
<file path=[Content_Types].xml><?xml version="1.0" encoding="utf-8"?>
<Types xmlns="http://schemas.openxmlformats.org/package/2006/content-types">
  <Default Extension="fntdata" ContentType="application/x-fontdata"/>
  <Default Extension="gif" ContentType="image/gi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1" r:id="rId1"/>
    <p:sldMasterId id="2147483682" r:id="rId2"/>
  </p:sldMasterIdLst>
  <p:notesMasterIdLst>
    <p:notesMasterId r:id="rId37"/>
  </p:notesMasterIdLst>
  <p:sldIdLst>
    <p:sldId id="256" r:id="rId3"/>
    <p:sldId id="307" r:id="rId4"/>
    <p:sldId id="308" r:id="rId5"/>
    <p:sldId id="312" r:id="rId6"/>
    <p:sldId id="313" r:id="rId7"/>
    <p:sldId id="325" r:id="rId8"/>
    <p:sldId id="329" r:id="rId9"/>
    <p:sldId id="328" r:id="rId10"/>
    <p:sldId id="331" r:id="rId11"/>
    <p:sldId id="330" r:id="rId12"/>
    <p:sldId id="319" r:id="rId13"/>
    <p:sldId id="327" r:id="rId14"/>
    <p:sldId id="323" r:id="rId15"/>
    <p:sldId id="316" r:id="rId16"/>
    <p:sldId id="324" r:id="rId17"/>
    <p:sldId id="322" r:id="rId18"/>
    <p:sldId id="317" r:id="rId19"/>
    <p:sldId id="321" r:id="rId20"/>
    <p:sldId id="285" r:id="rId21"/>
    <p:sldId id="292" r:id="rId22"/>
    <p:sldId id="293" r:id="rId23"/>
    <p:sldId id="294" r:id="rId24"/>
    <p:sldId id="295" r:id="rId25"/>
    <p:sldId id="296" r:id="rId26"/>
    <p:sldId id="297" r:id="rId27"/>
    <p:sldId id="298" r:id="rId28"/>
    <p:sldId id="299" r:id="rId29"/>
    <p:sldId id="300" r:id="rId30"/>
    <p:sldId id="301" r:id="rId31"/>
    <p:sldId id="302" r:id="rId32"/>
    <p:sldId id="303" r:id="rId33"/>
    <p:sldId id="304" r:id="rId34"/>
    <p:sldId id="305" r:id="rId35"/>
    <p:sldId id="306" r:id="rId36"/>
  </p:sldIdLst>
  <p:sldSz cx="9144000" cy="5143500" type="screen16x9"/>
  <p:notesSz cx="6858000" cy="9144000"/>
  <p:embeddedFontLst>
    <p:embeddedFont>
      <p:font typeface="Amatic SC" panose="020B0604020202020204" charset="-79"/>
      <p:regular r:id="rId38"/>
      <p:bold r:id="rId39"/>
    </p:embeddedFont>
    <p:embeddedFont>
      <p:font typeface="Calibri" panose="020F0502020204030204" pitchFamily="34" charset="0"/>
      <p:regular r:id="rId40"/>
      <p:bold r:id="rId41"/>
      <p:italic r:id="rId42"/>
      <p:boldItalic r:id="rId43"/>
    </p:embeddedFont>
    <p:embeddedFont>
      <p:font typeface="Hammersmith One" panose="020B0604020202020204" charset="0"/>
      <p:regular r:id="rId44"/>
    </p:embeddedFont>
    <p:embeddedFont>
      <p:font typeface="Istok Web" panose="020B0604020202020204" charset="0"/>
      <p:regular r:id="rId45"/>
      <p:bold r:id="rId46"/>
      <p:italic r:id="rId47"/>
      <p:boldItalic r:id="rId48"/>
    </p:embeddedFont>
    <p:embeddedFont>
      <p:font typeface="Neue Haas Grotesk Text Pro" panose="020B0504020202020204" pitchFamily="34" charset="0"/>
      <p:regular r:id="rId49"/>
      <p:bold r:id="rId50"/>
      <p:italic r:id="rId51"/>
      <p:boldItalic r:id="rId52"/>
    </p:embeddedFont>
    <p:embeddedFont>
      <p:font typeface="Proxima Nova" panose="020B0604020202020204" charset="0"/>
      <p:regular r:id="rId53"/>
      <p:bold r:id="rId54"/>
      <p:italic r:id="rId55"/>
      <p:boldItalic r:id="rId56"/>
    </p:embeddedFont>
    <p:embeddedFont>
      <p:font typeface="Proxima Nova Semibold" panose="020B0604020202020204" charset="0"/>
      <p:regular r:id="rId57"/>
      <p:bold r:id="rId58"/>
      <p:boldItalic r:id="rId59"/>
    </p:embeddedFont>
    <p:embeddedFont>
      <p:font typeface="Roboto Medium" panose="020B0604020202020204" charset="0"/>
      <p:regular r:id="rId60"/>
      <p:bold r:id="rId61"/>
      <p:italic r:id="rId62"/>
      <p:boldItalic r:id="rId6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277EB6CB-664F-4C7D-B398-EFCED5736D99}">
          <p14:sldIdLst>
            <p14:sldId id="256"/>
            <p14:sldId id="307"/>
            <p14:sldId id="308"/>
            <p14:sldId id="312"/>
            <p14:sldId id="313"/>
            <p14:sldId id="325"/>
            <p14:sldId id="329"/>
            <p14:sldId id="328"/>
            <p14:sldId id="331"/>
            <p14:sldId id="330"/>
            <p14:sldId id="319"/>
            <p14:sldId id="327"/>
            <p14:sldId id="323"/>
            <p14:sldId id="316"/>
            <p14:sldId id="324"/>
            <p14:sldId id="322"/>
            <p14:sldId id="317"/>
            <p14:sldId id="321"/>
            <p14:sldId id="285"/>
          </p14:sldIdLst>
        </p14:section>
        <p14:section name="Additional Resources" id="{B4A099B9-D9F4-407D-ACC2-354DEBF01275}">
          <p14:sldIdLst>
            <p14:sldId id="292"/>
            <p14:sldId id="293"/>
            <p14:sldId id="294"/>
            <p14:sldId id="295"/>
            <p14:sldId id="296"/>
            <p14:sldId id="297"/>
            <p14:sldId id="298"/>
            <p14:sldId id="299"/>
            <p14:sldId id="300"/>
            <p14:sldId id="301"/>
            <p14:sldId id="302"/>
            <p14:sldId id="303"/>
            <p14:sldId id="304"/>
            <p14:sldId id="305"/>
            <p14:sldId id="30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44F7D16-4CB7-479D-AD5A-456653F53EB5}">
  <a:tblStyle styleId="{344F7D16-4CB7-479D-AD5A-456653F53EB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1307" autoAdjust="0"/>
  </p:normalViewPr>
  <p:slideViewPr>
    <p:cSldViewPr snapToGrid="0">
      <p:cViewPr>
        <p:scale>
          <a:sx n="66" d="100"/>
          <a:sy n="66" d="100"/>
        </p:scale>
        <p:origin x="556" y="13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2.fntdata"/><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font" Target="fonts/font5.fntdata"/><Relationship Id="rId47" Type="http://schemas.openxmlformats.org/officeDocument/2006/relationships/font" Target="fonts/font10.fntdata"/><Relationship Id="rId50" Type="http://schemas.openxmlformats.org/officeDocument/2006/relationships/font" Target="fonts/font13.fntdata"/><Relationship Id="rId55" Type="http://schemas.openxmlformats.org/officeDocument/2006/relationships/font" Target="fonts/font18.fntdata"/><Relationship Id="rId63" Type="http://schemas.openxmlformats.org/officeDocument/2006/relationships/font" Target="fonts/font26.fntdata"/><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notesMaster" Target="notesMasters/notesMaster1.xml"/><Relationship Id="rId40" Type="http://schemas.openxmlformats.org/officeDocument/2006/relationships/font" Target="fonts/font3.fntdata"/><Relationship Id="rId45" Type="http://schemas.openxmlformats.org/officeDocument/2006/relationships/font" Target="fonts/font8.fntdata"/><Relationship Id="rId53" Type="http://schemas.openxmlformats.org/officeDocument/2006/relationships/font" Target="fonts/font16.fntdata"/><Relationship Id="rId58" Type="http://schemas.openxmlformats.org/officeDocument/2006/relationships/font" Target="fonts/font21.fntdata"/><Relationship Id="rId66"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font" Target="fonts/font12.fntdata"/><Relationship Id="rId57" Type="http://schemas.openxmlformats.org/officeDocument/2006/relationships/font" Target="fonts/font20.fntdata"/><Relationship Id="rId61" Type="http://schemas.openxmlformats.org/officeDocument/2006/relationships/font" Target="fonts/font24.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font" Target="fonts/font7.fntdata"/><Relationship Id="rId52" Type="http://schemas.openxmlformats.org/officeDocument/2006/relationships/font" Target="fonts/font15.fntdata"/><Relationship Id="rId60" Type="http://schemas.openxmlformats.org/officeDocument/2006/relationships/font" Target="fonts/font23.fntdata"/><Relationship Id="rId65"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font" Target="fonts/font6.fntdata"/><Relationship Id="rId48" Type="http://schemas.openxmlformats.org/officeDocument/2006/relationships/font" Target="fonts/font11.fntdata"/><Relationship Id="rId56" Type="http://schemas.openxmlformats.org/officeDocument/2006/relationships/font" Target="fonts/font19.fntdata"/><Relationship Id="rId64"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font" Target="fonts/font14.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font" Target="fonts/font1.fntdata"/><Relationship Id="rId46" Type="http://schemas.openxmlformats.org/officeDocument/2006/relationships/font" Target="fonts/font9.fntdata"/><Relationship Id="rId59" Type="http://schemas.openxmlformats.org/officeDocument/2006/relationships/font" Target="fonts/font22.fntdata"/><Relationship Id="rId67"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font" Target="fonts/font4.fntdata"/><Relationship Id="rId54" Type="http://schemas.openxmlformats.org/officeDocument/2006/relationships/font" Target="fonts/font17.fntdata"/><Relationship Id="rId62" Type="http://schemas.openxmlformats.org/officeDocument/2006/relationships/font" Target="fonts/font25.fntdata"/></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16057CF-4AF7-4A98-B4F2-495C9C212E5C}" type="doc">
      <dgm:prSet loTypeId="urn:microsoft.com/office/officeart/2005/8/layout/process1" loCatId="process" qsTypeId="urn:microsoft.com/office/officeart/2005/8/quickstyle/simple1" qsCatId="simple" csTypeId="urn:microsoft.com/office/officeart/2005/8/colors/accent1_2" csCatId="accent1" phldr="1"/>
      <dgm:spPr/>
    </dgm:pt>
    <dgm:pt modelId="{90FACC40-DDBB-4536-B854-2492ED74BF5C}">
      <dgm:prSet phldrT="[Text]"/>
      <dgm:spPr/>
      <dgm:t>
        <a:bodyPr/>
        <a:lstStyle/>
        <a:p>
          <a:r>
            <a:rPr lang="en-SG" dirty="0">
              <a:latin typeface="Istok Web" panose="020B0604020202020204" charset="0"/>
            </a:rPr>
            <a:t>Data Acquisition and Visualization</a:t>
          </a:r>
        </a:p>
      </dgm:t>
    </dgm:pt>
    <dgm:pt modelId="{91C73DAC-7166-4E14-955E-AD670C5C3F8E}" type="parTrans" cxnId="{A4865C18-7A46-47D3-8F83-1572A6E778EE}">
      <dgm:prSet/>
      <dgm:spPr/>
      <dgm:t>
        <a:bodyPr/>
        <a:lstStyle/>
        <a:p>
          <a:endParaRPr lang="en-SG">
            <a:latin typeface="Istok Web" panose="020B0604020202020204" charset="0"/>
          </a:endParaRPr>
        </a:p>
      </dgm:t>
    </dgm:pt>
    <dgm:pt modelId="{251B9778-2C82-41EF-8D47-10A308B8CFC6}" type="sibTrans" cxnId="{A4865C18-7A46-47D3-8F83-1572A6E778EE}">
      <dgm:prSet/>
      <dgm:spPr/>
      <dgm:t>
        <a:bodyPr/>
        <a:lstStyle/>
        <a:p>
          <a:endParaRPr lang="en-SG">
            <a:latin typeface="Istok Web" panose="020B0604020202020204" charset="0"/>
          </a:endParaRPr>
        </a:p>
      </dgm:t>
    </dgm:pt>
    <dgm:pt modelId="{455F899F-4761-48A0-9D23-E35C4A74B2F7}">
      <dgm:prSet phldrT="[Text]"/>
      <dgm:spPr/>
      <dgm:t>
        <a:bodyPr/>
        <a:lstStyle/>
        <a:p>
          <a:r>
            <a:rPr lang="en-SG" dirty="0">
              <a:latin typeface="Istok Web" panose="020B0604020202020204" charset="0"/>
            </a:rPr>
            <a:t>Pre-processing</a:t>
          </a:r>
        </a:p>
      </dgm:t>
    </dgm:pt>
    <dgm:pt modelId="{9FA17E6E-D034-419E-A6B2-36B82F7E1A42}" type="parTrans" cxnId="{9BF45933-0048-4760-8831-903DD3422D22}">
      <dgm:prSet/>
      <dgm:spPr/>
      <dgm:t>
        <a:bodyPr/>
        <a:lstStyle/>
        <a:p>
          <a:endParaRPr lang="en-SG">
            <a:latin typeface="Istok Web" panose="020B0604020202020204" charset="0"/>
          </a:endParaRPr>
        </a:p>
      </dgm:t>
    </dgm:pt>
    <dgm:pt modelId="{36F52FE6-CD1F-4A1E-98E5-F00561579958}" type="sibTrans" cxnId="{9BF45933-0048-4760-8831-903DD3422D22}">
      <dgm:prSet/>
      <dgm:spPr/>
      <dgm:t>
        <a:bodyPr/>
        <a:lstStyle/>
        <a:p>
          <a:endParaRPr lang="en-SG">
            <a:latin typeface="Istok Web" panose="020B0604020202020204" charset="0"/>
          </a:endParaRPr>
        </a:p>
      </dgm:t>
    </dgm:pt>
    <dgm:pt modelId="{880082E6-BF6C-47C2-930F-21899183A737}">
      <dgm:prSet phldrT="[Text]"/>
      <dgm:spPr/>
      <dgm:t>
        <a:bodyPr/>
        <a:lstStyle/>
        <a:p>
          <a:r>
            <a:rPr lang="en-SG" dirty="0">
              <a:latin typeface="Istok Web" panose="020B0604020202020204" charset="0"/>
            </a:rPr>
            <a:t>Generate Predictive Models</a:t>
          </a:r>
        </a:p>
      </dgm:t>
    </dgm:pt>
    <dgm:pt modelId="{73835FD8-D535-4A16-A876-37AC58EBF64C}" type="parTrans" cxnId="{00B60AB3-B3DC-48E7-B793-E42D98116074}">
      <dgm:prSet/>
      <dgm:spPr/>
      <dgm:t>
        <a:bodyPr/>
        <a:lstStyle/>
        <a:p>
          <a:endParaRPr lang="en-SG">
            <a:latin typeface="Istok Web" panose="020B0604020202020204" charset="0"/>
          </a:endParaRPr>
        </a:p>
      </dgm:t>
    </dgm:pt>
    <dgm:pt modelId="{BEF786FC-98D0-4527-A224-6008473239F9}" type="sibTrans" cxnId="{00B60AB3-B3DC-48E7-B793-E42D98116074}">
      <dgm:prSet/>
      <dgm:spPr/>
      <dgm:t>
        <a:bodyPr/>
        <a:lstStyle/>
        <a:p>
          <a:endParaRPr lang="en-SG">
            <a:latin typeface="Istok Web" panose="020B0604020202020204" charset="0"/>
          </a:endParaRPr>
        </a:p>
      </dgm:t>
    </dgm:pt>
    <dgm:pt modelId="{FBC77D0C-DE19-4546-8E4A-BDD153EBBE06}">
      <dgm:prSet phldrT="[Text]"/>
      <dgm:spPr/>
      <dgm:t>
        <a:bodyPr/>
        <a:lstStyle/>
        <a:p>
          <a:r>
            <a:rPr lang="en-SG" dirty="0">
              <a:latin typeface="Istok Web" panose="020B0604020202020204" charset="0"/>
            </a:rPr>
            <a:t>Compare Accuracy of Forecast</a:t>
          </a:r>
        </a:p>
      </dgm:t>
    </dgm:pt>
    <dgm:pt modelId="{66EC2A31-FDE3-4FCE-8407-AF5F5B3753CE}" type="parTrans" cxnId="{4E5A0AC3-24A8-401B-A3D8-FA4866F6ED3E}">
      <dgm:prSet/>
      <dgm:spPr/>
      <dgm:t>
        <a:bodyPr/>
        <a:lstStyle/>
        <a:p>
          <a:endParaRPr lang="en-SG">
            <a:latin typeface="Istok Web" panose="020B0604020202020204" charset="0"/>
          </a:endParaRPr>
        </a:p>
      </dgm:t>
    </dgm:pt>
    <dgm:pt modelId="{FD888DEF-9401-46FF-B365-738C953F65B1}" type="sibTrans" cxnId="{4E5A0AC3-24A8-401B-A3D8-FA4866F6ED3E}">
      <dgm:prSet/>
      <dgm:spPr/>
      <dgm:t>
        <a:bodyPr/>
        <a:lstStyle/>
        <a:p>
          <a:endParaRPr lang="en-SG">
            <a:latin typeface="Istok Web" panose="020B0604020202020204" charset="0"/>
          </a:endParaRPr>
        </a:p>
      </dgm:t>
    </dgm:pt>
    <dgm:pt modelId="{AA0CB564-F9C2-4E8B-AC4A-5DC9A30F8061}" type="pres">
      <dgm:prSet presAssocID="{E16057CF-4AF7-4A98-B4F2-495C9C212E5C}" presName="Name0" presStyleCnt="0">
        <dgm:presLayoutVars>
          <dgm:dir/>
          <dgm:resizeHandles val="exact"/>
        </dgm:presLayoutVars>
      </dgm:prSet>
      <dgm:spPr/>
    </dgm:pt>
    <dgm:pt modelId="{219EAFCA-ABBB-41EC-96FE-A6CBC6D23994}" type="pres">
      <dgm:prSet presAssocID="{90FACC40-DDBB-4536-B854-2492ED74BF5C}" presName="node" presStyleLbl="node1" presStyleIdx="0" presStyleCnt="4">
        <dgm:presLayoutVars>
          <dgm:bulletEnabled val="1"/>
        </dgm:presLayoutVars>
      </dgm:prSet>
      <dgm:spPr/>
    </dgm:pt>
    <dgm:pt modelId="{832C0FBE-C69C-4D0F-BDA1-E544DE2B8E3F}" type="pres">
      <dgm:prSet presAssocID="{251B9778-2C82-41EF-8D47-10A308B8CFC6}" presName="sibTrans" presStyleLbl="sibTrans2D1" presStyleIdx="0" presStyleCnt="3"/>
      <dgm:spPr/>
    </dgm:pt>
    <dgm:pt modelId="{95C26F34-A431-48BD-8139-6F846AED8D21}" type="pres">
      <dgm:prSet presAssocID="{251B9778-2C82-41EF-8D47-10A308B8CFC6}" presName="connectorText" presStyleLbl="sibTrans2D1" presStyleIdx="0" presStyleCnt="3"/>
      <dgm:spPr/>
    </dgm:pt>
    <dgm:pt modelId="{85E3699A-6C3E-418A-B0B5-D934E949E87D}" type="pres">
      <dgm:prSet presAssocID="{455F899F-4761-48A0-9D23-E35C4A74B2F7}" presName="node" presStyleLbl="node1" presStyleIdx="1" presStyleCnt="4">
        <dgm:presLayoutVars>
          <dgm:bulletEnabled val="1"/>
        </dgm:presLayoutVars>
      </dgm:prSet>
      <dgm:spPr/>
    </dgm:pt>
    <dgm:pt modelId="{19E5416A-F1FE-44C9-B3F3-576E15E34E17}" type="pres">
      <dgm:prSet presAssocID="{36F52FE6-CD1F-4A1E-98E5-F00561579958}" presName="sibTrans" presStyleLbl="sibTrans2D1" presStyleIdx="1" presStyleCnt="3"/>
      <dgm:spPr/>
    </dgm:pt>
    <dgm:pt modelId="{1A970FD1-9C54-4A3C-B912-0CE9A281E7C8}" type="pres">
      <dgm:prSet presAssocID="{36F52FE6-CD1F-4A1E-98E5-F00561579958}" presName="connectorText" presStyleLbl="sibTrans2D1" presStyleIdx="1" presStyleCnt="3"/>
      <dgm:spPr/>
    </dgm:pt>
    <dgm:pt modelId="{2BC8E33B-7808-4EF3-8EB4-8D3DD6F9BAB2}" type="pres">
      <dgm:prSet presAssocID="{880082E6-BF6C-47C2-930F-21899183A737}" presName="node" presStyleLbl="node1" presStyleIdx="2" presStyleCnt="4">
        <dgm:presLayoutVars>
          <dgm:bulletEnabled val="1"/>
        </dgm:presLayoutVars>
      </dgm:prSet>
      <dgm:spPr/>
    </dgm:pt>
    <dgm:pt modelId="{53240F96-7CC7-4D91-8A8F-A5C72ED5FCE9}" type="pres">
      <dgm:prSet presAssocID="{BEF786FC-98D0-4527-A224-6008473239F9}" presName="sibTrans" presStyleLbl="sibTrans2D1" presStyleIdx="2" presStyleCnt="3"/>
      <dgm:spPr/>
    </dgm:pt>
    <dgm:pt modelId="{5A4A85FC-9BC1-4417-AC8E-18EE865CD81F}" type="pres">
      <dgm:prSet presAssocID="{BEF786FC-98D0-4527-A224-6008473239F9}" presName="connectorText" presStyleLbl="sibTrans2D1" presStyleIdx="2" presStyleCnt="3"/>
      <dgm:spPr/>
    </dgm:pt>
    <dgm:pt modelId="{5094EB91-F35E-46CA-8EA2-534981E36DD0}" type="pres">
      <dgm:prSet presAssocID="{FBC77D0C-DE19-4546-8E4A-BDD153EBBE06}" presName="node" presStyleLbl="node1" presStyleIdx="3" presStyleCnt="4">
        <dgm:presLayoutVars>
          <dgm:bulletEnabled val="1"/>
        </dgm:presLayoutVars>
      </dgm:prSet>
      <dgm:spPr/>
    </dgm:pt>
  </dgm:ptLst>
  <dgm:cxnLst>
    <dgm:cxn modelId="{A4865C18-7A46-47D3-8F83-1572A6E778EE}" srcId="{E16057CF-4AF7-4A98-B4F2-495C9C212E5C}" destId="{90FACC40-DDBB-4536-B854-2492ED74BF5C}" srcOrd="0" destOrd="0" parTransId="{91C73DAC-7166-4E14-955E-AD670C5C3F8E}" sibTransId="{251B9778-2C82-41EF-8D47-10A308B8CFC6}"/>
    <dgm:cxn modelId="{E2C92C1B-13DD-4320-A59A-4FA172A37F39}" type="presOf" srcId="{455F899F-4761-48A0-9D23-E35C4A74B2F7}" destId="{85E3699A-6C3E-418A-B0B5-D934E949E87D}" srcOrd="0" destOrd="0" presId="urn:microsoft.com/office/officeart/2005/8/layout/process1"/>
    <dgm:cxn modelId="{9BF45933-0048-4760-8831-903DD3422D22}" srcId="{E16057CF-4AF7-4A98-B4F2-495C9C212E5C}" destId="{455F899F-4761-48A0-9D23-E35C4A74B2F7}" srcOrd="1" destOrd="0" parTransId="{9FA17E6E-D034-419E-A6B2-36B82F7E1A42}" sibTransId="{36F52FE6-CD1F-4A1E-98E5-F00561579958}"/>
    <dgm:cxn modelId="{A2AB825C-8E59-4FA0-A275-FFB67627F454}" type="presOf" srcId="{E16057CF-4AF7-4A98-B4F2-495C9C212E5C}" destId="{AA0CB564-F9C2-4E8B-AC4A-5DC9A30F8061}" srcOrd="0" destOrd="0" presId="urn:microsoft.com/office/officeart/2005/8/layout/process1"/>
    <dgm:cxn modelId="{33625B4B-F05C-4E6A-9E40-62AE8D9AEC49}" type="presOf" srcId="{36F52FE6-CD1F-4A1E-98E5-F00561579958}" destId="{19E5416A-F1FE-44C9-B3F3-576E15E34E17}" srcOrd="0" destOrd="0" presId="urn:microsoft.com/office/officeart/2005/8/layout/process1"/>
    <dgm:cxn modelId="{AA55CE6E-AD3E-4A5C-9CCF-19CE2115AF6A}" type="presOf" srcId="{880082E6-BF6C-47C2-930F-21899183A737}" destId="{2BC8E33B-7808-4EF3-8EB4-8D3DD6F9BAB2}" srcOrd="0" destOrd="0" presId="urn:microsoft.com/office/officeart/2005/8/layout/process1"/>
    <dgm:cxn modelId="{99B0F154-4B01-4266-8A89-364FE82ADFCE}" type="presOf" srcId="{BEF786FC-98D0-4527-A224-6008473239F9}" destId="{5A4A85FC-9BC1-4417-AC8E-18EE865CD81F}" srcOrd="1" destOrd="0" presId="urn:microsoft.com/office/officeart/2005/8/layout/process1"/>
    <dgm:cxn modelId="{70BE9D59-A70D-4718-BAF0-6A9CB08AAAC7}" type="presOf" srcId="{36F52FE6-CD1F-4A1E-98E5-F00561579958}" destId="{1A970FD1-9C54-4A3C-B912-0CE9A281E7C8}" srcOrd="1" destOrd="0" presId="urn:microsoft.com/office/officeart/2005/8/layout/process1"/>
    <dgm:cxn modelId="{917AB683-D94E-44ED-A02C-E3C9C3127410}" type="presOf" srcId="{251B9778-2C82-41EF-8D47-10A308B8CFC6}" destId="{832C0FBE-C69C-4D0F-BDA1-E544DE2B8E3F}" srcOrd="0" destOrd="0" presId="urn:microsoft.com/office/officeart/2005/8/layout/process1"/>
    <dgm:cxn modelId="{F8D55B85-EE7E-43B3-8ED1-A66DF983078D}" type="presOf" srcId="{BEF786FC-98D0-4527-A224-6008473239F9}" destId="{53240F96-7CC7-4D91-8A8F-A5C72ED5FCE9}" srcOrd="0" destOrd="0" presId="urn:microsoft.com/office/officeart/2005/8/layout/process1"/>
    <dgm:cxn modelId="{AC0F0590-3DB9-4AA2-B3D1-66E9FCB5FC75}" type="presOf" srcId="{251B9778-2C82-41EF-8D47-10A308B8CFC6}" destId="{95C26F34-A431-48BD-8139-6F846AED8D21}" srcOrd="1" destOrd="0" presId="urn:microsoft.com/office/officeart/2005/8/layout/process1"/>
    <dgm:cxn modelId="{6B6E0896-940D-4EF4-AD78-88D42DDDBF93}" type="presOf" srcId="{90FACC40-DDBB-4536-B854-2492ED74BF5C}" destId="{219EAFCA-ABBB-41EC-96FE-A6CBC6D23994}" srcOrd="0" destOrd="0" presId="urn:microsoft.com/office/officeart/2005/8/layout/process1"/>
    <dgm:cxn modelId="{00B60AB3-B3DC-48E7-B793-E42D98116074}" srcId="{E16057CF-4AF7-4A98-B4F2-495C9C212E5C}" destId="{880082E6-BF6C-47C2-930F-21899183A737}" srcOrd="2" destOrd="0" parTransId="{73835FD8-D535-4A16-A876-37AC58EBF64C}" sibTransId="{BEF786FC-98D0-4527-A224-6008473239F9}"/>
    <dgm:cxn modelId="{BD355FC2-49B9-4AA3-8B5C-23C7BA94BEFD}" type="presOf" srcId="{FBC77D0C-DE19-4546-8E4A-BDD153EBBE06}" destId="{5094EB91-F35E-46CA-8EA2-534981E36DD0}" srcOrd="0" destOrd="0" presId="urn:microsoft.com/office/officeart/2005/8/layout/process1"/>
    <dgm:cxn modelId="{4E5A0AC3-24A8-401B-A3D8-FA4866F6ED3E}" srcId="{E16057CF-4AF7-4A98-B4F2-495C9C212E5C}" destId="{FBC77D0C-DE19-4546-8E4A-BDD153EBBE06}" srcOrd="3" destOrd="0" parTransId="{66EC2A31-FDE3-4FCE-8407-AF5F5B3753CE}" sibTransId="{FD888DEF-9401-46FF-B365-738C953F65B1}"/>
    <dgm:cxn modelId="{400343AD-D7D5-489F-9EF5-300895D40F7B}" type="presParOf" srcId="{AA0CB564-F9C2-4E8B-AC4A-5DC9A30F8061}" destId="{219EAFCA-ABBB-41EC-96FE-A6CBC6D23994}" srcOrd="0" destOrd="0" presId="urn:microsoft.com/office/officeart/2005/8/layout/process1"/>
    <dgm:cxn modelId="{D1EC5AF9-A425-495C-8FF2-61EAF6549944}" type="presParOf" srcId="{AA0CB564-F9C2-4E8B-AC4A-5DC9A30F8061}" destId="{832C0FBE-C69C-4D0F-BDA1-E544DE2B8E3F}" srcOrd="1" destOrd="0" presId="urn:microsoft.com/office/officeart/2005/8/layout/process1"/>
    <dgm:cxn modelId="{3939A240-4170-438A-BFD1-0DEB8BE3306F}" type="presParOf" srcId="{832C0FBE-C69C-4D0F-BDA1-E544DE2B8E3F}" destId="{95C26F34-A431-48BD-8139-6F846AED8D21}" srcOrd="0" destOrd="0" presId="urn:microsoft.com/office/officeart/2005/8/layout/process1"/>
    <dgm:cxn modelId="{901D3C73-3DFF-4EE1-8893-813EE8D03905}" type="presParOf" srcId="{AA0CB564-F9C2-4E8B-AC4A-5DC9A30F8061}" destId="{85E3699A-6C3E-418A-B0B5-D934E949E87D}" srcOrd="2" destOrd="0" presId="urn:microsoft.com/office/officeart/2005/8/layout/process1"/>
    <dgm:cxn modelId="{DE74573C-4F41-4C29-8C6C-787B90BC133B}" type="presParOf" srcId="{AA0CB564-F9C2-4E8B-AC4A-5DC9A30F8061}" destId="{19E5416A-F1FE-44C9-B3F3-576E15E34E17}" srcOrd="3" destOrd="0" presId="urn:microsoft.com/office/officeart/2005/8/layout/process1"/>
    <dgm:cxn modelId="{86C8D52F-BB36-4446-9A15-014B8C1E5D14}" type="presParOf" srcId="{19E5416A-F1FE-44C9-B3F3-576E15E34E17}" destId="{1A970FD1-9C54-4A3C-B912-0CE9A281E7C8}" srcOrd="0" destOrd="0" presId="urn:microsoft.com/office/officeart/2005/8/layout/process1"/>
    <dgm:cxn modelId="{D9089F25-E67A-4877-A311-2E48512E4AA4}" type="presParOf" srcId="{AA0CB564-F9C2-4E8B-AC4A-5DC9A30F8061}" destId="{2BC8E33B-7808-4EF3-8EB4-8D3DD6F9BAB2}" srcOrd="4" destOrd="0" presId="urn:microsoft.com/office/officeart/2005/8/layout/process1"/>
    <dgm:cxn modelId="{F3BE3091-5AEE-4121-AE59-21C1B7CC4BD5}" type="presParOf" srcId="{AA0CB564-F9C2-4E8B-AC4A-5DC9A30F8061}" destId="{53240F96-7CC7-4D91-8A8F-A5C72ED5FCE9}" srcOrd="5" destOrd="0" presId="urn:microsoft.com/office/officeart/2005/8/layout/process1"/>
    <dgm:cxn modelId="{26761B0F-E235-4757-9F3B-B07D6B8182D2}" type="presParOf" srcId="{53240F96-7CC7-4D91-8A8F-A5C72ED5FCE9}" destId="{5A4A85FC-9BC1-4417-AC8E-18EE865CD81F}" srcOrd="0" destOrd="0" presId="urn:microsoft.com/office/officeart/2005/8/layout/process1"/>
    <dgm:cxn modelId="{B7BFC336-4964-47DA-AE00-C68347F5CBDF}" type="presParOf" srcId="{AA0CB564-F9C2-4E8B-AC4A-5DC9A30F8061}" destId="{5094EB91-F35E-46CA-8EA2-534981E36DD0}"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9EAFCA-ABBB-41EC-96FE-A6CBC6D23994}">
      <dsp:nvSpPr>
        <dsp:cNvPr id="0" name=""/>
        <dsp:cNvSpPr/>
      </dsp:nvSpPr>
      <dsp:spPr>
        <a:xfrm>
          <a:off x="3611" y="624680"/>
          <a:ext cx="1579201" cy="143608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SG" sz="1800" kern="1200" dirty="0">
              <a:latin typeface="Istok Web" panose="020B0604020202020204" charset="0"/>
            </a:rPr>
            <a:t>Data Acquisition and Visualization</a:t>
          </a:r>
        </a:p>
      </dsp:txBody>
      <dsp:txXfrm>
        <a:off x="45673" y="666742"/>
        <a:ext cx="1495077" cy="1351962"/>
      </dsp:txXfrm>
    </dsp:sp>
    <dsp:sp modelId="{832C0FBE-C69C-4D0F-BDA1-E544DE2B8E3F}">
      <dsp:nvSpPr>
        <dsp:cNvPr id="0" name=""/>
        <dsp:cNvSpPr/>
      </dsp:nvSpPr>
      <dsp:spPr>
        <a:xfrm>
          <a:off x="1740733" y="1146902"/>
          <a:ext cx="334790" cy="39164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SG" sz="1300" kern="1200">
            <a:latin typeface="Istok Web" panose="020B0604020202020204" charset="0"/>
          </a:endParaRPr>
        </a:p>
      </dsp:txBody>
      <dsp:txXfrm>
        <a:off x="1740733" y="1225230"/>
        <a:ext cx="234353" cy="234985"/>
      </dsp:txXfrm>
    </dsp:sp>
    <dsp:sp modelId="{85E3699A-6C3E-418A-B0B5-D934E949E87D}">
      <dsp:nvSpPr>
        <dsp:cNvPr id="0" name=""/>
        <dsp:cNvSpPr/>
      </dsp:nvSpPr>
      <dsp:spPr>
        <a:xfrm>
          <a:off x="2214494" y="624680"/>
          <a:ext cx="1579201" cy="143608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SG" sz="1800" kern="1200" dirty="0">
              <a:latin typeface="Istok Web" panose="020B0604020202020204" charset="0"/>
            </a:rPr>
            <a:t>Pre-processing</a:t>
          </a:r>
        </a:p>
      </dsp:txBody>
      <dsp:txXfrm>
        <a:off x="2256556" y="666742"/>
        <a:ext cx="1495077" cy="1351962"/>
      </dsp:txXfrm>
    </dsp:sp>
    <dsp:sp modelId="{19E5416A-F1FE-44C9-B3F3-576E15E34E17}">
      <dsp:nvSpPr>
        <dsp:cNvPr id="0" name=""/>
        <dsp:cNvSpPr/>
      </dsp:nvSpPr>
      <dsp:spPr>
        <a:xfrm>
          <a:off x="3951615" y="1146902"/>
          <a:ext cx="334790" cy="39164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SG" sz="1300" kern="1200">
            <a:latin typeface="Istok Web" panose="020B0604020202020204" charset="0"/>
          </a:endParaRPr>
        </a:p>
      </dsp:txBody>
      <dsp:txXfrm>
        <a:off x="3951615" y="1225230"/>
        <a:ext cx="234353" cy="234985"/>
      </dsp:txXfrm>
    </dsp:sp>
    <dsp:sp modelId="{2BC8E33B-7808-4EF3-8EB4-8D3DD6F9BAB2}">
      <dsp:nvSpPr>
        <dsp:cNvPr id="0" name=""/>
        <dsp:cNvSpPr/>
      </dsp:nvSpPr>
      <dsp:spPr>
        <a:xfrm>
          <a:off x="4425376" y="624680"/>
          <a:ext cx="1579201" cy="143608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SG" sz="1800" kern="1200" dirty="0">
              <a:latin typeface="Istok Web" panose="020B0604020202020204" charset="0"/>
            </a:rPr>
            <a:t>Generate Predictive Models</a:t>
          </a:r>
        </a:p>
      </dsp:txBody>
      <dsp:txXfrm>
        <a:off x="4467438" y="666742"/>
        <a:ext cx="1495077" cy="1351962"/>
      </dsp:txXfrm>
    </dsp:sp>
    <dsp:sp modelId="{53240F96-7CC7-4D91-8A8F-A5C72ED5FCE9}">
      <dsp:nvSpPr>
        <dsp:cNvPr id="0" name=""/>
        <dsp:cNvSpPr/>
      </dsp:nvSpPr>
      <dsp:spPr>
        <a:xfrm>
          <a:off x="6162498" y="1146902"/>
          <a:ext cx="334790" cy="39164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SG" sz="1300" kern="1200">
            <a:latin typeface="Istok Web" panose="020B0604020202020204" charset="0"/>
          </a:endParaRPr>
        </a:p>
      </dsp:txBody>
      <dsp:txXfrm>
        <a:off x="6162498" y="1225230"/>
        <a:ext cx="234353" cy="234985"/>
      </dsp:txXfrm>
    </dsp:sp>
    <dsp:sp modelId="{5094EB91-F35E-46CA-8EA2-534981E36DD0}">
      <dsp:nvSpPr>
        <dsp:cNvPr id="0" name=""/>
        <dsp:cNvSpPr/>
      </dsp:nvSpPr>
      <dsp:spPr>
        <a:xfrm>
          <a:off x="6636258" y="624680"/>
          <a:ext cx="1579201" cy="143608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SG" sz="1800" kern="1200" dirty="0">
              <a:latin typeface="Istok Web" panose="020B0604020202020204" charset="0"/>
            </a:rPr>
            <a:t>Compare Accuracy of Forecast</a:t>
          </a:r>
        </a:p>
      </dsp:txBody>
      <dsp:txXfrm>
        <a:off x="6678320" y="666742"/>
        <a:ext cx="1495077" cy="1351962"/>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 name="Google Shape;27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9"/>
        <p:cNvGrpSpPr/>
        <p:nvPr/>
      </p:nvGrpSpPr>
      <p:grpSpPr>
        <a:xfrm>
          <a:off x="0" y="0"/>
          <a:ext cx="0" cy="0"/>
          <a:chOff x="0" y="0"/>
          <a:chExt cx="0" cy="0"/>
        </a:xfrm>
      </p:grpSpPr>
      <p:sp>
        <p:nvSpPr>
          <p:cNvPr id="4720" name="Google Shape;4720;gbc62514182_0_54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21" name="Google Shape;4721;gbc62514182_0_54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gn="just" rtl="0">
              <a:spcBef>
                <a:spcPts val="0"/>
              </a:spcBef>
              <a:spcAft>
                <a:spcPts val="0"/>
              </a:spcAft>
              <a:buNone/>
            </a:pPr>
            <a:endParaRPr dirty="0"/>
          </a:p>
        </p:txBody>
      </p:sp>
    </p:spTree>
    <p:extLst>
      <p:ext uri="{BB962C8B-B14F-4D97-AF65-F5344CB8AC3E}">
        <p14:creationId xmlns:p14="http://schemas.microsoft.com/office/powerpoint/2010/main" val="26628610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9"/>
        <p:cNvGrpSpPr/>
        <p:nvPr/>
      </p:nvGrpSpPr>
      <p:grpSpPr>
        <a:xfrm>
          <a:off x="0" y="0"/>
          <a:ext cx="0" cy="0"/>
          <a:chOff x="0" y="0"/>
          <a:chExt cx="0" cy="0"/>
        </a:xfrm>
      </p:grpSpPr>
      <p:sp>
        <p:nvSpPr>
          <p:cNvPr id="4720" name="Google Shape;4720;gbc62514182_0_54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21" name="Google Shape;4721;gbc62514182_0_54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just" rtl="0">
              <a:spcBef>
                <a:spcPts val="0"/>
              </a:spcBef>
              <a:spcAft>
                <a:spcPts val="0"/>
              </a:spcAft>
            </a:pPr>
            <a:endParaRPr dirty="0"/>
          </a:p>
        </p:txBody>
      </p:sp>
    </p:spTree>
    <p:extLst>
      <p:ext uri="{BB962C8B-B14F-4D97-AF65-F5344CB8AC3E}">
        <p14:creationId xmlns:p14="http://schemas.microsoft.com/office/powerpoint/2010/main" val="12335923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9"/>
        <p:cNvGrpSpPr/>
        <p:nvPr/>
      </p:nvGrpSpPr>
      <p:grpSpPr>
        <a:xfrm>
          <a:off x="0" y="0"/>
          <a:ext cx="0" cy="0"/>
          <a:chOff x="0" y="0"/>
          <a:chExt cx="0" cy="0"/>
        </a:xfrm>
      </p:grpSpPr>
      <p:sp>
        <p:nvSpPr>
          <p:cNvPr id="4720" name="Google Shape;4720;gbc62514182_0_54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21" name="Google Shape;4721;gbc62514182_0_54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just" rtl="0">
              <a:spcBef>
                <a:spcPts val="0"/>
              </a:spcBef>
              <a:spcAft>
                <a:spcPts val="0"/>
              </a:spcAft>
            </a:pPr>
            <a:endParaRPr dirty="0"/>
          </a:p>
        </p:txBody>
      </p:sp>
    </p:spTree>
    <p:extLst>
      <p:ext uri="{BB962C8B-B14F-4D97-AF65-F5344CB8AC3E}">
        <p14:creationId xmlns:p14="http://schemas.microsoft.com/office/powerpoint/2010/main" val="5816565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9"/>
        <p:cNvGrpSpPr/>
        <p:nvPr/>
      </p:nvGrpSpPr>
      <p:grpSpPr>
        <a:xfrm>
          <a:off x="0" y="0"/>
          <a:ext cx="0" cy="0"/>
          <a:chOff x="0" y="0"/>
          <a:chExt cx="0" cy="0"/>
        </a:xfrm>
      </p:grpSpPr>
      <p:sp>
        <p:nvSpPr>
          <p:cNvPr id="4720" name="Google Shape;4720;gbc62514182_0_54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21" name="Google Shape;4721;gbc62514182_0_54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just" rtl="0">
              <a:spcBef>
                <a:spcPts val="0"/>
              </a:spcBef>
              <a:spcAft>
                <a:spcPts val="0"/>
              </a:spcAft>
            </a:pPr>
            <a:endParaRPr dirty="0"/>
          </a:p>
        </p:txBody>
      </p:sp>
    </p:spTree>
    <p:extLst>
      <p:ext uri="{BB962C8B-B14F-4D97-AF65-F5344CB8AC3E}">
        <p14:creationId xmlns:p14="http://schemas.microsoft.com/office/powerpoint/2010/main" val="9768286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9"/>
        <p:cNvGrpSpPr/>
        <p:nvPr/>
      </p:nvGrpSpPr>
      <p:grpSpPr>
        <a:xfrm>
          <a:off x="0" y="0"/>
          <a:ext cx="0" cy="0"/>
          <a:chOff x="0" y="0"/>
          <a:chExt cx="0" cy="0"/>
        </a:xfrm>
      </p:grpSpPr>
      <p:sp>
        <p:nvSpPr>
          <p:cNvPr id="4720" name="Google Shape;4720;gbc62514182_0_54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21" name="Google Shape;4721;gbc62514182_0_54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326499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9"/>
        <p:cNvGrpSpPr/>
        <p:nvPr/>
      </p:nvGrpSpPr>
      <p:grpSpPr>
        <a:xfrm>
          <a:off x="0" y="0"/>
          <a:ext cx="0" cy="0"/>
          <a:chOff x="0" y="0"/>
          <a:chExt cx="0" cy="0"/>
        </a:xfrm>
      </p:grpSpPr>
      <p:sp>
        <p:nvSpPr>
          <p:cNvPr id="4720" name="Google Shape;4720;gbc62514182_0_54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21" name="Google Shape;4721;gbc62514182_0_54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2665473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96"/>
        <p:cNvGrpSpPr/>
        <p:nvPr/>
      </p:nvGrpSpPr>
      <p:grpSpPr>
        <a:xfrm>
          <a:off x="0" y="0"/>
          <a:ext cx="0" cy="0"/>
          <a:chOff x="0" y="0"/>
          <a:chExt cx="0" cy="0"/>
        </a:xfrm>
      </p:grpSpPr>
      <p:sp>
        <p:nvSpPr>
          <p:cNvPr id="4797" name="Google Shape;4797;gbc62514182_0_54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98" name="Google Shape;4798;gbc62514182_0_54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4"/>
        <p:cNvGrpSpPr/>
        <p:nvPr/>
      </p:nvGrpSpPr>
      <p:grpSpPr>
        <a:xfrm>
          <a:off x="0" y="0"/>
          <a:ext cx="0" cy="0"/>
          <a:chOff x="0" y="0"/>
          <a:chExt cx="0" cy="0"/>
        </a:xfrm>
      </p:grpSpPr>
      <p:sp>
        <p:nvSpPr>
          <p:cNvPr id="4875" name="Google Shape;4875;gbc62514182_0_131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76" name="Google Shape;4876;gbc62514182_0_131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0"/>
        <p:cNvGrpSpPr/>
        <p:nvPr/>
      </p:nvGrpSpPr>
      <p:grpSpPr>
        <a:xfrm>
          <a:off x="0" y="0"/>
          <a:ext cx="0" cy="0"/>
          <a:chOff x="0" y="0"/>
          <a:chExt cx="0" cy="0"/>
        </a:xfrm>
      </p:grpSpPr>
      <p:sp>
        <p:nvSpPr>
          <p:cNvPr id="4891" name="Google Shape;4891;gbc62514182_0_132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92" name="Google Shape;4892;gbc62514182_0_13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27"/>
        <p:cNvGrpSpPr/>
        <p:nvPr/>
      </p:nvGrpSpPr>
      <p:grpSpPr>
        <a:xfrm>
          <a:off x="0" y="0"/>
          <a:ext cx="0" cy="0"/>
          <a:chOff x="0" y="0"/>
          <a:chExt cx="0" cy="0"/>
        </a:xfrm>
      </p:grpSpPr>
      <p:sp>
        <p:nvSpPr>
          <p:cNvPr id="5228" name="Google Shape;5228;gbc62514182_0_135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29" name="Google Shape;5229;gbc62514182_0_135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bb18b3bb69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bb18b3bb69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14"/>
        <p:cNvGrpSpPr/>
        <p:nvPr/>
      </p:nvGrpSpPr>
      <p:grpSpPr>
        <a:xfrm>
          <a:off x="0" y="0"/>
          <a:ext cx="0" cy="0"/>
          <a:chOff x="0" y="0"/>
          <a:chExt cx="0" cy="0"/>
        </a:xfrm>
      </p:grpSpPr>
      <p:sp>
        <p:nvSpPr>
          <p:cNvPr id="8015" name="Google Shape;8015;gbc62514182_0_163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16" name="Google Shape;8016;gbc62514182_0_163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33"/>
        <p:cNvGrpSpPr/>
        <p:nvPr/>
      </p:nvGrpSpPr>
      <p:grpSpPr>
        <a:xfrm>
          <a:off x="0" y="0"/>
          <a:ext cx="0" cy="0"/>
          <a:chOff x="0" y="0"/>
          <a:chExt cx="0" cy="0"/>
        </a:xfrm>
      </p:grpSpPr>
      <p:sp>
        <p:nvSpPr>
          <p:cNvPr id="8434" name="Google Shape;8434;gbc62514182_0_167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35" name="Google Shape;8435;gbc62514182_0_167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03"/>
        <p:cNvGrpSpPr/>
        <p:nvPr/>
      </p:nvGrpSpPr>
      <p:grpSpPr>
        <a:xfrm>
          <a:off x="0" y="0"/>
          <a:ext cx="0" cy="0"/>
          <a:chOff x="0" y="0"/>
          <a:chExt cx="0" cy="0"/>
        </a:xfrm>
      </p:grpSpPr>
      <p:sp>
        <p:nvSpPr>
          <p:cNvPr id="8604" name="Google Shape;8604;gbc62514182_0_169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05" name="Google Shape;8605;gbc62514182_0_169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08"/>
        <p:cNvGrpSpPr/>
        <p:nvPr/>
      </p:nvGrpSpPr>
      <p:grpSpPr>
        <a:xfrm>
          <a:off x="0" y="0"/>
          <a:ext cx="0" cy="0"/>
          <a:chOff x="0" y="0"/>
          <a:chExt cx="0" cy="0"/>
        </a:xfrm>
      </p:grpSpPr>
      <p:sp>
        <p:nvSpPr>
          <p:cNvPr id="9009" name="Google Shape;9009;gbc62514182_0_173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10" name="Google Shape;9010;gbc62514182_0_173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88"/>
        <p:cNvGrpSpPr/>
        <p:nvPr/>
      </p:nvGrpSpPr>
      <p:grpSpPr>
        <a:xfrm>
          <a:off x="0" y="0"/>
          <a:ext cx="0" cy="0"/>
          <a:chOff x="0" y="0"/>
          <a:chExt cx="0" cy="0"/>
        </a:xfrm>
      </p:grpSpPr>
      <p:sp>
        <p:nvSpPr>
          <p:cNvPr id="9389" name="Google Shape;9389;gbc62514182_0_177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90" name="Google Shape;9390;gbc62514182_0_177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02"/>
        <p:cNvGrpSpPr/>
        <p:nvPr/>
      </p:nvGrpSpPr>
      <p:grpSpPr>
        <a:xfrm>
          <a:off x="0" y="0"/>
          <a:ext cx="0" cy="0"/>
          <a:chOff x="0" y="0"/>
          <a:chExt cx="0" cy="0"/>
        </a:xfrm>
      </p:grpSpPr>
      <p:sp>
        <p:nvSpPr>
          <p:cNvPr id="9803" name="Google Shape;9803;gbc62514182_0_181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04" name="Google Shape;9804;gbc62514182_0_18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63"/>
        <p:cNvGrpSpPr/>
        <p:nvPr/>
      </p:nvGrpSpPr>
      <p:grpSpPr>
        <a:xfrm>
          <a:off x="0" y="0"/>
          <a:ext cx="0" cy="0"/>
          <a:chOff x="0" y="0"/>
          <a:chExt cx="0" cy="0"/>
        </a:xfrm>
      </p:grpSpPr>
      <p:sp>
        <p:nvSpPr>
          <p:cNvPr id="10164" name="Google Shape;10164;gbc62514182_0_184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65" name="Google Shape;10165;gbc62514182_0_184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73"/>
        <p:cNvGrpSpPr/>
        <p:nvPr/>
      </p:nvGrpSpPr>
      <p:grpSpPr>
        <a:xfrm>
          <a:off x="0" y="0"/>
          <a:ext cx="0" cy="0"/>
          <a:chOff x="0" y="0"/>
          <a:chExt cx="0" cy="0"/>
        </a:xfrm>
      </p:grpSpPr>
      <p:sp>
        <p:nvSpPr>
          <p:cNvPr id="10674" name="Google Shape;10674;gbc62514182_0_189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75" name="Google Shape;10675;gbc62514182_0_189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93"/>
        <p:cNvGrpSpPr/>
        <p:nvPr/>
      </p:nvGrpSpPr>
      <p:grpSpPr>
        <a:xfrm>
          <a:off x="0" y="0"/>
          <a:ext cx="0" cy="0"/>
          <a:chOff x="0" y="0"/>
          <a:chExt cx="0" cy="0"/>
        </a:xfrm>
      </p:grpSpPr>
      <p:sp>
        <p:nvSpPr>
          <p:cNvPr id="11294" name="Google Shape;11294;gbc62514182_0_196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95" name="Google Shape;11295;gbc62514182_0_196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87"/>
        <p:cNvGrpSpPr/>
        <p:nvPr/>
      </p:nvGrpSpPr>
      <p:grpSpPr>
        <a:xfrm>
          <a:off x="0" y="0"/>
          <a:ext cx="0" cy="0"/>
          <a:chOff x="0" y="0"/>
          <a:chExt cx="0" cy="0"/>
        </a:xfrm>
      </p:grpSpPr>
      <p:sp>
        <p:nvSpPr>
          <p:cNvPr id="11888" name="Google Shape;11888;gbc62514182_0_201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89" name="Google Shape;11889;gbc62514182_0_201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5"/>
        <p:cNvGrpSpPr/>
        <p:nvPr/>
      </p:nvGrpSpPr>
      <p:grpSpPr>
        <a:xfrm>
          <a:off x="0" y="0"/>
          <a:ext cx="0" cy="0"/>
          <a:chOff x="0" y="0"/>
          <a:chExt cx="0" cy="0"/>
        </a:xfrm>
      </p:grpSpPr>
      <p:sp>
        <p:nvSpPr>
          <p:cNvPr id="4616" name="Google Shape;4616;gbc62514182_0_53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17" name="Google Shape;4617;gbc62514182_0_53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rtl="0">
              <a:spcBef>
                <a:spcPts val="2000"/>
              </a:spcBef>
              <a:spcAft>
                <a:spcPts val="600"/>
              </a:spcAft>
              <a:buNone/>
            </a:pPr>
            <a:r>
              <a:rPr lang="en-SG" b="0" i="0" dirty="0">
                <a:solidFill>
                  <a:srgbClr val="000000"/>
                </a:solidFill>
                <a:effectLst/>
                <a:latin typeface="Helvetica Neue"/>
              </a:rPr>
              <a:t>Haze is one major form of air pollution that Singaporeans face annually. The presence of haze is attributed to the forest fires in Sumatra, Indonesia. Due to the increase in demand of commercial crops, Indonesian farmers have resorted to shifting agriculture, which includes the large-scale slash-and-burn of forest land to produce fertile planting grounds. The resulting air pollution is then spread across the region by the climatic phenomenon El Nino, enveloping Singapore in a blanket of haze and affecting the overall health of Singaporeans. In 2020, Indonesia fires torched approximately 207,000 hectares of forests from January to September. While the area is smaller compared to previous years, the burning resulted in a US$5.2 billion cost towards the Indonesian economy, and the occurrence of toxic smog over the city.</a:t>
            </a: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08"/>
        <p:cNvGrpSpPr/>
        <p:nvPr/>
      </p:nvGrpSpPr>
      <p:grpSpPr>
        <a:xfrm>
          <a:off x="0" y="0"/>
          <a:ext cx="0" cy="0"/>
          <a:chOff x="0" y="0"/>
          <a:chExt cx="0" cy="0"/>
        </a:xfrm>
      </p:grpSpPr>
      <p:sp>
        <p:nvSpPr>
          <p:cNvPr id="12209" name="Google Shape;12209;gbc62514182_0_205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10" name="Google Shape;12210;gbc62514182_0_205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13"/>
        <p:cNvGrpSpPr/>
        <p:nvPr/>
      </p:nvGrpSpPr>
      <p:grpSpPr>
        <a:xfrm>
          <a:off x="0" y="0"/>
          <a:ext cx="0" cy="0"/>
          <a:chOff x="0" y="0"/>
          <a:chExt cx="0" cy="0"/>
        </a:xfrm>
      </p:grpSpPr>
      <p:sp>
        <p:nvSpPr>
          <p:cNvPr id="12514" name="Google Shape;12514;gbc62514182_0_208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15" name="Google Shape;12515;gbc62514182_0_208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gbc62514182_0_6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0" name="Google Shape;420;gbc62514182_0_6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r>
              <a:rPr lang="en-SG" b="0" i="0" dirty="0">
                <a:solidFill>
                  <a:srgbClr val="000000"/>
                </a:solidFill>
                <a:effectLst/>
                <a:latin typeface="Helvetica Neue"/>
              </a:rPr>
              <a:t>The objective of our study is to predict the possible intensity of future hotspots in South East Asia, including Indonesia. Hopefully, this study will be able to support further research in estimating the possibility and severity of the occurrences of haze in Singapore.</a:t>
            </a:r>
          </a:p>
          <a:p>
            <a:pPr algn="l"/>
            <a:r>
              <a:rPr lang="en-SG" b="0" i="0" dirty="0">
                <a:solidFill>
                  <a:srgbClr val="000000"/>
                </a:solidFill>
                <a:effectLst/>
                <a:latin typeface="Helvetica Neue"/>
              </a:rPr>
              <a:t>Our study will be conducted with the relevant data on forest fires in South East Asia. Our dataset is obtained from the National Aeronautics and Space Administration (NASA)'s Fire Information for Resource Management System (FIRMS). It contains both geographical and technical data extracted from the Visible Infrared Imaging Radiometer Suite (VIIRS) sensor aboard their NOAA-20 weather satellite.</a:t>
            </a:r>
          </a:p>
          <a:p>
            <a:pPr marL="158750" indent="0" algn="just" rtl="0">
              <a:spcBef>
                <a:spcPts val="0"/>
              </a:spcBef>
              <a:spcAft>
                <a:spcPts val="0"/>
              </a:spcAft>
              <a:buNone/>
            </a:pPr>
            <a:endParaRPr lang="en-SG" b="0" dirty="0">
              <a:effectLst/>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9"/>
        <p:cNvGrpSpPr/>
        <p:nvPr/>
      </p:nvGrpSpPr>
      <p:grpSpPr>
        <a:xfrm>
          <a:off x="0" y="0"/>
          <a:ext cx="0" cy="0"/>
          <a:chOff x="0" y="0"/>
          <a:chExt cx="0" cy="0"/>
        </a:xfrm>
      </p:grpSpPr>
      <p:sp>
        <p:nvSpPr>
          <p:cNvPr id="4720" name="Google Shape;4720;gbc62514182_0_54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21" name="Google Shape;4721;gbc62514182_0_54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gn="just"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SG" dirty="0"/>
              <a:t>Project description </a:t>
            </a:r>
          </a:p>
          <a:p>
            <a:pPr marL="158750" indent="0">
              <a:buNone/>
            </a:pPr>
            <a:r>
              <a:rPr lang="en-SG" dirty="0"/>
              <a:t>Motivation </a:t>
            </a:r>
          </a:p>
          <a:p>
            <a:pPr marL="158750" indent="0">
              <a:buNone/>
            </a:pPr>
            <a:r>
              <a:rPr lang="en-SG" dirty="0"/>
              <a:t>Proposed solution </a:t>
            </a:r>
          </a:p>
          <a:p>
            <a:pPr marL="158750" indent="0">
              <a:buNone/>
            </a:pPr>
            <a:r>
              <a:rPr lang="en-SG" dirty="0"/>
              <a:t>Analysis </a:t>
            </a:r>
          </a:p>
          <a:p>
            <a:pPr marL="158750" indent="0">
              <a:buNone/>
            </a:pPr>
            <a:r>
              <a:rPr lang="en-SG" dirty="0"/>
              <a:t>Conclusion/future work</a:t>
            </a:r>
          </a:p>
        </p:txBody>
      </p:sp>
    </p:spTree>
    <p:extLst>
      <p:ext uri="{BB962C8B-B14F-4D97-AF65-F5344CB8AC3E}">
        <p14:creationId xmlns:p14="http://schemas.microsoft.com/office/powerpoint/2010/main" val="2399575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SG" dirty="0"/>
          </a:p>
        </p:txBody>
      </p:sp>
    </p:spTree>
    <p:extLst>
      <p:ext uri="{BB962C8B-B14F-4D97-AF65-F5344CB8AC3E}">
        <p14:creationId xmlns:p14="http://schemas.microsoft.com/office/powerpoint/2010/main" val="42710681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9"/>
        <p:cNvGrpSpPr/>
        <p:nvPr/>
      </p:nvGrpSpPr>
      <p:grpSpPr>
        <a:xfrm>
          <a:off x="0" y="0"/>
          <a:ext cx="0" cy="0"/>
          <a:chOff x="0" y="0"/>
          <a:chExt cx="0" cy="0"/>
        </a:xfrm>
      </p:grpSpPr>
      <p:sp>
        <p:nvSpPr>
          <p:cNvPr id="4720" name="Google Shape;4720;gbc62514182_0_54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21" name="Google Shape;4721;gbc62514182_0_54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gn="just" rtl="0">
              <a:spcBef>
                <a:spcPts val="0"/>
              </a:spcBef>
              <a:spcAft>
                <a:spcPts val="0"/>
              </a:spcAft>
              <a:buNone/>
            </a:pPr>
            <a:endParaRPr dirty="0"/>
          </a:p>
        </p:txBody>
      </p:sp>
    </p:spTree>
    <p:extLst>
      <p:ext uri="{BB962C8B-B14F-4D97-AF65-F5344CB8AC3E}">
        <p14:creationId xmlns:p14="http://schemas.microsoft.com/office/powerpoint/2010/main" val="5813386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9"/>
        <p:cNvGrpSpPr/>
        <p:nvPr/>
      </p:nvGrpSpPr>
      <p:grpSpPr>
        <a:xfrm>
          <a:off x="0" y="0"/>
          <a:ext cx="0" cy="0"/>
          <a:chOff x="0" y="0"/>
          <a:chExt cx="0" cy="0"/>
        </a:xfrm>
      </p:grpSpPr>
      <p:sp>
        <p:nvSpPr>
          <p:cNvPr id="4720" name="Google Shape;4720;gbc62514182_0_54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21" name="Google Shape;4721;gbc62514182_0_54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gn="just" rtl="0">
              <a:spcBef>
                <a:spcPts val="0"/>
              </a:spcBef>
              <a:spcAft>
                <a:spcPts val="0"/>
              </a:spcAft>
              <a:buNone/>
            </a:pPr>
            <a:endParaRPr dirty="0"/>
          </a:p>
        </p:txBody>
      </p:sp>
    </p:spTree>
    <p:extLst>
      <p:ext uri="{BB962C8B-B14F-4D97-AF65-F5344CB8AC3E}">
        <p14:creationId xmlns:p14="http://schemas.microsoft.com/office/powerpoint/2010/main" val="39302356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rot="5400000">
            <a:off x="4840500" y="-3766000"/>
            <a:ext cx="108300" cy="8498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p:nvPr/>
        </p:nvSpPr>
        <p:spPr>
          <a:xfrm>
            <a:off x="607675" y="0"/>
            <a:ext cx="108300" cy="4671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rot="5400000">
            <a:off x="4515450" y="85750"/>
            <a:ext cx="108300" cy="9148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rot="5400000">
            <a:off x="3115550" y="1254200"/>
            <a:ext cx="108300" cy="5048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10800000">
            <a:off x="5693900" y="469925"/>
            <a:ext cx="108300" cy="4186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8531825" y="4714300"/>
            <a:ext cx="612300" cy="42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txBox="1">
            <a:spLocks noGrp="1"/>
          </p:cNvSpPr>
          <p:nvPr>
            <p:ph type="ctrTitle"/>
          </p:nvPr>
        </p:nvSpPr>
        <p:spPr>
          <a:xfrm>
            <a:off x="998100" y="708125"/>
            <a:ext cx="4336200" cy="2936700"/>
          </a:xfrm>
          <a:prstGeom prst="rect">
            <a:avLst/>
          </a:prstGeom>
        </p:spPr>
        <p:txBody>
          <a:bodyPr spcFirstLastPara="1" wrap="square" lIns="91425" tIns="91425" rIns="91425" bIns="91425" anchor="ctr" anchorCtr="0">
            <a:noAutofit/>
          </a:bodyPr>
          <a:lstStyle>
            <a:lvl1pPr lvl="0">
              <a:lnSpc>
                <a:spcPct val="80000"/>
              </a:lnSpc>
              <a:spcBef>
                <a:spcPts val="0"/>
              </a:spcBef>
              <a:spcAft>
                <a:spcPts val="0"/>
              </a:spcAft>
              <a:buSzPts val="5200"/>
              <a:buNone/>
              <a:defRPr sz="70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6" name="Google Shape;16;p2"/>
          <p:cNvSpPr txBox="1">
            <a:spLocks noGrp="1"/>
          </p:cNvSpPr>
          <p:nvPr>
            <p:ph type="subTitle" idx="1"/>
          </p:nvPr>
        </p:nvSpPr>
        <p:spPr>
          <a:xfrm>
            <a:off x="998100" y="3953675"/>
            <a:ext cx="4336200" cy="5355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7" name="Google Shape;17;p2"/>
          <p:cNvSpPr/>
          <p:nvPr/>
        </p:nvSpPr>
        <p:spPr>
          <a:xfrm>
            <a:off x="8428025" y="429200"/>
            <a:ext cx="108300" cy="4714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715975" y="3817350"/>
            <a:ext cx="4977900" cy="788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262"/>
        <p:cNvGrpSpPr/>
        <p:nvPr/>
      </p:nvGrpSpPr>
      <p:grpSpPr>
        <a:xfrm>
          <a:off x="0" y="0"/>
          <a:ext cx="0" cy="0"/>
          <a:chOff x="0" y="0"/>
          <a:chExt cx="0" cy="0"/>
        </a:xfrm>
      </p:grpSpPr>
      <p:sp>
        <p:nvSpPr>
          <p:cNvPr id="263" name="Google Shape;263;p32"/>
          <p:cNvSpPr/>
          <p:nvPr/>
        </p:nvSpPr>
        <p:spPr>
          <a:xfrm>
            <a:off x="8427775" y="4623300"/>
            <a:ext cx="721500" cy="520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32"/>
          <p:cNvSpPr/>
          <p:nvPr/>
        </p:nvSpPr>
        <p:spPr>
          <a:xfrm rot="5400000">
            <a:off x="4517850" y="82900"/>
            <a:ext cx="108300" cy="9154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32"/>
          <p:cNvSpPr/>
          <p:nvPr/>
        </p:nvSpPr>
        <p:spPr>
          <a:xfrm>
            <a:off x="8428025" y="0"/>
            <a:ext cx="108300" cy="5186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2">
  <p:cSld name="CUSTOM_9_1_1">
    <p:spTree>
      <p:nvGrpSpPr>
        <p:cNvPr id="1" name="Shape 266"/>
        <p:cNvGrpSpPr/>
        <p:nvPr/>
      </p:nvGrpSpPr>
      <p:grpSpPr>
        <a:xfrm>
          <a:off x="0" y="0"/>
          <a:ext cx="0" cy="0"/>
          <a:chOff x="0" y="0"/>
          <a:chExt cx="0" cy="0"/>
        </a:xfrm>
      </p:grpSpPr>
      <p:sp>
        <p:nvSpPr>
          <p:cNvPr id="267" name="Google Shape;267;p33"/>
          <p:cNvSpPr/>
          <p:nvPr/>
        </p:nvSpPr>
        <p:spPr>
          <a:xfrm>
            <a:off x="0" y="0"/>
            <a:ext cx="716100" cy="9888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33"/>
          <p:cNvSpPr/>
          <p:nvPr/>
        </p:nvSpPr>
        <p:spPr>
          <a:xfrm rot="5400000">
            <a:off x="4517850" y="-3606800"/>
            <a:ext cx="108300" cy="9152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33"/>
          <p:cNvSpPr/>
          <p:nvPr/>
        </p:nvSpPr>
        <p:spPr>
          <a:xfrm>
            <a:off x="607775" y="0"/>
            <a:ext cx="1083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273"/>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6"/>
        <p:cNvGrpSpPr/>
        <p:nvPr/>
      </p:nvGrpSpPr>
      <p:grpSpPr>
        <a:xfrm>
          <a:off x="0" y="0"/>
          <a:ext cx="0" cy="0"/>
          <a:chOff x="0" y="0"/>
          <a:chExt cx="0" cy="0"/>
        </a:xfrm>
      </p:grpSpPr>
      <p:sp>
        <p:nvSpPr>
          <p:cNvPr id="47" name="Google Shape;47;p6"/>
          <p:cNvSpPr/>
          <p:nvPr/>
        </p:nvSpPr>
        <p:spPr>
          <a:xfrm flipH="1">
            <a:off x="-125" y="0"/>
            <a:ext cx="607800" cy="939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6"/>
          <p:cNvSpPr/>
          <p:nvPr/>
        </p:nvSpPr>
        <p:spPr>
          <a:xfrm rot="-5400000" flipH="1">
            <a:off x="4510950" y="-3611562"/>
            <a:ext cx="108300" cy="9157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6"/>
          <p:cNvSpPr/>
          <p:nvPr/>
        </p:nvSpPr>
        <p:spPr>
          <a:xfrm flipH="1">
            <a:off x="607675" y="0"/>
            <a:ext cx="1083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6"/>
          <p:cNvSpPr txBox="1">
            <a:spLocks noGrp="1"/>
          </p:cNvSpPr>
          <p:nvPr>
            <p:ph type="title"/>
          </p:nvPr>
        </p:nvSpPr>
        <p:spPr>
          <a:xfrm>
            <a:off x="828675" y="537500"/>
            <a:ext cx="7599300" cy="2403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sz="27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6"/>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87"/>
        <p:cNvGrpSpPr/>
        <p:nvPr/>
      </p:nvGrpSpPr>
      <p:grpSpPr>
        <a:xfrm>
          <a:off x="0" y="0"/>
          <a:ext cx="0" cy="0"/>
          <a:chOff x="0" y="0"/>
          <a:chExt cx="0" cy="0"/>
        </a:xfrm>
      </p:grpSpPr>
      <p:sp>
        <p:nvSpPr>
          <p:cNvPr id="88" name="Google Shape;88;p13"/>
          <p:cNvSpPr/>
          <p:nvPr/>
        </p:nvSpPr>
        <p:spPr>
          <a:xfrm rot="5400000">
            <a:off x="4516675" y="-3604100"/>
            <a:ext cx="108300" cy="918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13"/>
          <p:cNvSpPr/>
          <p:nvPr/>
        </p:nvSpPr>
        <p:spPr>
          <a:xfrm>
            <a:off x="8428075" y="0"/>
            <a:ext cx="721500" cy="934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3"/>
          <p:cNvSpPr/>
          <p:nvPr/>
        </p:nvSpPr>
        <p:spPr>
          <a:xfrm>
            <a:off x="8428025" y="0"/>
            <a:ext cx="1083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3"/>
          <p:cNvSpPr txBox="1">
            <a:spLocks noGrp="1"/>
          </p:cNvSpPr>
          <p:nvPr>
            <p:ph type="subTitle" idx="1"/>
          </p:nvPr>
        </p:nvSpPr>
        <p:spPr>
          <a:xfrm>
            <a:off x="1845200" y="2199350"/>
            <a:ext cx="2539200" cy="4029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1800"/>
              <a:buNone/>
              <a:defRPr sz="1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2" name="Google Shape;92;p13"/>
          <p:cNvSpPr txBox="1">
            <a:spLocks noGrp="1"/>
          </p:cNvSpPr>
          <p:nvPr>
            <p:ph type="subTitle" idx="2"/>
          </p:nvPr>
        </p:nvSpPr>
        <p:spPr>
          <a:xfrm>
            <a:off x="5729075" y="2199350"/>
            <a:ext cx="2539200" cy="402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93" name="Google Shape;93;p13"/>
          <p:cNvSpPr txBox="1">
            <a:spLocks noGrp="1"/>
          </p:cNvSpPr>
          <p:nvPr>
            <p:ph type="subTitle" idx="3"/>
          </p:nvPr>
        </p:nvSpPr>
        <p:spPr>
          <a:xfrm>
            <a:off x="1845200" y="3901600"/>
            <a:ext cx="2539200" cy="402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94" name="Google Shape;94;p13"/>
          <p:cNvSpPr txBox="1">
            <a:spLocks noGrp="1"/>
          </p:cNvSpPr>
          <p:nvPr>
            <p:ph type="subTitle" idx="4"/>
          </p:nvPr>
        </p:nvSpPr>
        <p:spPr>
          <a:xfrm>
            <a:off x="5729075" y="3901600"/>
            <a:ext cx="2539200" cy="402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95" name="Google Shape;95;p13"/>
          <p:cNvSpPr txBox="1">
            <a:spLocks noGrp="1"/>
          </p:cNvSpPr>
          <p:nvPr>
            <p:ph type="subTitle" idx="5"/>
          </p:nvPr>
        </p:nvSpPr>
        <p:spPr>
          <a:xfrm>
            <a:off x="1845200" y="1652600"/>
            <a:ext cx="2584800" cy="5466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sz="2200">
                <a:latin typeface="Hammersmith One"/>
                <a:ea typeface="Hammersmith One"/>
                <a:cs typeface="Hammersmith One"/>
                <a:sym typeface="Hammersmith 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96" name="Google Shape;96;p13"/>
          <p:cNvSpPr txBox="1">
            <a:spLocks noGrp="1"/>
          </p:cNvSpPr>
          <p:nvPr>
            <p:ph type="subTitle" idx="6"/>
          </p:nvPr>
        </p:nvSpPr>
        <p:spPr>
          <a:xfrm>
            <a:off x="5729075" y="1652600"/>
            <a:ext cx="2584800" cy="5466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sz="2200">
                <a:latin typeface="Hammersmith One"/>
                <a:ea typeface="Hammersmith One"/>
                <a:cs typeface="Hammersmith One"/>
                <a:sym typeface="Hammersmith 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97" name="Google Shape;97;p13"/>
          <p:cNvSpPr txBox="1">
            <a:spLocks noGrp="1"/>
          </p:cNvSpPr>
          <p:nvPr>
            <p:ph type="subTitle" idx="7"/>
          </p:nvPr>
        </p:nvSpPr>
        <p:spPr>
          <a:xfrm>
            <a:off x="1845200" y="3354950"/>
            <a:ext cx="2584800" cy="5466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sz="2200">
                <a:latin typeface="Hammersmith One"/>
                <a:ea typeface="Hammersmith One"/>
                <a:cs typeface="Hammersmith One"/>
                <a:sym typeface="Hammersmith 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98" name="Google Shape;98;p13"/>
          <p:cNvSpPr txBox="1">
            <a:spLocks noGrp="1"/>
          </p:cNvSpPr>
          <p:nvPr>
            <p:ph type="subTitle" idx="8"/>
          </p:nvPr>
        </p:nvSpPr>
        <p:spPr>
          <a:xfrm>
            <a:off x="5729075" y="3354950"/>
            <a:ext cx="2584800" cy="5466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sz="2200">
                <a:latin typeface="Hammersmith One"/>
                <a:ea typeface="Hammersmith One"/>
                <a:cs typeface="Hammersmith One"/>
                <a:sym typeface="Hammersmith 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99" name="Google Shape;99;p13"/>
          <p:cNvSpPr txBox="1">
            <a:spLocks noGrp="1"/>
          </p:cNvSpPr>
          <p:nvPr>
            <p:ph type="title"/>
          </p:nvPr>
        </p:nvSpPr>
        <p:spPr>
          <a:xfrm>
            <a:off x="828675" y="537500"/>
            <a:ext cx="7599300" cy="2403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sz="27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hree columns">
  <p:cSld name="CUSTOM_3">
    <p:spTree>
      <p:nvGrpSpPr>
        <p:cNvPr id="1" name="Shape 133"/>
        <p:cNvGrpSpPr/>
        <p:nvPr/>
      </p:nvGrpSpPr>
      <p:grpSpPr>
        <a:xfrm>
          <a:off x="0" y="0"/>
          <a:ext cx="0" cy="0"/>
          <a:chOff x="0" y="0"/>
          <a:chExt cx="0" cy="0"/>
        </a:xfrm>
      </p:grpSpPr>
      <p:sp>
        <p:nvSpPr>
          <p:cNvPr id="134" name="Google Shape;134;p19"/>
          <p:cNvSpPr/>
          <p:nvPr/>
        </p:nvSpPr>
        <p:spPr>
          <a:xfrm>
            <a:off x="607675" y="0"/>
            <a:ext cx="1083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9"/>
          <p:cNvSpPr/>
          <p:nvPr/>
        </p:nvSpPr>
        <p:spPr>
          <a:xfrm>
            <a:off x="0" y="4685275"/>
            <a:ext cx="607800" cy="458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9"/>
          <p:cNvSpPr/>
          <p:nvPr/>
        </p:nvSpPr>
        <p:spPr>
          <a:xfrm rot="5400000">
            <a:off x="4517850" y="81400"/>
            <a:ext cx="108300" cy="9157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9"/>
          <p:cNvSpPr txBox="1">
            <a:spLocks noGrp="1"/>
          </p:cNvSpPr>
          <p:nvPr>
            <p:ph type="subTitle" idx="1"/>
          </p:nvPr>
        </p:nvSpPr>
        <p:spPr>
          <a:xfrm>
            <a:off x="989100" y="2998875"/>
            <a:ext cx="1932300" cy="659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38" name="Google Shape;138;p19"/>
          <p:cNvSpPr txBox="1">
            <a:spLocks noGrp="1"/>
          </p:cNvSpPr>
          <p:nvPr>
            <p:ph type="subTitle" idx="2"/>
          </p:nvPr>
        </p:nvSpPr>
        <p:spPr>
          <a:xfrm>
            <a:off x="878399" y="2457550"/>
            <a:ext cx="2153700" cy="404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sz="2200">
                <a:latin typeface="Hammersmith One"/>
                <a:ea typeface="Hammersmith One"/>
                <a:cs typeface="Hammersmith One"/>
                <a:sym typeface="Hammersmith 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39" name="Google Shape;139;p19"/>
          <p:cNvSpPr txBox="1">
            <a:spLocks noGrp="1"/>
          </p:cNvSpPr>
          <p:nvPr>
            <p:ph type="subTitle" idx="3"/>
          </p:nvPr>
        </p:nvSpPr>
        <p:spPr>
          <a:xfrm>
            <a:off x="3605851" y="2998875"/>
            <a:ext cx="1932300" cy="659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40" name="Google Shape;140;p19"/>
          <p:cNvSpPr txBox="1">
            <a:spLocks noGrp="1"/>
          </p:cNvSpPr>
          <p:nvPr>
            <p:ph type="subTitle" idx="4"/>
          </p:nvPr>
        </p:nvSpPr>
        <p:spPr>
          <a:xfrm>
            <a:off x="3495150" y="2457550"/>
            <a:ext cx="2153700" cy="404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sz="2200">
                <a:latin typeface="Hammersmith One"/>
                <a:ea typeface="Hammersmith One"/>
                <a:cs typeface="Hammersmith One"/>
                <a:sym typeface="Hammersmith 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41" name="Google Shape;141;p19"/>
          <p:cNvSpPr txBox="1">
            <a:spLocks noGrp="1"/>
          </p:cNvSpPr>
          <p:nvPr>
            <p:ph type="subTitle" idx="5"/>
          </p:nvPr>
        </p:nvSpPr>
        <p:spPr>
          <a:xfrm>
            <a:off x="6222602" y="2998875"/>
            <a:ext cx="1932300" cy="659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42" name="Google Shape;142;p19"/>
          <p:cNvSpPr txBox="1">
            <a:spLocks noGrp="1"/>
          </p:cNvSpPr>
          <p:nvPr>
            <p:ph type="subTitle" idx="6"/>
          </p:nvPr>
        </p:nvSpPr>
        <p:spPr>
          <a:xfrm>
            <a:off x="6111901" y="2457550"/>
            <a:ext cx="2153700" cy="404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sz="2200">
                <a:latin typeface="Hammersmith One"/>
                <a:ea typeface="Hammersmith One"/>
                <a:cs typeface="Hammersmith One"/>
                <a:sym typeface="Hammersmith 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43" name="Google Shape;143;p19"/>
          <p:cNvSpPr txBox="1">
            <a:spLocks noGrp="1"/>
          </p:cNvSpPr>
          <p:nvPr>
            <p:ph type="title"/>
          </p:nvPr>
        </p:nvSpPr>
        <p:spPr>
          <a:xfrm>
            <a:off x="828675" y="537500"/>
            <a:ext cx="7599300" cy="2403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sz="27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Four Columns 1">
  <p:cSld name="CUSTOM_5_1">
    <p:spTree>
      <p:nvGrpSpPr>
        <p:cNvPr id="1" name="Shape 179"/>
        <p:cNvGrpSpPr/>
        <p:nvPr/>
      </p:nvGrpSpPr>
      <p:grpSpPr>
        <a:xfrm>
          <a:off x="0" y="0"/>
          <a:ext cx="0" cy="0"/>
          <a:chOff x="0" y="0"/>
          <a:chExt cx="0" cy="0"/>
        </a:xfrm>
      </p:grpSpPr>
      <p:sp>
        <p:nvSpPr>
          <p:cNvPr id="180" name="Google Shape;180;p23"/>
          <p:cNvSpPr/>
          <p:nvPr/>
        </p:nvSpPr>
        <p:spPr>
          <a:xfrm rot="10800000">
            <a:off x="-125" y="4685400"/>
            <a:ext cx="607800" cy="458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23"/>
          <p:cNvSpPr/>
          <p:nvPr/>
        </p:nvSpPr>
        <p:spPr>
          <a:xfrm rot="10800000">
            <a:off x="607675" y="4642200"/>
            <a:ext cx="108300" cy="501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2" name="Google Shape;182;p23"/>
          <p:cNvGrpSpPr/>
          <p:nvPr/>
        </p:nvGrpSpPr>
        <p:grpSpPr>
          <a:xfrm rot="10800000">
            <a:off x="-13112" y="934875"/>
            <a:ext cx="9165813" cy="3779425"/>
            <a:chOff x="10600" y="436050"/>
            <a:chExt cx="9165813" cy="3779425"/>
          </a:xfrm>
        </p:grpSpPr>
        <p:sp>
          <p:nvSpPr>
            <p:cNvPr id="183" name="Google Shape;183;p23"/>
            <p:cNvSpPr/>
            <p:nvPr/>
          </p:nvSpPr>
          <p:spPr>
            <a:xfrm rot="5400000" flipH="1">
              <a:off x="4543363" y="-417575"/>
              <a:ext cx="108300" cy="9157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23"/>
            <p:cNvSpPr/>
            <p:nvPr/>
          </p:nvSpPr>
          <p:spPr>
            <a:xfrm rot="5400000" flipH="1">
              <a:off x="4537150" y="-4090500"/>
              <a:ext cx="108300" cy="9161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5" name="Google Shape;185;p23"/>
          <p:cNvSpPr/>
          <p:nvPr/>
        </p:nvSpPr>
        <p:spPr>
          <a:xfrm>
            <a:off x="8532775" y="0"/>
            <a:ext cx="607800" cy="939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3"/>
          <p:cNvSpPr/>
          <p:nvPr/>
        </p:nvSpPr>
        <p:spPr>
          <a:xfrm>
            <a:off x="8424475" y="0"/>
            <a:ext cx="108300" cy="1028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3"/>
          <p:cNvSpPr txBox="1">
            <a:spLocks noGrp="1"/>
          </p:cNvSpPr>
          <p:nvPr>
            <p:ph type="subTitle" idx="1"/>
          </p:nvPr>
        </p:nvSpPr>
        <p:spPr>
          <a:xfrm>
            <a:off x="633025" y="3350775"/>
            <a:ext cx="1822500" cy="605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88" name="Google Shape;188;p23"/>
          <p:cNvSpPr txBox="1">
            <a:spLocks noGrp="1"/>
          </p:cNvSpPr>
          <p:nvPr>
            <p:ph type="subTitle" idx="2"/>
          </p:nvPr>
        </p:nvSpPr>
        <p:spPr>
          <a:xfrm>
            <a:off x="772675" y="2805119"/>
            <a:ext cx="1543200" cy="349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sz="2200">
                <a:latin typeface="Hammersmith One"/>
                <a:ea typeface="Hammersmith One"/>
                <a:cs typeface="Hammersmith One"/>
                <a:sym typeface="Hammersmith 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89" name="Google Shape;189;p23"/>
          <p:cNvSpPr txBox="1">
            <a:spLocks noGrp="1"/>
          </p:cNvSpPr>
          <p:nvPr>
            <p:ph type="subTitle" idx="3"/>
          </p:nvPr>
        </p:nvSpPr>
        <p:spPr>
          <a:xfrm>
            <a:off x="2654100" y="3350775"/>
            <a:ext cx="1822500" cy="605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90" name="Google Shape;190;p23"/>
          <p:cNvSpPr txBox="1">
            <a:spLocks noGrp="1"/>
          </p:cNvSpPr>
          <p:nvPr>
            <p:ph type="subTitle" idx="4"/>
          </p:nvPr>
        </p:nvSpPr>
        <p:spPr>
          <a:xfrm>
            <a:off x="2793746" y="2805119"/>
            <a:ext cx="1543200" cy="349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sz="2200">
                <a:latin typeface="Hammersmith One"/>
                <a:ea typeface="Hammersmith One"/>
                <a:cs typeface="Hammersmith One"/>
                <a:sym typeface="Hammersmith 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91" name="Google Shape;191;p23"/>
          <p:cNvSpPr txBox="1">
            <a:spLocks noGrp="1"/>
          </p:cNvSpPr>
          <p:nvPr>
            <p:ph type="subTitle" idx="5"/>
          </p:nvPr>
        </p:nvSpPr>
        <p:spPr>
          <a:xfrm>
            <a:off x="4675176" y="3350775"/>
            <a:ext cx="1822500" cy="605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92" name="Google Shape;192;p23"/>
          <p:cNvSpPr txBox="1">
            <a:spLocks noGrp="1"/>
          </p:cNvSpPr>
          <p:nvPr>
            <p:ph type="subTitle" idx="6"/>
          </p:nvPr>
        </p:nvSpPr>
        <p:spPr>
          <a:xfrm>
            <a:off x="4814829" y="2805119"/>
            <a:ext cx="1543200" cy="349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sz="2200">
                <a:latin typeface="Hammersmith One"/>
                <a:ea typeface="Hammersmith One"/>
                <a:cs typeface="Hammersmith One"/>
                <a:sym typeface="Hammersmith 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93" name="Google Shape;193;p23"/>
          <p:cNvSpPr txBox="1">
            <a:spLocks noGrp="1"/>
          </p:cNvSpPr>
          <p:nvPr>
            <p:ph type="subTitle" idx="7"/>
          </p:nvPr>
        </p:nvSpPr>
        <p:spPr>
          <a:xfrm>
            <a:off x="6688525" y="3350775"/>
            <a:ext cx="1822500" cy="605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94" name="Google Shape;194;p23"/>
          <p:cNvSpPr txBox="1">
            <a:spLocks noGrp="1"/>
          </p:cNvSpPr>
          <p:nvPr>
            <p:ph type="subTitle" idx="8"/>
          </p:nvPr>
        </p:nvSpPr>
        <p:spPr>
          <a:xfrm>
            <a:off x="6828163" y="2805119"/>
            <a:ext cx="1543200" cy="349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sz="2200">
                <a:latin typeface="Hammersmith One"/>
                <a:ea typeface="Hammersmith One"/>
                <a:cs typeface="Hammersmith One"/>
                <a:sym typeface="Hammersmith 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95" name="Google Shape;195;p23"/>
          <p:cNvSpPr txBox="1">
            <a:spLocks noGrp="1"/>
          </p:cNvSpPr>
          <p:nvPr>
            <p:ph type="title" hasCustomPrompt="1"/>
          </p:nvPr>
        </p:nvSpPr>
        <p:spPr>
          <a:xfrm>
            <a:off x="744325" y="1354675"/>
            <a:ext cx="1599900" cy="1186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47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96" name="Google Shape;196;p23"/>
          <p:cNvSpPr txBox="1">
            <a:spLocks noGrp="1"/>
          </p:cNvSpPr>
          <p:nvPr>
            <p:ph type="title" idx="9" hasCustomPrompt="1"/>
          </p:nvPr>
        </p:nvSpPr>
        <p:spPr>
          <a:xfrm>
            <a:off x="2765396" y="1354675"/>
            <a:ext cx="1599900" cy="1186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47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97" name="Google Shape;197;p23"/>
          <p:cNvSpPr txBox="1">
            <a:spLocks noGrp="1"/>
          </p:cNvSpPr>
          <p:nvPr>
            <p:ph type="title" idx="13" hasCustomPrompt="1"/>
          </p:nvPr>
        </p:nvSpPr>
        <p:spPr>
          <a:xfrm>
            <a:off x="4786479" y="1354675"/>
            <a:ext cx="1599900" cy="1186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47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98" name="Google Shape;198;p23"/>
          <p:cNvSpPr txBox="1">
            <a:spLocks noGrp="1"/>
          </p:cNvSpPr>
          <p:nvPr>
            <p:ph type="title" idx="14" hasCustomPrompt="1"/>
          </p:nvPr>
        </p:nvSpPr>
        <p:spPr>
          <a:xfrm>
            <a:off x="6799813" y="1354675"/>
            <a:ext cx="1599900" cy="1186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47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99" name="Google Shape;199;p23"/>
          <p:cNvSpPr txBox="1">
            <a:spLocks noGrp="1"/>
          </p:cNvSpPr>
          <p:nvPr>
            <p:ph type="title" idx="15"/>
          </p:nvPr>
        </p:nvSpPr>
        <p:spPr>
          <a:xfrm>
            <a:off x="828675" y="537500"/>
            <a:ext cx="7599300" cy="2403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sz="27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1">
  <p:cSld name="CUSTOM_6_1">
    <p:spTree>
      <p:nvGrpSpPr>
        <p:cNvPr id="1" name="Shape 205"/>
        <p:cNvGrpSpPr/>
        <p:nvPr/>
      </p:nvGrpSpPr>
      <p:grpSpPr>
        <a:xfrm>
          <a:off x="0" y="0"/>
          <a:ext cx="0" cy="0"/>
          <a:chOff x="0" y="0"/>
          <a:chExt cx="0" cy="0"/>
        </a:xfrm>
      </p:grpSpPr>
      <p:sp>
        <p:nvSpPr>
          <p:cNvPr id="206" name="Google Shape;206;p25"/>
          <p:cNvSpPr txBox="1">
            <a:spLocks noGrp="1"/>
          </p:cNvSpPr>
          <p:nvPr>
            <p:ph type="title"/>
          </p:nvPr>
        </p:nvSpPr>
        <p:spPr>
          <a:xfrm>
            <a:off x="828675" y="537500"/>
            <a:ext cx="7599300" cy="2403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sz="27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07" name="Google Shape;207;p25"/>
          <p:cNvSpPr/>
          <p:nvPr/>
        </p:nvSpPr>
        <p:spPr>
          <a:xfrm rot="10800000" flipH="1">
            <a:off x="8536325" y="4685400"/>
            <a:ext cx="607800" cy="458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5"/>
          <p:cNvSpPr/>
          <p:nvPr/>
        </p:nvSpPr>
        <p:spPr>
          <a:xfrm rot="5400000" flipH="1">
            <a:off x="4517850" y="81250"/>
            <a:ext cx="108300" cy="9157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5"/>
          <p:cNvSpPr/>
          <p:nvPr/>
        </p:nvSpPr>
        <p:spPr>
          <a:xfrm rot="10800000" flipH="1">
            <a:off x="8428025" y="0"/>
            <a:ext cx="1083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hanks">
  <p:cSld name="CUSTOM_2_1_1_1_1">
    <p:spTree>
      <p:nvGrpSpPr>
        <p:cNvPr id="1" name="Shape 251"/>
        <p:cNvGrpSpPr/>
        <p:nvPr/>
      </p:nvGrpSpPr>
      <p:grpSpPr>
        <a:xfrm>
          <a:off x="0" y="0"/>
          <a:ext cx="0" cy="0"/>
          <a:chOff x="0" y="0"/>
          <a:chExt cx="0" cy="0"/>
        </a:xfrm>
      </p:grpSpPr>
      <p:sp>
        <p:nvSpPr>
          <p:cNvPr id="252" name="Google Shape;252;p30"/>
          <p:cNvSpPr txBox="1">
            <a:spLocks noGrp="1"/>
          </p:cNvSpPr>
          <p:nvPr>
            <p:ph type="subTitle" idx="1"/>
          </p:nvPr>
        </p:nvSpPr>
        <p:spPr>
          <a:xfrm>
            <a:off x="1094500" y="1241376"/>
            <a:ext cx="3446700" cy="942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53" name="Google Shape;253;p30"/>
          <p:cNvSpPr txBox="1">
            <a:spLocks noGrp="1"/>
          </p:cNvSpPr>
          <p:nvPr>
            <p:ph type="title"/>
          </p:nvPr>
        </p:nvSpPr>
        <p:spPr>
          <a:xfrm>
            <a:off x="1094500" y="537500"/>
            <a:ext cx="2951100" cy="4281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sz="53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54" name="Google Shape;254;p30"/>
          <p:cNvSpPr txBox="1"/>
          <p:nvPr/>
        </p:nvSpPr>
        <p:spPr>
          <a:xfrm>
            <a:off x="1096750" y="3173600"/>
            <a:ext cx="3512700" cy="1056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a:solidFill>
                  <a:schemeClr val="dk1"/>
                </a:solidFill>
                <a:latin typeface="Istok Web"/>
                <a:ea typeface="Istok Web"/>
                <a:cs typeface="Istok Web"/>
                <a:sym typeface="Istok Web"/>
              </a:rPr>
              <a:t>CREDITS:</a:t>
            </a:r>
            <a:r>
              <a:rPr lang="en" sz="1600">
                <a:solidFill>
                  <a:schemeClr val="dk1"/>
                </a:solidFill>
                <a:latin typeface="Istok Web"/>
                <a:ea typeface="Istok Web"/>
                <a:cs typeface="Istok Web"/>
                <a:sym typeface="Istok Web"/>
              </a:rPr>
              <a:t> This presentation template was created by </a:t>
            </a:r>
            <a:r>
              <a:rPr lang="en" sz="1600" b="1">
                <a:solidFill>
                  <a:schemeClr val="dk1"/>
                </a:solidFill>
                <a:uFill>
                  <a:noFill/>
                </a:uFill>
                <a:latin typeface="Istok Web"/>
                <a:ea typeface="Istok Web"/>
                <a:cs typeface="Istok Web"/>
                <a:sym typeface="Istok Web"/>
                <a:hlinkClick r:id="rId2">
                  <a:extLst>
                    <a:ext uri="{A12FA001-AC4F-418D-AE19-62706E023703}">
                      <ahyp:hlinkClr xmlns:ahyp="http://schemas.microsoft.com/office/drawing/2018/hyperlinkcolor" val="tx"/>
                    </a:ext>
                  </a:extLst>
                </a:hlinkClick>
              </a:rPr>
              <a:t>Slidesgo</a:t>
            </a:r>
            <a:r>
              <a:rPr lang="en" sz="1600">
                <a:solidFill>
                  <a:schemeClr val="dk1"/>
                </a:solidFill>
                <a:latin typeface="Istok Web"/>
                <a:ea typeface="Istok Web"/>
                <a:cs typeface="Istok Web"/>
                <a:sym typeface="Istok Web"/>
              </a:rPr>
              <a:t>, including icons by </a:t>
            </a:r>
            <a:r>
              <a:rPr lang="en" sz="1600" b="1">
                <a:solidFill>
                  <a:schemeClr val="dk1"/>
                </a:solidFill>
                <a:uFill>
                  <a:noFill/>
                </a:uFill>
                <a:latin typeface="Istok Web"/>
                <a:ea typeface="Istok Web"/>
                <a:cs typeface="Istok Web"/>
                <a:sym typeface="Istok Web"/>
                <a:hlinkClick r:id="rId3">
                  <a:extLst>
                    <a:ext uri="{A12FA001-AC4F-418D-AE19-62706E023703}">
                      <ahyp:hlinkClr xmlns:ahyp="http://schemas.microsoft.com/office/drawing/2018/hyperlinkcolor" val="tx"/>
                    </a:ext>
                  </a:extLst>
                </a:hlinkClick>
              </a:rPr>
              <a:t>Flaticon</a:t>
            </a:r>
            <a:r>
              <a:rPr lang="en" sz="1600">
                <a:solidFill>
                  <a:schemeClr val="dk1"/>
                </a:solidFill>
                <a:latin typeface="Istok Web"/>
                <a:ea typeface="Istok Web"/>
                <a:cs typeface="Istok Web"/>
                <a:sym typeface="Istok Web"/>
              </a:rPr>
              <a:t>, and infographics &amp; images by </a:t>
            </a:r>
            <a:r>
              <a:rPr lang="en" sz="1600" b="1">
                <a:solidFill>
                  <a:schemeClr val="dk1"/>
                </a:solidFill>
                <a:uFill>
                  <a:noFill/>
                </a:uFill>
                <a:latin typeface="Istok Web"/>
                <a:ea typeface="Istok Web"/>
                <a:cs typeface="Istok Web"/>
                <a:sym typeface="Istok Web"/>
                <a:hlinkClick r:id="rId4">
                  <a:extLst>
                    <a:ext uri="{A12FA001-AC4F-418D-AE19-62706E023703}">
                      <ahyp:hlinkClr xmlns:ahyp="http://schemas.microsoft.com/office/drawing/2018/hyperlinkcolor" val="tx"/>
                    </a:ext>
                  </a:extLst>
                </a:hlinkClick>
              </a:rPr>
              <a:t>Freepik</a:t>
            </a:r>
            <a:r>
              <a:rPr lang="en" sz="1500">
                <a:solidFill>
                  <a:srgbClr val="000000"/>
                </a:solidFill>
                <a:latin typeface="Hammersmith One"/>
                <a:ea typeface="Hammersmith One"/>
                <a:cs typeface="Hammersmith One"/>
                <a:sym typeface="Hammersmith One"/>
              </a:rPr>
              <a:t> </a:t>
            </a:r>
            <a:endParaRPr sz="1500">
              <a:solidFill>
                <a:srgbClr val="000000"/>
              </a:solidFill>
              <a:latin typeface="Hammersmith One"/>
              <a:ea typeface="Hammersmith One"/>
              <a:cs typeface="Hammersmith One"/>
              <a:sym typeface="Hammersmith One"/>
            </a:endParaRPr>
          </a:p>
        </p:txBody>
      </p:sp>
      <p:sp>
        <p:nvSpPr>
          <p:cNvPr id="255" name="Google Shape;255;p30"/>
          <p:cNvSpPr/>
          <p:nvPr/>
        </p:nvSpPr>
        <p:spPr>
          <a:xfrm>
            <a:off x="0" y="-250"/>
            <a:ext cx="6078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30"/>
          <p:cNvSpPr/>
          <p:nvPr/>
        </p:nvSpPr>
        <p:spPr>
          <a:xfrm>
            <a:off x="5029200" y="0"/>
            <a:ext cx="1083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30"/>
          <p:cNvSpPr/>
          <p:nvPr/>
        </p:nvSpPr>
        <p:spPr>
          <a:xfrm>
            <a:off x="607800" y="0"/>
            <a:ext cx="1083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258"/>
        <p:cNvGrpSpPr/>
        <p:nvPr/>
      </p:nvGrpSpPr>
      <p:grpSpPr>
        <a:xfrm>
          <a:off x="0" y="0"/>
          <a:ext cx="0" cy="0"/>
          <a:chOff x="0" y="0"/>
          <a:chExt cx="0" cy="0"/>
        </a:xfrm>
      </p:grpSpPr>
      <p:sp>
        <p:nvSpPr>
          <p:cNvPr id="259" name="Google Shape;259;p31"/>
          <p:cNvSpPr/>
          <p:nvPr/>
        </p:nvSpPr>
        <p:spPr>
          <a:xfrm rot="5400000">
            <a:off x="4516675" y="-3604100"/>
            <a:ext cx="108300" cy="918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31"/>
          <p:cNvSpPr/>
          <p:nvPr/>
        </p:nvSpPr>
        <p:spPr>
          <a:xfrm>
            <a:off x="8428075" y="0"/>
            <a:ext cx="721500" cy="934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31"/>
          <p:cNvSpPr/>
          <p:nvPr/>
        </p:nvSpPr>
        <p:spPr>
          <a:xfrm>
            <a:off x="8428025" y="0"/>
            <a:ext cx="1083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Hammersmith One"/>
              <a:buNone/>
              <a:defRPr sz="2800">
                <a:solidFill>
                  <a:schemeClr val="dk1"/>
                </a:solidFill>
                <a:latin typeface="Hammersmith One"/>
                <a:ea typeface="Hammersmith One"/>
                <a:cs typeface="Hammersmith One"/>
                <a:sym typeface="Hammersmith One"/>
              </a:defRPr>
            </a:lvl1pPr>
            <a:lvl2pPr lvl="1">
              <a:spcBef>
                <a:spcPts val="0"/>
              </a:spcBef>
              <a:spcAft>
                <a:spcPts val="0"/>
              </a:spcAft>
              <a:buClr>
                <a:schemeClr val="dk1"/>
              </a:buClr>
              <a:buSzPts val="2800"/>
              <a:buFont typeface="Hammersmith One"/>
              <a:buNone/>
              <a:defRPr sz="2800">
                <a:solidFill>
                  <a:schemeClr val="dk1"/>
                </a:solidFill>
                <a:latin typeface="Hammersmith One"/>
                <a:ea typeface="Hammersmith One"/>
                <a:cs typeface="Hammersmith One"/>
                <a:sym typeface="Hammersmith One"/>
              </a:defRPr>
            </a:lvl2pPr>
            <a:lvl3pPr lvl="2">
              <a:spcBef>
                <a:spcPts val="0"/>
              </a:spcBef>
              <a:spcAft>
                <a:spcPts val="0"/>
              </a:spcAft>
              <a:buClr>
                <a:schemeClr val="dk1"/>
              </a:buClr>
              <a:buSzPts val="2800"/>
              <a:buFont typeface="Hammersmith One"/>
              <a:buNone/>
              <a:defRPr sz="2800">
                <a:solidFill>
                  <a:schemeClr val="dk1"/>
                </a:solidFill>
                <a:latin typeface="Hammersmith One"/>
                <a:ea typeface="Hammersmith One"/>
                <a:cs typeface="Hammersmith One"/>
                <a:sym typeface="Hammersmith One"/>
              </a:defRPr>
            </a:lvl3pPr>
            <a:lvl4pPr lvl="3">
              <a:spcBef>
                <a:spcPts val="0"/>
              </a:spcBef>
              <a:spcAft>
                <a:spcPts val="0"/>
              </a:spcAft>
              <a:buClr>
                <a:schemeClr val="dk1"/>
              </a:buClr>
              <a:buSzPts val="2800"/>
              <a:buFont typeface="Hammersmith One"/>
              <a:buNone/>
              <a:defRPr sz="2800">
                <a:solidFill>
                  <a:schemeClr val="dk1"/>
                </a:solidFill>
                <a:latin typeface="Hammersmith One"/>
                <a:ea typeface="Hammersmith One"/>
                <a:cs typeface="Hammersmith One"/>
                <a:sym typeface="Hammersmith One"/>
              </a:defRPr>
            </a:lvl4pPr>
            <a:lvl5pPr lvl="4">
              <a:spcBef>
                <a:spcPts val="0"/>
              </a:spcBef>
              <a:spcAft>
                <a:spcPts val="0"/>
              </a:spcAft>
              <a:buClr>
                <a:schemeClr val="dk1"/>
              </a:buClr>
              <a:buSzPts val="2800"/>
              <a:buFont typeface="Hammersmith One"/>
              <a:buNone/>
              <a:defRPr sz="2800">
                <a:solidFill>
                  <a:schemeClr val="dk1"/>
                </a:solidFill>
                <a:latin typeface="Hammersmith One"/>
                <a:ea typeface="Hammersmith One"/>
                <a:cs typeface="Hammersmith One"/>
                <a:sym typeface="Hammersmith One"/>
              </a:defRPr>
            </a:lvl5pPr>
            <a:lvl6pPr lvl="5">
              <a:spcBef>
                <a:spcPts val="0"/>
              </a:spcBef>
              <a:spcAft>
                <a:spcPts val="0"/>
              </a:spcAft>
              <a:buClr>
                <a:schemeClr val="dk1"/>
              </a:buClr>
              <a:buSzPts val="2800"/>
              <a:buFont typeface="Hammersmith One"/>
              <a:buNone/>
              <a:defRPr sz="2800">
                <a:solidFill>
                  <a:schemeClr val="dk1"/>
                </a:solidFill>
                <a:latin typeface="Hammersmith One"/>
                <a:ea typeface="Hammersmith One"/>
                <a:cs typeface="Hammersmith One"/>
                <a:sym typeface="Hammersmith One"/>
              </a:defRPr>
            </a:lvl6pPr>
            <a:lvl7pPr lvl="6">
              <a:spcBef>
                <a:spcPts val="0"/>
              </a:spcBef>
              <a:spcAft>
                <a:spcPts val="0"/>
              </a:spcAft>
              <a:buClr>
                <a:schemeClr val="dk1"/>
              </a:buClr>
              <a:buSzPts val="2800"/>
              <a:buFont typeface="Hammersmith One"/>
              <a:buNone/>
              <a:defRPr sz="2800">
                <a:solidFill>
                  <a:schemeClr val="dk1"/>
                </a:solidFill>
                <a:latin typeface="Hammersmith One"/>
                <a:ea typeface="Hammersmith One"/>
                <a:cs typeface="Hammersmith One"/>
                <a:sym typeface="Hammersmith One"/>
              </a:defRPr>
            </a:lvl7pPr>
            <a:lvl8pPr lvl="7">
              <a:spcBef>
                <a:spcPts val="0"/>
              </a:spcBef>
              <a:spcAft>
                <a:spcPts val="0"/>
              </a:spcAft>
              <a:buClr>
                <a:schemeClr val="dk1"/>
              </a:buClr>
              <a:buSzPts val="2800"/>
              <a:buFont typeface="Hammersmith One"/>
              <a:buNone/>
              <a:defRPr sz="2800">
                <a:solidFill>
                  <a:schemeClr val="dk1"/>
                </a:solidFill>
                <a:latin typeface="Hammersmith One"/>
                <a:ea typeface="Hammersmith One"/>
                <a:cs typeface="Hammersmith One"/>
                <a:sym typeface="Hammersmith One"/>
              </a:defRPr>
            </a:lvl8pPr>
            <a:lvl9pPr lvl="8">
              <a:spcBef>
                <a:spcPts val="0"/>
              </a:spcBef>
              <a:spcAft>
                <a:spcPts val="0"/>
              </a:spcAft>
              <a:buClr>
                <a:schemeClr val="dk1"/>
              </a:buClr>
              <a:buSzPts val="2800"/>
              <a:buFont typeface="Hammersmith One"/>
              <a:buNone/>
              <a:defRPr sz="2800">
                <a:solidFill>
                  <a:schemeClr val="dk1"/>
                </a:solidFill>
                <a:latin typeface="Hammersmith One"/>
                <a:ea typeface="Hammersmith One"/>
                <a:cs typeface="Hammersmith One"/>
                <a:sym typeface="Hammersmith One"/>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1"/>
              </a:buClr>
              <a:buSzPts val="1800"/>
              <a:buFont typeface="Istok Web"/>
              <a:buChar char="●"/>
              <a:defRPr sz="1800">
                <a:solidFill>
                  <a:schemeClr val="dk1"/>
                </a:solidFill>
                <a:latin typeface="Istok Web"/>
                <a:ea typeface="Istok Web"/>
                <a:cs typeface="Istok Web"/>
                <a:sym typeface="Istok Web"/>
              </a:defRPr>
            </a:lvl1pPr>
            <a:lvl2pPr marL="914400" lvl="1" indent="-317500">
              <a:lnSpc>
                <a:spcPct val="115000"/>
              </a:lnSpc>
              <a:spcBef>
                <a:spcPts val="0"/>
              </a:spcBef>
              <a:spcAft>
                <a:spcPts val="0"/>
              </a:spcAft>
              <a:buClr>
                <a:schemeClr val="dk1"/>
              </a:buClr>
              <a:buSzPts val="1400"/>
              <a:buFont typeface="Istok Web"/>
              <a:buChar char="○"/>
              <a:defRPr>
                <a:solidFill>
                  <a:schemeClr val="dk1"/>
                </a:solidFill>
                <a:latin typeface="Istok Web"/>
                <a:ea typeface="Istok Web"/>
                <a:cs typeface="Istok Web"/>
                <a:sym typeface="Istok Web"/>
              </a:defRPr>
            </a:lvl2pPr>
            <a:lvl3pPr marL="1371600" lvl="2" indent="-317500">
              <a:lnSpc>
                <a:spcPct val="115000"/>
              </a:lnSpc>
              <a:spcBef>
                <a:spcPts val="0"/>
              </a:spcBef>
              <a:spcAft>
                <a:spcPts val="0"/>
              </a:spcAft>
              <a:buClr>
                <a:schemeClr val="dk1"/>
              </a:buClr>
              <a:buSzPts val="1400"/>
              <a:buFont typeface="Istok Web"/>
              <a:buChar char="■"/>
              <a:defRPr>
                <a:solidFill>
                  <a:schemeClr val="dk1"/>
                </a:solidFill>
                <a:latin typeface="Istok Web"/>
                <a:ea typeface="Istok Web"/>
                <a:cs typeface="Istok Web"/>
                <a:sym typeface="Istok Web"/>
              </a:defRPr>
            </a:lvl3pPr>
            <a:lvl4pPr marL="1828800" lvl="3" indent="-317500">
              <a:lnSpc>
                <a:spcPct val="115000"/>
              </a:lnSpc>
              <a:spcBef>
                <a:spcPts val="0"/>
              </a:spcBef>
              <a:spcAft>
                <a:spcPts val="0"/>
              </a:spcAft>
              <a:buClr>
                <a:schemeClr val="dk1"/>
              </a:buClr>
              <a:buSzPts val="1400"/>
              <a:buFont typeface="Istok Web"/>
              <a:buChar char="●"/>
              <a:defRPr>
                <a:solidFill>
                  <a:schemeClr val="dk1"/>
                </a:solidFill>
                <a:latin typeface="Istok Web"/>
                <a:ea typeface="Istok Web"/>
                <a:cs typeface="Istok Web"/>
                <a:sym typeface="Istok Web"/>
              </a:defRPr>
            </a:lvl4pPr>
            <a:lvl5pPr marL="2286000" lvl="4" indent="-317500">
              <a:lnSpc>
                <a:spcPct val="115000"/>
              </a:lnSpc>
              <a:spcBef>
                <a:spcPts val="0"/>
              </a:spcBef>
              <a:spcAft>
                <a:spcPts val="0"/>
              </a:spcAft>
              <a:buClr>
                <a:schemeClr val="dk1"/>
              </a:buClr>
              <a:buSzPts val="1400"/>
              <a:buFont typeface="Istok Web"/>
              <a:buChar char="○"/>
              <a:defRPr>
                <a:solidFill>
                  <a:schemeClr val="dk1"/>
                </a:solidFill>
                <a:latin typeface="Istok Web"/>
                <a:ea typeface="Istok Web"/>
                <a:cs typeface="Istok Web"/>
                <a:sym typeface="Istok Web"/>
              </a:defRPr>
            </a:lvl5pPr>
            <a:lvl6pPr marL="2743200" lvl="5" indent="-317500">
              <a:lnSpc>
                <a:spcPct val="115000"/>
              </a:lnSpc>
              <a:spcBef>
                <a:spcPts val="0"/>
              </a:spcBef>
              <a:spcAft>
                <a:spcPts val="0"/>
              </a:spcAft>
              <a:buClr>
                <a:schemeClr val="dk1"/>
              </a:buClr>
              <a:buSzPts val="1400"/>
              <a:buFont typeface="Istok Web"/>
              <a:buChar char="■"/>
              <a:defRPr>
                <a:solidFill>
                  <a:schemeClr val="dk1"/>
                </a:solidFill>
                <a:latin typeface="Istok Web"/>
                <a:ea typeface="Istok Web"/>
                <a:cs typeface="Istok Web"/>
                <a:sym typeface="Istok Web"/>
              </a:defRPr>
            </a:lvl6pPr>
            <a:lvl7pPr marL="3200400" lvl="6" indent="-317500">
              <a:lnSpc>
                <a:spcPct val="115000"/>
              </a:lnSpc>
              <a:spcBef>
                <a:spcPts val="0"/>
              </a:spcBef>
              <a:spcAft>
                <a:spcPts val="0"/>
              </a:spcAft>
              <a:buClr>
                <a:schemeClr val="dk1"/>
              </a:buClr>
              <a:buSzPts val="1400"/>
              <a:buFont typeface="Istok Web"/>
              <a:buChar char="●"/>
              <a:defRPr>
                <a:solidFill>
                  <a:schemeClr val="dk1"/>
                </a:solidFill>
                <a:latin typeface="Istok Web"/>
                <a:ea typeface="Istok Web"/>
                <a:cs typeface="Istok Web"/>
                <a:sym typeface="Istok Web"/>
              </a:defRPr>
            </a:lvl7pPr>
            <a:lvl8pPr marL="3657600" lvl="7" indent="-317500">
              <a:lnSpc>
                <a:spcPct val="115000"/>
              </a:lnSpc>
              <a:spcBef>
                <a:spcPts val="0"/>
              </a:spcBef>
              <a:spcAft>
                <a:spcPts val="0"/>
              </a:spcAft>
              <a:buClr>
                <a:schemeClr val="dk1"/>
              </a:buClr>
              <a:buSzPts val="1400"/>
              <a:buFont typeface="Istok Web"/>
              <a:buChar char="○"/>
              <a:defRPr>
                <a:solidFill>
                  <a:schemeClr val="dk1"/>
                </a:solidFill>
                <a:latin typeface="Istok Web"/>
                <a:ea typeface="Istok Web"/>
                <a:cs typeface="Istok Web"/>
                <a:sym typeface="Istok Web"/>
              </a:defRPr>
            </a:lvl8pPr>
            <a:lvl9pPr marL="4114800" lvl="8" indent="-317500">
              <a:lnSpc>
                <a:spcPct val="115000"/>
              </a:lnSpc>
              <a:spcBef>
                <a:spcPts val="0"/>
              </a:spcBef>
              <a:spcAft>
                <a:spcPts val="0"/>
              </a:spcAft>
              <a:buClr>
                <a:schemeClr val="dk1"/>
              </a:buClr>
              <a:buSzPts val="1400"/>
              <a:buFont typeface="Istok Web"/>
              <a:buChar char="■"/>
              <a:defRPr>
                <a:solidFill>
                  <a:schemeClr val="dk1"/>
                </a:solidFill>
                <a:latin typeface="Istok Web"/>
                <a:ea typeface="Istok Web"/>
                <a:cs typeface="Istok Web"/>
                <a:sym typeface="Istok Web"/>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2" r:id="rId2"/>
    <p:sldLayoutId id="2147483658" r:id="rId3"/>
    <p:sldLayoutId id="2147483659" r:id="rId4"/>
    <p:sldLayoutId id="2147483665" r:id="rId5"/>
    <p:sldLayoutId id="2147483669" r:id="rId6"/>
    <p:sldLayoutId id="2147483671" r:id="rId7"/>
    <p:sldLayoutId id="2147483676" r:id="rId8"/>
    <p:sldLayoutId id="2147483677" r:id="rId9"/>
    <p:sldLayoutId id="2147483678" r:id="rId10"/>
    <p:sldLayoutId id="214748367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270"/>
        <p:cNvGrpSpPr/>
        <p:nvPr/>
      </p:nvGrpSpPr>
      <p:grpSpPr>
        <a:xfrm>
          <a:off x="0" y="0"/>
          <a:ext cx="0" cy="0"/>
          <a:chOff x="0" y="0"/>
          <a:chExt cx="0" cy="0"/>
        </a:xfrm>
      </p:grpSpPr>
      <p:sp>
        <p:nvSpPr>
          <p:cNvPr id="271" name="Google Shape;271;p34"/>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272" name="Google Shape;272;p34"/>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80"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hyperlink" Target="mailto:addyouremail@freepik.com" TargetMode="External"/><Relationship Id="rId2" Type="http://schemas.openxmlformats.org/officeDocument/2006/relationships/notesSlide" Target="../notesSlides/notesSlide16.xml"/><Relationship Id="rId1" Type="http://schemas.openxmlformats.org/officeDocument/2006/relationships/slideLayout" Target="../slideLayouts/slideLayout8.xml"/><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8" Type="http://schemas.openxmlformats.org/officeDocument/2006/relationships/hyperlink" Target="https://storyset.com/rafiki?utm_source=slidesgo_template&amp;utm_medium=referral-link&amp;utm_campaign=slidesgo_final_slides&amp;utm_term=rafiki&amp;utm_content=storyset" TargetMode="External"/><Relationship Id="rId13" Type="http://schemas.openxmlformats.org/officeDocument/2006/relationships/hyperlink" Target="https://storyset.com/cuate?utm_source=slidesgo_template&amp;utm_medium=referral-link&amp;utm_campaign=slidesgo_final_slides&amp;utm_term=cuate&amp;utm_content=storyset" TargetMode="Externa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7" Type="http://schemas.openxmlformats.org/officeDocument/2006/relationships/hyperlink" Target="https://storyset.com/bro?utm_source=slidesgo_template&amp;utm_medium=referral-link&amp;utm_campaign=slidesgo_final_slides&amp;utm_term=bro&amp;utm_content=storyset" TargetMode="External"/><Relationship Id="rId12" Type="http://schemas.openxmlformats.org/officeDocument/2006/relationships/image" Target="../media/image17.gif"/><Relationship Id="rId2" Type="http://schemas.openxmlformats.org/officeDocument/2006/relationships/notesSlide" Target="../notesSlides/notesSlide17.xml"/><Relationship Id="rId1" Type="http://schemas.openxmlformats.org/officeDocument/2006/relationships/slideLayout" Target="../slideLayouts/slideLayout12.xml"/><Relationship Id="rId6"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image" Target="../media/image16.gif"/><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10" Type="http://schemas.openxmlformats.org/officeDocument/2006/relationships/image" Target="../media/image15.gif"/><Relationship Id="rId4" Type="http://schemas.openxmlformats.org/officeDocument/2006/relationships/image" Target="../media/image13.gif"/><Relationship Id="rId9" Type="http://schemas.openxmlformats.org/officeDocument/2006/relationships/image" Target="../media/image14.gif"/></Relationships>
</file>

<file path=ppt/slides/_rels/slide21.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hyperlink" Target="https://chrome.google.com/webstore/detail/flaticon-for-gsuit-gslide/haekgjfnhhdkgfgmldhfokhmfkgmciba" TargetMode="External"/><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31.xml"/><Relationship Id="rId1" Type="http://schemas.openxmlformats.org/officeDocument/2006/relationships/slideLayout" Target="../slideLayouts/slideLayout12.xml"/><Relationship Id="rId4" Type="http://schemas.openxmlformats.org/officeDocument/2006/relationships/image" Target="../media/image18.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gif"/></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2.mp4"/><Relationship Id="rId1" Type="http://schemas.openxmlformats.org/officeDocument/2006/relationships/video" Target="NULL" TargetMode="Externa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g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36"/>
          <p:cNvSpPr txBox="1">
            <a:spLocks noGrp="1"/>
          </p:cNvSpPr>
          <p:nvPr>
            <p:ph type="ctrTitle"/>
          </p:nvPr>
        </p:nvSpPr>
        <p:spPr>
          <a:xfrm>
            <a:off x="998100" y="708125"/>
            <a:ext cx="4336200" cy="2936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5400" dirty="0"/>
              <a:t>PREDICTING HOTSPOT INTENSITIES</a:t>
            </a:r>
            <a:endParaRPr sz="5400" dirty="0"/>
          </a:p>
        </p:txBody>
      </p:sp>
      <p:sp>
        <p:nvSpPr>
          <p:cNvPr id="2" name="TextBox 1">
            <a:extLst>
              <a:ext uri="{FF2B5EF4-FFF2-40B4-BE49-F238E27FC236}">
                <a16:creationId xmlns:a16="http://schemas.microsoft.com/office/drawing/2014/main" id="{90C2E8CC-2E84-42F3-81CB-37BC1B0B6BBF}"/>
              </a:ext>
            </a:extLst>
          </p:cNvPr>
          <p:cNvSpPr txBox="1"/>
          <p:nvPr/>
        </p:nvSpPr>
        <p:spPr>
          <a:xfrm>
            <a:off x="788102" y="3901889"/>
            <a:ext cx="4756196" cy="707886"/>
          </a:xfrm>
          <a:prstGeom prst="rect">
            <a:avLst/>
          </a:prstGeom>
          <a:noFill/>
        </p:spPr>
        <p:txBody>
          <a:bodyPr wrap="square" rtlCol="0">
            <a:spAutoFit/>
          </a:bodyPr>
          <a:lstStyle/>
          <a:p>
            <a:pPr algn="ctr"/>
            <a:r>
              <a:rPr lang="en-SG" sz="2000" dirty="0">
                <a:latin typeface="Istok Web" panose="020B0604020202020204" charset="0"/>
              </a:rPr>
              <a:t>Say </a:t>
            </a:r>
            <a:r>
              <a:rPr lang="en-SG" sz="2000" dirty="0" err="1">
                <a:latin typeface="Istok Web" panose="020B0604020202020204" charset="0"/>
              </a:rPr>
              <a:t>Yueyang</a:t>
            </a:r>
            <a:r>
              <a:rPr lang="en-SG" sz="2000" dirty="0">
                <a:latin typeface="Istok Web" panose="020B0604020202020204" charset="0"/>
              </a:rPr>
              <a:t>, </a:t>
            </a:r>
            <a:r>
              <a:rPr lang="en-SG" sz="2000" dirty="0" err="1">
                <a:latin typeface="Istok Web" panose="020B0604020202020204" charset="0"/>
              </a:rPr>
              <a:t>Symus</a:t>
            </a:r>
            <a:r>
              <a:rPr lang="en-SG" sz="2000" dirty="0">
                <a:latin typeface="Istok Web" panose="020B0604020202020204" charset="0"/>
              </a:rPr>
              <a:t> | He </a:t>
            </a:r>
            <a:r>
              <a:rPr lang="en-SG" sz="2000" dirty="0" err="1">
                <a:latin typeface="Istok Web" panose="020B0604020202020204" charset="0"/>
              </a:rPr>
              <a:t>Zeqing</a:t>
            </a:r>
            <a:r>
              <a:rPr lang="en-SG" sz="2000" dirty="0">
                <a:latin typeface="Istok Web" panose="020B0604020202020204" charset="0"/>
              </a:rPr>
              <a:t> | Kwek Yan Qing</a:t>
            </a:r>
          </a:p>
        </p:txBody>
      </p:sp>
      <p:pic>
        <p:nvPicPr>
          <p:cNvPr id="1026" name="Picture 2" descr="On top of coronavirus, Thailand is now battling forest fires too">
            <a:extLst>
              <a:ext uri="{FF2B5EF4-FFF2-40B4-BE49-F238E27FC236}">
                <a16:creationId xmlns:a16="http://schemas.microsoft.com/office/drawing/2014/main" id="{22B1B83F-C8A3-4CFA-92C4-33415E4A4BD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1103" t="-162" r="32423" b="162"/>
          <a:stretch/>
        </p:blipFill>
        <p:spPr bwMode="auto">
          <a:xfrm>
            <a:off x="5794807" y="511629"/>
            <a:ext cx="2635124" cy="409592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E47D9C1-AD7C-44F3-8776-B7D0B59C81DC}"/>
              </a:ext>
            </a:extLst>
          </p:cNvPr>
          <p:cNvSpPr txBox="1"/>
          <p:nvPr/>
        </p:nvSpPr>
        <p:spPr>
          <a:xfrm>
            <a:off x="7635380" y="0"/>
            <a:ext cx="1589103" cy="400110"/>
          </a:xfrm>
          <a:prstGeom prst="rect">
            <a:avLst/>
          </a:prstGeom>
          <a:noFill/>
        </p:spPr>
        <p:txBody>
          <a:bodyPr wrap="square" rtlCol="0" anchor="ctr" anchorCtr="0">
            <a:spAutoFit/>
          </a:bodyPr>
          <a:lstStyle/>
          <a:p>
            <a:pPr algn="ctr"/>
            <a:r>
              <a:rPr lang="en-SG" sz="2000" dirty="0">
                <a:latin typeface="Istok Web" panose="020B0604020202020204" charset="0"/>
              </a:rPr>
              <a:t>Group ID: 3</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B37D20-FC00-4F1D-A366-E0002760D9B6}"/>
              </a:ext>
            </a:extLst>
          </p:cNvPr>
          <p:cNvSpPr>
            <a:spLocks noGrp="1"/>
          </p:cNvSpPr>
          <p:nvPr>
            <p:ph type="title"/>
          </p:nvPr>
        </p:nvSpPr>
        <p:spPr/>
        <p:txBody>
          <a:bodyPr/>
          <a:lstStyle/>
          <a:p>
            <a:r>
              <a:rPr lang="en-SG" dirty="0"/>
              <a:t>Data Visualization – Correlation Heatmap</a:t>
            </a:r>
          </a:p>
        </p:txBody>
      </p:sp>
      <p:pic>
        <p:nvPicPr>
          <p:cNvPr id="3" name="Picture 2">
            <a:extLst>
              <a:ext uri="{FF2B5EF4-FFF2-40B4-BE49-F238E27FC236}">
                <a16:creationId xmlns:a16="http://schemas.microsoft.com/office/drawing/2014/main" id="{F4FB1EA5-1DDD-43A2-A345-EF66D7C711F0}"/>
              </a:ext>
            </a:extLst>
          </p:cNvPr>
          <p:cNvPicPr>
            <a:picLocks noChangeAspect="1"/>
          </p:cNvPicPr>
          <p:nvPr/>
        </p:nvPicPr>
        <p:blipFill rotWithShape="1">
          <a:blip r:embed="rId2"/>
          <a:srcRect l="6778" t="9867" r="8198" b="6545"/>
          <a:stretch/>
        </p:blipFill>
        <p:spPr>
          <a:xfrm>
            <a:off x="4929037" y="1145406"/>
            <a:ext cx="4214963" cy="3917482"/>
          </a:xfrm>
          <a:prstGeom prst="rect">
            <a:avLst/>
          </a:prstGeom>
        </p:spPr>
      </p:pic>
      <p:sp>
        <p:nvSpPr>
          <p:cNvPr id="4" name="Rectangle 3">
            <a:extLst>
              <a:ext uri="{FF2B5EF4-FFF2-40B4-BE49-F238E27FC236}">
                <a16:creationId xmlns:a16="http://schemas.microsoft.com/office/drawing/2014/main" id="{6D6FA306-652D-4EC1-8DA0-167D06A2814C}"/>
              </a:ext>
            </a:extLst>
          </p:cNvPr>
          <p:cNvSpPr/>
          <p:nvPr/>
        </p:nvSpPr>
        <p:spPr>
          <a:xfrm>
            <a:off x="944178" y="1448365"/>
            <a:ext cx="3984859" cy="2246769"/>
          </a:xfrm>
          <a:prstGeom prst="rect">
            <a:avLst/>
          </a:prstGeom>
        </p:spPr>
        <p:txBody>
          <a:bodyPr wrap="square">
            <a:spAutoFit/>
          </a:bodyPr>
          <a:lstStyle/>
          <a:p>
            <a:r>
              <a:rPr lang="en-SG" sz="2000" dirty="0">
                <a:latin typeface="Istok Web" panose="020B0604020202020204" charset="0"/>
              </a:rPr>
              <a:t>Trends Observed:</a:t>
            </a:r>
          </a:p>
          <a:p>
            <a:pPr marL="457200" indent="-457200">
              <a:buAutoNum type="arabicPeriod"/>
            </a:pPr>
            <a:r>
              <a:rPr lang="en-SG" sz="2000" dirty="0">
                <a:latin typeface="Istok Web" panose="020B0604020202020204" charset="0"/>
              </a:rPr>
              <a:t>Correlation between Brightness &amp; Fire Radiative Power</a:t>
            </a:r>
          </a:p>
          <a:p>
            <a:pPr marL="457200" indent="-457200">
              <a:buAutoNum type="arabicPeriod"/>
            </a:pPr>
            <a:r>
              <a:rPr lang="en-SG" sz="2000" dirty="0">
                <a:latin typeface="Istok Web" panose="020B0604020202020204" charset="0"/>
              </a:rPr>
              <a:t>Correlation between Scan and Track (Related to Satellite Movement)</a:t>
            </a:r>
          </a:p>
        </p:txBody>
      </p:sp>
    </p:spTree>
    <p:extLst>
      <p:ext uri="{BB962C8B-B14F-4D97-AF65-F5344CB8AC3E}">
        <p14:creationId xmlns:p14="http://schemas.microsoft.com/office/powerpoint/2010/main" val="20713953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722"/>
        <p:cNvGrpSpPr/>
        <p:nvPr/>
      </p:nvGrpSpPr>
      <p:grpSpPr>
        <a:xfrm>
          <a:off x="0" y="0"/>
          <a:ext cx="0" cy="0"/>
          <a:chOff x="0" y="0"/>
          <a:chExt cx="0" cy="0"/>
        </a:xfrm>
      </p:grpSpPr>
      <p:sp>
        <p:nvSpPr>
          <p:cNvPr id="4729" name="Google Shape;4729;p62"/>
          <p:cNvSpPr txBox="1">
            <a:spLocks noGrp="1"/>
          </p:cNvSpPr>
          <p:nvPr>
            <p:ph type="title" idx="4294967295"/>
          </p:nvPr>
        </p:nvSpPr>
        <p:spPr>
          <a:xfrm>
            <a:off x="1544638" y="538163"/>
            <a:ext cx="7599362" cy="239712"/>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 Predictive Model</a:t>
            </a:r>
            <a:endParaRPr dirty="0"/>
          </a:p>
        </p:txBody>
      </p:sp>
      <p:sp>
        <p:nvSpPr>
          <p:cNvPr id="3" name="Rectangle: Rounded Corners 2">
            <a:extLst>
              <a:ext uri="{FF2B5EF4-FFF2-40B4-BE49-F238E27FC236}">
                <a16:creationId xmlns:a16="http://schemas.microsoft.com/office/drawing/2014/main" id="{52BBB081-FCE4-4BC2-8212-E4108E05B7FF}"/>
              </a:ext>
            </a:extLst>
          </p:cNvPr>
          <p:cNvSpPr/>
          <p:nvPr/>
        </p:nvSpPr>
        <p:spPr>
          <a:xfrm>
            <a:off x="360731" y="1106904"/>
            <a:ext cx="2367814" cy="31667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 name="Rectangle: Rounded Corners 4">
            <a:extLst>
              <a:ext uri="{FF2B5EF4-FFF2-40B4-BE49-F238E27FC236}">
                <a16:creationId xmlns:a16="http://schemas.microsoft.com/office/drawing/2014/main" id="{35ECC12F-BFC5-4A8D-A6A8-1A41FC18593F}"/>
              </a:ext>
            </a:extLst>
          </p:cNvPr>
          <p:cNvSpPr/>
          <p:nvPr/>
        </p:nvSpPr>
        <p:spPr>
          <a:xfrm>
            <a:off x="3027839" y="1106904"/>
            <a:ext cx="2367814" cy="31667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 name="Rectangle: Rounded Corners 5">
            <a:extLst>
              <a:ext uri="{FF2B5EF4-FFF2-40B4-BE49-F238E27FC236}">
                <a16:creationId xmlns:a16="http://schemas.microsoft.com/office/drawing/2014/main" id="{C9C2355E-D020-4513-9FF6-A6DFEE67B4B9}"/>
              </a:ext>
            </a:extLst>
          </p:cNvPr>
          <p:cNvSpPr/>
          <p:nvPr/>
        </p:nvSpPr>
        <p:spPr>
          <a:xfrm>
            <a:off x="5694947" y="1106904"/>
            <a:ext cx="2367814" cy="31667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39449271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722"/>
        <p:cNvGrpSpPr/>
        <p:nvPr/>
      </p:nvGrpSpPr>
      <p:grpSpPr>
        <a:xfrm>
          <a:off x="0" y="0"/>
          <a:ext cx="0" cy="0"/>
          <a:chOff x="0" y="0"/>
          <a:chExt cx="0" cy="0"/>
        </a:xfrm>
      </p:grpSpPr>
      <p:sp>
        <p:nvSpPr>
          <p:cNvPr id="4729" name="Google Shape;4729;p62"/>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PROPOSED SOLUTION</a:t>
            </a:r>
            <a:endParaRPr dirty="0"/>
          </a:p>
        </p:txBody>
      </p:sp>
      <p:sp>
        <p:nvSpPr>
          <p:cNvPr id="2" name="TextBox 1">
            <a:extLst>
              <a:ext uri="{FF2B5EF4-FFF2-40B4-BE49-F238E27FC236}">
                <a16:creationId xmlns:a16="http://schemas.microsoft.com/office/drawing/2014/main" id="{30F38360-0255-4A68-A21C-E40049FC9AE0}"/>
              </a:ext>
            </a:extLst>
          </p:cNvPr>
          <p:cNvSpPr txBox="1"/>
          <p:nvPr/>
        </p:nvSpPr>
        <p:spPr>
          <a:xfrm>
            <a:off x="828675" y="1092017"/>
            <a:ext cx="2664465" cy="307777"/>
          </a:xfrm>
          <a:prstGeom prst="rect">
            <a:avLst/>
          </a:prstGeom>
          <a:noFill/>
        </p:spPr>
        <p:txBody>
          <a:bodyPr wrap="square" rtlCol="0">
            <a:spAutoFit/>
          </a:bodyPr>
          <a:lstStyle/>
          <a:p>
            <a:r>
              <a:rPr lang="en-SG" dirty="0"/>
              <a:t>Exploratory Data Analysis</a:t>
            </a:r>
          </a:p>
        </p:txBody>
      </p:sp>
      <p:pic>
        <p:nvPicPr>
          <p:cNvPr id="4" name="Picture 3">
            <a:extLst>
              <a:ext uri="{FF2B5EF4-FFF2-40B4-BE49-F238E27FC236}">
                <a16:creationId xmlns:a16="http://schemas.microsoft.com/office/drawing/2014/main" id="{76B0F963-B3D7-4E86-B3CD-724395087213}"/>
              </a:ext>
            </a:extLst>
          </p:cNvPr>
          <p:cNvPicPr>
            <a:picLocks noChangeAspect="1"/>
          </p:cNvPicPr>
          <p:nvPr/>
        </p:nvPicPr>
        <p:blipFill>
          <a:blip r:embed="rId3"/>
          <a:stretch>
            <a:fillRect/>
          </a:stretch>
        </p:blipFill>
        <p:spPr>
          <a:xfrm>
            <a:off x="990600" y="1601696"/>
            <a:ext cx="3305106" cy="2245890"/>
          </a:xfrm>
          <a:prstGeom prst="rect">
            <a:avLst/>
          </a:prstGeom>
        </p:spPr>
      </p:pic>
      <p:sp>
        <p:nvSpPr>
          <p:cNvPr id="17" name="TextBox 16">
            <a:extLst>
              <a:ext uri="{FF2B5EF4-FFF2-40B4-BE49-F238E27FC236}">
                <a16:creationId xmlns:a16="http://schemas.microsoft.com/office/drawing/2014/main" id="{188264D6-20A1-4CDC-936B-F2A21822F625}"/>
              </a:ext>
            </a:extLst>
          </p:cNvPr>
          <p:cNvSpPr txBox="1"/>
          <p:nvPr/>
        </p:nvSpPr>
        <p:spPr>
          <a:xfrm>
            <a:off x="4697881" y="1172055"/>
            <a:ext cx="2664465" cy="307777"/>
          </a:xfrm>
          <a:prstGeom prst="rect">
            <a:avLst/>
          </a:prstGeom>
          <a:noFill/>
        </p:spPr>
        <p:txBody>
          <a:bodyPr wrap="square" rtlCol="0">
            <a:spAutoFit/>
          </a:bodyPr>
          <a:lstStyle/>
          <a:p>
            <a:r>
              <a:rPr lang="en-SG" dirty="0"/>
              <a:t>Data Pre-Processing</a:t>
            </a:r>
          </a:p>
        </p:txBody>
      </p:sp>
    </p:spTree>
    <p:extLst>
      <p:ext uri="{BB962C8B-B14F-4D97-AF65-F5344CB8AC3E}">
        <p14:creationId xmlns:p14="http://schemas.microsoft.com/office/powerpoint/2010/main" val="6397532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722"/>
        <p:cNvGrpSpPr/>
        <p:nvPr/>
      </p:nvGrpSpPr>
      <p:grpSpPr>
        <a:xfrm>
          <a:off x="0" y="0"/>
          <a:ext cx="0" cy="0"/>
          <a:chOff x="0" y="0"/>
          <a:chExt cx="0" cy="0"/>
        </a:xfrm>
      </p:grpSpPr>
      <p:sp>
        <p:nvSpPr>
          <p:cNvPr id="4729" name="Google Shape;4729;p62"/>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PROPOSED SOLUTION</a:t>
            </a:r>
            <a:endParaRPr dirty="0"/>
          </a:p>
        </p:txBody>
      </p:sp>
    </p:spTree>
    <p:extLst>
      <p:ext uri="{BB962C8B-B14F-4D97-AF65-F5344CB8AC3E}">
        <p14:creationId xmlns:p14="http://schemas.microsoft.com/office/powerpoint/2010/main" val="39071750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722"/>
        <p:cNvGrpSpPr/>
        <p:nvPr/>
      </p:nvGrpSpPr>
      <p:grpSpPr>
        <a:xfrm>
          <a:off x="0" y="0"/>
          <a:ext cx="0" cy="0"/>
          <a:chOff x="0" y="0"/>
          <a:chExt cx="0" cy="0"/>
        </a:xfrm>
      </p:grpSpPr>
      <p:sp>
        <p:nvSpPr>
          <p:cNvPr id="4729" name="Google Shape;4729;p62"/>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ANALYSIS</a:t>
            </a:r>
            <a:endParaRPr dirty="0"/>
          </a:p>
        </p:txBody>
      </p:sp>
      <p:cxnSp>
        <p:nvCxnSpPr>
          <p:cNvPr id="3" name="Straight Connector 2">
            <a:extLst>
              <a:ext uri="{FF2B5EF4-FFF2-40B4-BE49-F238E27FC236}">
                <a16:creationId xmlns:a16="http://schemas.microsoft.com/office/drawing/2014/main" id="{7824D1C0-1C0F-4818-8A26-FA6F97B86DB1}"/>
              </a:ext>
            </a:extLst>
          </p:cNvPr>
          <p:cNvCxnSpPr/>
          <p:nvPr/>
        </p:nvCxnSpPr>
        <p:spPr>
          <a:xfrm>
            <a:off x="2693001" y="1587608"/>
            <a:ext cx="0" cy="2870616"/>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F08E2AC8-CBB6-45F8-9AB8-CB87D4C245C5}"/>
              </a:ext>
            </a:extLst>
          </p:cNvPr>
          <p:cNvCxnSpPr/>
          <p:nvPr/>
        </p:nvCxnSpPr>
        <p:spPr>
          <a:xfrm>
            <a:off x="5662558" y="1558565"/>
            <a:ext cx="0" cy="2870616"/>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Google Shape;4729;p62">
            <a:extLst>
              <a:ext uri="{FF2B5EF4-FFF2-40B4-BE49-F238E27FC236}">
                <a16:creationId xmlns:a16="http://schemas.microsoft.com/office/drawing/2014/main" id="{C6E17851-F4C8-4D99-9363-159D1B33762D}"/>
              </a:ext>
            </a:extLst>
          </p:cNvPr>
          <p:cNvSpPr txBox="1">
            <a:spLocks/>
          </p:cNvSpPr>
          <p:nvPr/>
        </p:nvSpPr>
        <p:spPr>
          <a:xfrm>
            <a:off x="0" y="1467458"/>
            <a:ext cx="2416425" cy="240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Hammersmith One"/>
              <a:buNone/>
              <a:defRPr sz="2700" b="0" i="0" u="none" strike="noStrike" cap="none">
                <a:solidFill>
                  <a:schemeClr val="dk1"/>
                </a:solidFill>
                <a:latin typeface="Hammersmith One"/>
                <a:ea typeface="Hammersmith One"/>
                <a:cs typeface="Hammersmith One"/>
                <a:sym typeface="Hammersmith One"/>
              </a:defRPr>
            </a:lvl1pPr>
            <a:lvl2pPr marR="0" lvl="1" algn="l" rtl="0">
              <a:lnSpc>
                <a:spcPct val="100000"/>
              </a:lnSpc>
              <a:spcBef>
                <a:spcPts val="0"/>
              </a:spcBef>
              <a:spcAft>
                <a:spcPts val="0"/>
              </a:spcAft>
              <a:buClr>
                <a:schemeClr val="dk1"/>
              </a:buClr>
              <a:buSzPts val="2800"/>
              <a:buFont typeface="Hammersmith One"/>
              <a:buNone/>
              <a:defRPr sz="2800" b="0" i="0" u="none" strike="noStrike" cap="none">
                <a:solidFill>
                  <a:schemeClr val="dk1"/>
                </a:solidFill>
                <a:latin typeface="Hammersmith One"/>
                <a:ea typeface="Hammersmith One"/>
                <a:cs typeface="Hammersmith One"/>
                <a:sym typeface="Hammersmith One"/>
              </a:defRPr>
            </a:lvl2pPr>
            <a:lvl3pPr marR="0" lvl="2" algn="l" rtl="0">
              <a:lnSpc>
                <a:spcPct val="100000"/>
              </a:lnSpc>
              <a:spcBef>
                <a:spcPts val="0"/>
              </a:spcBef>
              <a:spcAft>
                <a:spcPts val="0"/>
              </a:spcAft>
              <a:buClr>
                <a:schemeClr val="dk1"/>
              </a:buClr>
              <a:buSzPts val="2800"/>
              <a:buFont typeface="Hammersmith One"/>
              <a:buNone/>
              <a:defRPr sz="2800" b="0" i="0" u="none" strike="noStrike" cap="none">
                <a:solidFill>
                  <a:schemeClr val="dk1"/>
                </a:solidFill>
                <a:latin typeface="Hammersmith One"/>
                <a:ea typeface="Hammersmith One"/>
                <a:cs typeface="Hammersmith One"/>
                <a:sym typeface="Hammersmith One"/>
              </a:defRPr>
            </a:lvl3pPr>
            <a:lvl4pPr marR="0" lvl="3" algn="l" rtl="0">
              <a:lnSpc>
                <a:spcPct val="100000"/>
              </a:lnSpc>
              <a:spcBef>
                <a:spcPts val="0"/>
              </a:spcBef>
              <a:spcAft>
                <a:spcPts val="0"/>
              </a:spcAft>
              <a:buClr>
                <a:schemeClr val="dk1"/>
              </a:buClr>
              <a:buSzPts val="2800"/>
              <a:buFont typeface="Hammersmith One"/>
              <a:buNone/>
              <a:defRPr sz="2800" b="0" i="0" u="none" strike="noStrike" cap="none">
                <a:solidFill>
                  <a:schemeClr val="dk1"/>
                </a:solidFill>
                <a:latin typeface="Hammersmith One"/>
                <a:ea typeface="Hammersmith One"/>
                <a:cs typeface="Hammersmith One"/>
                <a:sym typeface="Hammersmith One"/>
              </a:defRPr>
            </a:lvl4pPr>
            <a:lvl5pPr marR="0" lvl="4" algn="l" rtl="0">
              <a:lnSpc>
                <a:spcPct val="100000"/>
              </a:lnSpc>
              <a:spcBef>
                <a:spcPts val="0"/>
              </a:spcBef>
              <a:spcAft>
                <a:spcPts val="0"/>
              </a:spcAft>
              <a:buClr>
                <a:schemeClr val="dk1"/>
              </a:buClr>
              <a:buSzPts val="2800"/>
              <a:buFont typeface="Hammersmith One"/>
              <a:buNone/>
              <a:defRPr sz="2800" b="0" i="0" u="none" strike="noStrike" cap="none">
                <a:solidFill>
                  <a:schemeClr val="dk1"/>
                </a:solidFill>
                <a:latin typeface="Hammersmith One"/>
                <a:ea typeface="Hammersmith One"/>
                <a:cs typeface="Hammersmith One"/>
                <a:sym typeface="Hammersmith One"/>
              </a:defRPr>
            </a:lvl5pPr>
            <a:lvl6pPr marR="0" lvl="5" algn="l" rtl="0">
              <a:lnSpc>
                <a:spcPct val="100000"/>
              </a:lnSpc>
              <a:spcBef>
                <a:spcPts val="0"/>
              </a:spcBef>
              <a:spcAft>
                <a:spcPts val="0"/>
              </a:spcAft>
              <a:buClr>
                <a:schemeClr val="dk1"/>
              </a:buClr>
              <a:buSzPts val="2800"/>
              <a:buFont typeface="Hammersmith One"/>
              <a:buNone/>
              <a:defRPr sz="2800" b="0" i="0" u="none" strike="noStrike" cap="none">
                <a:solidFill>
                  <a:schemeClr val="dk1"/>
                </a:solidFill>
                <a:latin typeface="Hammersmith One"/>
                <a:ea typeface="Hammersmith One"/>
                <a:cs typeface="Hammersmith One"/>
                <a:sym typeface="Hammersmith One"/>
              </a:defRPr>
            </a:lvl6pPr>
            <a:lvl7pPr marR="0" lvl="6" algn="l" rtl="0">
              <a:lnSpc>
                <a:spcPct val="100000"/>
              </a:lnSpc>
              <a:spcBef>
                <a:spcPts val="0"/>
              </a:spcBef>
              <a:spcAft>
                <a:spcPts val="0"/>
              </a:spcAft>
              <a:buClr>
                <a:schemeClr val="dk1"/>
              </a:buClr>
              <a:buSzPts val="2800"/>
              <a:buFont typeface="Hammersmith One"/>
              <a:buNone/>
              <a:defRPr sz="2800" b="0" i="0" u="none" strike="noStrike" cap="none">
                <a:solidFill>
                  <a:schemeClr val="dk1"/>
                </a:solidFill>
                <a:latin typeface="Hammersmith One"/>
                <a:ea typeface="Hammersmith One"/>
                <a:cs typeface="Hammersmith One"/>
                <a:sym typeface="Hammersmith One"/>
              </a:defRPr>
            </a:lvl7pPr>
            <a:lvl8pPr marR="0" lvl="7" algn="l" rtl="0">
              <a:lnSpc>
                <a:spcPct val="100000"/>
              </a:lnSpc>
              <a:spcBef>
                <a:spcPts val="0"/>
              </a:spcBef>
              <a:spcAft>
                <a:spcPts val="0"/>
              </a:spcAft>
              <a:buClr>
                <a:schemeClr val="dk1"/>
              </a:buClr>
              <a:buSzPts val="2800"/>
              <a:buFont typeface="Hammersmith One"/>
              <a:buNone/>
              <a:defRPr sz="2800" b="0" i="0" u="none" strike="noStrike" cap="none">
                <a:solidFill>
                  <a:schemeClr val="dk1"/>
                </a:solidFill>
                <a:latin typeface="Hammersmith One"/>
                <a:ea typeface="Hammersmith One"/>
                <a:cs typeface="Hammersmith One"/>
                <a:sym typeface="Hammersmith One"/>
              </a:defRPr>
            </a:lvl8pPr>
            <a:lvl9pPr marR="0" lvl="8" algn="l" rtl="0">
              <a:lnSpc>
                <a:spcPct val="100000"/>
              </a:lnSpc>
              <a:spcBef>
                <a:spcPts val="0"/>
              </a:spcBef>
              <a:spcAft>
                <a:spcPts val="0"/>
              </a:spcAft>
              <a:buClr>
                <a:schemeClr val="dk1"/>
              </a:buClr>
              <a:buSzPts val="2800"/>
              <a:buFont typeface="Hammersmith One"/>
              <a:buNone/>
              <a:defRPr sz="2800" b="0" i="0" u="none" strike="noStrike" cap="none">
                <a:solidFill>
                  <a:schemeClr val="dk1"/>
                </a:solidFill>
                <a:latin typeface="Hammersmith One"/>
                <a:ea typeface="Hammersmith One"/>
                <a:cs typeface="Hammersmith One"/>
                <a:sym typeface="Hammersmith One"/>
              </a:defRPr>
            </a:lvl9pPr>
          </a:lstStyle>
          <a:p>
            <a:pPr algn="ctr"/>
            <a:r>
              <a:rPr lang="en-SG" sz="1800" dirty="0"/>
              <a:t>OBSERVATIONS</a:t>
            </a:r>
          </a:p>
        </p:txBody>
      </p:sp>
      <p:sp>
        <p:nvSpPr>
          <p:cNvPr id="26" name="Google Shape;4729;p62">
            <a:extLst>
              <a:ext uri="{FF2B5EF4-FFF2-40B4-BE49-F238E27FC236}">
                <a16:creationId xmlns:a16="http://schemas.microsoft.com/office/drawing/2014/main" id="{4D44856E-6F89-477A-87DB-7ED66F991606}"/>
              </a:ext>
            </a:extLst>
          </p:cNvPr>
          <p:cNvSpPr txBox="1">
            <a:spLocks/>
          </p:cNvSpPr>
          <p:nvPr/>
        </p:nvSpPr>
        <p:spPr>
          <a:xfrm>
            <a:off x="2969565" y="1467458"/>
            <a:ext cx="2416425" cy="240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Hammersmith One"/>
              <a:buNone/>
              <a:defRPr sz="2700" b="0" i="0" u="none" strike="noStrike" cap="none">
                <a:solidFill>
                  <a:schemeClr val="dk1"/>
                </a:solidFill>
                <a:latin typeface="Hammersmith One"/>
                <a:ea typeface="Hammersmith One"/>
                <a:cs typeface="Hammersmith One"/>
                <a:sym typeface="Hammersmith One"/>
              </a:defRPr>
            </a:lvl1pPr>
            <a:lvl2pPr marR="0" lvl="1" algn="l" rtl="0">
              <a:lnSpc>
                <a:spcPct val="100000"/>
              </a:lnSpc>
              <a:spcBef>
                <a:spcPts val="0"/>
              </a:spcBef>
              <a:spcAft>
                <a:spcPts val="0"/>
              </a:spcAft>
              <a:buClr>
                <a:schemeClr val="dk1"/>
              </a:buClr>
              <a:buSzPts val="2800"/>
              <a:buFont typeface="Hammersmith One"/>
              <a:buNone/>
              <a:defRPr sz="2800" b="0" i="0" u="none" strike="noStrike" cap="none">
                <a:solidFill>
                  <a:schemeClr val="dk1"/>
                </a:solidFill>
                <a:latin typeface="Hammersmith One"/>
                <a:ea typeface="Hammersmith One"/>
                <a:cs typeface="Hammersmith One"/>
                <a:sym typeface="Hammersmith One"/>
              </a:defRPr>
            </a:lvl2pPr>
            <a:lvl3pPr marR="0" lvl="2" algn="l" rtl="0">
              <a:lnSpc>
                <a:spcPct val="100000"/>
              </a:lnSpc>
              <a:spcBef>
                <a:spcPts val="0"/>
              </a:spcBef>
              <a:spcAft>
                <a:spcPts val="0"/>
              </a:spcAft>
              <a:buClr>
                <a:schemeClr val="dk1"/>
              </a:buClr>
              <a:buSzPts val="2800"/>
              <a:buFont typeface="Hammersmith One"/>
              <a:buNone/>
              <a:defRPr sz="2800" b="0" i="0" u="none" strike="noStrike" cap="none">
                <a:solidFill>
                  <a:schemeClr val="dk1"/>
                </a:solidFill>
                <a:latin typeface="Hammersmith One"/>
                <a:ea typeface="Hammersmith One"/>
                <a:cs typeface="Hammersmith One"/>
                <a:sym typeface="Hammersmith One"/>
              </a:defRPr>
            </a:lvl3pPr>
            <a:lvl4pPr marR="0" lvl="3" algn="l" rtl="0">
              <a:lnSpc>
                <a:spcPct val="100000"/>
              </a:lnSpc>
              <a:spcBef>
                <a:spcPts val="0"/>
              </a:spcBef>
              <a:spcAft>
                <a:spcPts val="0"/>
              </a:spcAft>
              <a:buClr>
                <a:schemeClr val="dk1"/>
              </a:buClr>
              <a:buSzPts val="2800"/>
              <a:buFont typeface="Hammersmith One"/>
              <a:buNone/>
              <a:defRPr sz="2800" b="0" i="0" u="none" strike="noStrike" cap="none">
                <a:solidFill>
                  <a:schemeClr val="dk1"/>
                </a:solidFill>
                <a:latin typeface="Hammersmith One"/>
                <a:ea typeface="Hammersmith One"/>
                <a:cs typeface="Hammersmith One"/>
                <a:sym typeface="Hammersmith One"/>
              </a:defRPr>
            </a:lvl4pPr>
            <a:lvl5pPr marR="0" lvl="4" algn="l" rtl="0">
              <a:lnSpc>
                <a:spcPct val="100000"/>
              </a:lnSpc>
              <a:spcBef>
                <a:spcPts val="0"/>
              </a:spcBef>
              <a:spcAft>
                <a:spcPts val="0"/>
              </a:spcAft>
              <a:buClr>
                <a:schemeClr val="dk1"/>
              </a:buClr>
              <a:buSzPts val="2800"/>
              <a:buFont typeface="Hammersmith One"/>
              <a:buNone/>
              <a:defRPr sz="2800" b="0" i="0" u="none" strike="noStrike" cap="none">
                <a:solidFill>
                  <a:schemeClr val="dk1"/>
                </a:solidFill>
                <a:latin typeface="Hammersmith One"/>
                <a:ea typeface="Hammersmith One"/>
                <a:cs typeface="Hammersmith One"/>
                <a:sym typeface="Hammersmith One"/>
              </a:defRPr>
            </a:lvl5pPr>
            <a:lvl6pPr marR="0" lvl="5" algn="l" rtl="0">
              <a:lnSpc>
                <a:spcPct val="100000"/>
              </a:lnSpc>
              <a:spcBef>
                <a:spcPts val="0"/>
              </a:spcBef>
              <a:spcAft>
                <a:spcPts val="0"/>
              </a:spcAft>
              <a:buClr>
                <a:schemeClr val="dk1"/>
              </a:buClr>
              <a:buSzPts val="2800"/>
              <a:buFont typeface="Hammersmith One"/>
              <a:buNone/>
              <a:defRPr sz="2800" b="0" i="0" u="none" strike="noStrike" cap="none">
                <a:solidFill>
                  <a:schemeClr val="dk1"/>
                </a:solidFill>
                <a:latin typeface="Hammersmith One"/>
                <a:ea typeface="Hammersmith One"/>
                <a:cs typeface="Hammersmith One"/>
                <a:sym typeface="Hammersmith One"/>
              </a:defRPr>
            </a:lvl6pPr>
            <a:lvl7pPr marR="0" lvl="6" algn="l" rtl="0">
              <a:lnSpc>
                <a:spcPct val="100000"/>
              </a:lnSpc>
              <a:spcBef>
                <a:spcPts val="0"/>
              </a:spcBef>
              <a:spcAft>
                <a:spcPts val="0"/>
              </a:spcAft>
              <a:buClr>
                <a:schemeClr val="dk1"/>
              </a:buClr>
              <a:buSzPts val="2800"/>
              <a:buFont typeface="Hammersmith One"/>
              <a:buNone/>
              <a:defRPr sz="2800" b="0" i="0" u="none" strike="noStrike" cap="none">
                <a:solidFill>
                  <a:schemeClr val="dk1"/>
                </a:solidFill>
                <a:latin typeface="Hammersmith One"/>
                <a:ea typeface="Hammersmith One"/>
                <a:cs typeface="Hammersmith One"/>
                <a:sym typeface="Hammersmith One"/>
              </a:defRPr>
            </a:lvl7pPr>
            <a:lvl8pPr marR="0" lvl="7" algn="l" rtl="0">
              <a:lnSpc>
                <a:spcPct val="100000"/>
              </a:lnSpc>
              <a:spcBef>
                <a:spcPts val="0"/>
              </a:spcBef>
              <a:spcAft>
                <a:spcPts val="0"/>
              </a:spcAft>
              <a:buClr>
                <a:schemeClr val="dk1"/>
              </a:buClr>
              <a:buSzPts val="2800"/>
              <a:buFont typeface="Hammersmith One"/>
              <a:buNone/>
              <a:defRPr sz="2800" b="0" i="0" u="none" strike="noStrike" cap="none">
                <a:solidFill>
                  <a:schemeClr val="dk1"/>
                </a:solidFill>
                <a:latin typeface="Hammersmith One"/>
                <a:ea typeface="Hammersmith One"/>
                <a:cs typeface="Hammersmith One"/>
                <a:sym typeface="Hammersmith One"/>
              </a:defRPr>
            </a:lvl8pPr>
            <a:lvl9pPr marR="0" lvl="8" algn="l" rtl="0">
              <a:lnSpc>
                <a:spcPct val="100000"/>
              </a:lnSpc>
              <a:spcBef>
                <a:spcPts val="0"/>
              </a:spcBef>
              <a:spcAft>
                <a:spcPts val="0"/>
              </a:spcAft>
              <a:buClr>
                <a:schemeClr val="dk1"/>
              </a:buClr>
              <a:buSzPts val="2800"/>
              <a:buFont typeface="Hammersmith One"/>
              <a:buNone/>
              <a:defRPr sz="2800" b="0" i="0" u="none" strike="noStrike" cap="none">
                <a:solidFill>
                  <a:schemeClr val="dk1"/>
                </a:solidFill>
                <a:latin typeface="Hammersmith One"/>
                <a:ea typeface="Hammersmith One"/>
                <a:cs typeface="Hammersmith One"/>
                <a:sym typeface="Hammersmith One"/>
              </a:defRPr>
            </a:lvl9pPr>
          </a:lstStyle>
          <a:p>
            <a:pPr algn="ctr"/>
            <a:r>
              <a:rPr lang="en-SG" sz="1800" dirty="0"/>
              <a:t>LIMITATIONS</a:t>
            </a:r>
          </a:p>
        </p:txBody>
      </p:sp>
      <p:sp>
        <p:nvSpPr>
          <p:cNvPr id="27" name="Google Shape;4729;p62">
            <a:extLst>
              <a:ext uri="{FF2B5EF4-FFF2-40B4-BE49-F238E27FC236}">
                <a16:creationId xmlns:a16="http://schemas.microsoft.com/office/drawing/2014/main" id="{F65CFBC3-4C9F-4C02-B3FF-7FCF15265619}"/>
              </a:ext>
            </a:extLst>
          </p:cNvPr>
          <p:cNvSpPr txBox="1">
            <a:spLocks/>
          </p:cNvSpPr>
          <p:nvPr/>
        </p:nvSpPr>
        <p:spPr>
          <a:xfrm>
            <a:off x="5939122" y="1467458"/>
            <a:ext cx="2383937" cy="240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Hammersmith One"/>
              <a:buNone/>
              <a:defRPr sz="2700" b="0" i="0" u="none" strike="noStrike" cap="none">
                <a:solidFill>
                  <a:schemeClr val="dk1"/>
                </a:solidFill>
                <a:latin typeface="Hammersmith One"/>
                <a:ea typeface="Hammersmith One"/>
                <a:cs typeface="Hammersmith One"/>
                <a:sym typeface="Hammersmith One"/>
              </a:defRPr>
            </a:lvl1pPr>
            <a:lvl2pPr marR="0" lvl="1" algn="l" rtl="0">
              <a:lnSpc>
                <a:spcPct val="100000"/>
              </a:lnSpc>
              <a:spcBef>
                <a:spcPts val="0"/>
              </a:spcBef>
              <a:spcAft>
                <a:spcPts val="0"/>
              </a:spcAft>
              <a:buClr>
                <a:schemeClr val="dk1"/>
              </a:buClr>
              <a:buSzPts val="2800"/>
              <a:buFont typeface="Hammersmith One"/>
              <a:buNone/>
              <a:defRPr sz="2800" b="0" i="0" u="none" strike="noStrike" cap="none">
                <a:solidFill>
                  <a:schemeClr val="dk1"/>
                </a:solidFill>
                <a:latin typeface="Hammersmith One"/>
                <a:ea typeface="Hammersmith One"/>
                <a:cs typeface="Hammersmith One"/>
                <a:sym typeface="Hammersmith One"/>
              </a:defRPr>
            </a:lvl2pPr>
            <a:lvl3pPr marR="0" lvl="2" algn="l" rtl="0">
              <a:lnSpc>
                <a:spcPct val="100000"/>
              </a:lnSpc>
              <a:spcBef>
                <a:spcPts val="0"/>
              </a:spcBef>
              <a:spcAft>
                <a:spcPts val="0"/>
              </a:spcAft>
              <a:buClr>
                <a:schemeClr val="dk1"/>
              </a:buClr>
              <a:buSzPts val="2800"/>
              <a:buFont typeface="Hammersmith One"/>
              <a:buNone/>
              <a:defRPr sz="2800" b="0" i="0" u="none" strike="noStrike" cap="none">
                <a:solidFill>
                  <a:schemeClr val="dk1"/>
                </a:solidFill>
                <a:latin typeface="Hammersmith One"/>
                <a:ea typeface="Hammersmith One"/>
                <a:cs typeface="Hammersmith One"/>
                <a:sym typeface="Hammersmith One"/>
              </a:defRPr>
            </a:lvl3pPr>
            <a:lvl4pPr marR="0" lvl="3" algn="l" rtl="0">
              <a:lnSpc>
                <a:spcPct val="100000"/>
              </a:lnSpc>
              <a:spcBef>
                <a:spcPts val="0"/>
              </a:spcBef>
              <a:spcAft>
                <a:spcPts val="0"/>
              </a:spcAft>
              <a:buClr>
                <a:schemeClr val="dk1"/>
              </a:buClr>
              <a:buSzPts val="2800"/>
              <a:buFont typeface="Hammersmith One"/>
              <a:buNone/>
              <a:defRPr sz="2800" b="0" i="0" u="none" strike="noStrike" cap="none">
                <a:solidFill>
                  <a:schemeClr val="dk1"/>
                </a:solidFill>
                <a:latin typeface="Hammersmith One"/>
                <a:ea typeface="Hammersmith One"/>
                <a:cs typeface="Hammersmith One"/>
                <a:sym typeface="Hammersmith One"/>
              </a:defRPr>
            </a:lvl4pPr>
            <a:lvl5pPr marR="0" lvl="4" algn="l" rtl="0">
              <a:lnSpc>
                <a:spcPct val="100000"/>
              </a:lnSpc>
              <a:spcBef>
                <a:spcPts val="0"/>
              </a:spcBef>
              <a:spcAft>
                <a:spcPts val="0"/>
              </a:spcAft>
              <a:buClr>
                <a:schemeClr val="dk1"/>
              </a:buClr>
              <a:buSzPts val="2800"/>
              <a:buFont typeface="Hammersmith One"/>
              <a:buNone/>
              <a:defRPr sz="2800" b="0" i="0" u="none" strike="noStrike" cap="none">
                <a:solidFill>
                  <a:schemeClr val="dk1"/>
                </a:solidFill>
                <a:latin typeface="Hammersmith One"/>
                <a:ea typeface="Hammersmith One"/>
                <a:cs typeface="Hammersmith One"/>
                <a:sym typeface="Hammersmith One"/>
              </a:defRPr>
            </a:lvl5pPr>
            <a:lvl6pPr marR="0" lvl="5" algn="l" rtl="0">
              <a:lnSpc>
                <a:spcPct val="100000"/>
              </a:lnSpc>
              <a:spcBef>
                <a:spcPts val="0"/>
              </a:spcBef>
              <a:spcAft>
                <a:spcPts val="0"/>
              </a:spcAft>
              <a:buClr>
                <a:schemeClr val="dk1"/>
              </a:buClr>
              <a:buSzPts val="2800"/>
              <a:buFont typeface="Hammersmith One"/>
              <a:buNone/>
              <a:defRPr sz="2800" b="0" i="0" u="none" strike="noStrike" cap="none">
                <a:solidFill>
                  <a:schemeClr val="dk1"/>
                </a:solidFill>
                <a:latin typeface="Hammersmith One"/>
                <a:ea typeface="Hammersmith One"/>
                <a:cs typeface="Hammersmith One"/>
                <a:sym typeface="Hammersmith One"/>
              </a:defRPr>
            </a:lvl6pPr>
            <a:lvl7pPr marR="0" lvl="6" algn="l" rtl="0">
              <a:lnSpc>
                <a:spcPct val="100000"/>
              </a:lnSpc>
              <a:spcBef>
                <a:spcPts val="0"/>
              </a:spcBef>
              <a:spcAft>
                <a:spcPts val="0"/>
              </a:spcAft>
              <a:buClr>
                <a:schemeClr val="dk1"/>
              </a:buClr>
              <a:buSzPts val="2800"/>
              <a:buFont typeface="Hammersmith One"/>
              <a:buNone/>
              <a:defRPr sz="2800" b="0" i="0" u="none" strike="noStrike" cap="none">
                <a:solidFill>
                  <a:schemeClr val="dk1"/>
                </a:solidFill>
                <a:latin typeface="Hammersmith One"/>
                <a:ea typeface="Hammersmith One"/>
                <a:cs typeface="Hammersmith One"/>
                <a:sym typeface="Hammersmith One"/>
              </a:defRPr>
            </a:lvl7pPr>
            <a:lvl8pPr marR="0" lvl="7" algn="l" rtl="0">
              <a:lnSpc>
                <a:spcPct val="100000"/>
              </a:lnSpc>
              <a:spcBef>
                <a:spcPts val="0"/>
              </a:spcBef>
              <a:spcAft>
                <a:spcPts val="0"/>
              </a:spcAft>
              <a:buClr>
                <a:schemeClr val="dk1"/>
              </a:buClr>
              <a:buSzPts val="2800"/>
              <a:buFont typeface="Hammersmith One"/>
              <a:buNone/>
              <a:defRPr sz="2800" b="0" i="0" u="none" strike="noStrike" cap="none">
                <a:solidFill>
                  <a:schemeClr val="dk1"/>
                </a:solidFill>
                <a:latin typeface="Hammersmith One"/>
                <a:ea typeface="Hammersmith One"/>
                <a:cs typeface="Hammersmith One"/>
                <a:sym typeface="Hammersmith One"/>
              </a:defRPr>
            </a:lvl8pPr>
            <a:lvl9pPr marR="0" lvl="8" algn="l" rtl="0">
              <a:lnSpc>
                <a:spcPct val="100000"/>
              </a:lnSpc>
              <a:spcBef>
                <a:spcPts val="0"/>
              </a:spcBef>
              <a:spcAft>
                <a:spcPts val="0"/>
              </a:spcAft>
              <a:buClr>
                <a:schemeClr val="dk1"/>
              </a:buClr>
              <a:buSzPts val="2800"/>
              <a:buFont typeface="Hammersmith One"/>
              <a:buNone/>
              <a:defRPr sz="2800" b="0" i="0" u="none" strike="noStrike" cap="none">
                <a:solidFill>
                  <a:schemeClr val="dk1"/>
                </a:solidFill>
                <a:latin typeface="Hammersmith One"/>
                <a:ea typeface="Hammersmith One"/>
                <a:cs typeface="Hammersmith One"/>
                <a:sym typeface="Hammersmith One"/>
              </a:defRPr>
            </a:lvl9pPr>
          </a:lstStyle>
          <a:p>
            <a:pPr algn="ctr"/>
            <a:r>
              <a:rPr lang="en-SG" sz="1800" dirty="0"/>
              <a:t>RECOMMENDATIONS</a:t>
            </a:r>
          </a:p>
        </p:txBody>
      </p:sp>
    </p:spTree>
    <p:extLst>
      <p:ext uri="{BB962C8B-B14F-4D97-AF65-F5344CB8AC3E}">
        <p14:creationId xmlns:p14="http://schemas.microsoft.com/office/powerpoint/2010/main" val="3183372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fade">
                                      <p:cBhvr>
                                        <p:cTn id="12" dur="500"/>
                                        <p:tgtEl>
                                          <p:spTgt spid="2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fade">
                                      <p:cBhvr>
                                        <p:cTn id="1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bldP spid="2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722"/>
        <p:cNvGrpSpPr/>
        <p:nvPr/>
      </p:nvGrpSpPr>
      <p:grpSpPr>
        <a:xfrm>
          <a:off x="0" y="0"/>
          <a:ext cx="0" cy="0"/>
          <a:chOff x="0" y="0"/>
          <a:chExt cx="0" cy="0"/>
        </a:xfrm>
      </p:grpSpPr>
      <p:sp>
        <p:nvSpPr>
          <p:cNvPr id="4729" name="Google Shape;4729;p62"/>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ANALYSIS</a:t>
            </a:r>
            <a:endParaRPr dirty="0"/>
          </a:p>
        </p:txBody>
      </p:sp>
      <p:cxnSp>
        <p:nvCxnSpPr>
          <p:cNvPr id="3" name="Straight Connector 2">
            <a:extLst>
              <a:ext uri="{FF2B5EF4-FFF2-40B4-BE49-F238E27FC236}">
                <a16:creationId xmlns:a16="http://schemas.microsoft.com/office/drawing/2014/main" id="{7824D1C0-1C0F-4818-8A26-FA6F97B86DB1}"/>
              </a:ext>
            </a:extLst>
          </p:cNvPr>
          <p:cNvCxnSpPr/>
          <p:nvPr/>
        </p:nvCxnSpPr>
        <p:spPr>
          <a:xfrm>
            <a:off x="2693001" y="1587608"/>
            <a:ext cx="0" cy="2870616"/>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F08E2AC8-CBB6-45F8-9AB8-CB87D4C245C5}"/>
              </a:ext>
            </a:extLst>
          </p:cNvPr>
          <p:cNvCxnSpPr/>
          <p:nvPr/>
        </p:nvCxnSpPr>
        <p:spPr>
          <a:xfrm>
            <a:off x="5662558" y="1558565"/>
            <a:ext cx="0" cy="2870616"/>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Google Shape;4729;p62">
            <a:extLst>
              <a:ext uri="{FF2B5EF4-FFF2-40B4-BE49-F238E27FC236}">
                <a16:creationId xmlns:a16="http://schemas.microsoft.com/office/drawing/2014/main" id="{C6E17851-F4C8-4D99-9363-159D1B33762D}"/>
              </a:ext>
            </a:extLst>
          </p:cNvPr>
          <p:cNvSpPr txBox="1">
            <a:spLocks/>
          </p:cNvSpPr>
          <p:nvPr/>
        </p:nvSpPr>
        <p:spPr>
          <a:xfrm>
            <a:off x="0" y="1467458"/>
            <a:ext cx="2416425" cy="240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Hammersmith One"/>
              <a:buNone/>
              <a:defRPr sz="2700" b="0" i="0" u="none" strike="noStrike" cap="none">
                <a:solidFill>
                  <a:schemeClr val="dk1"/>
                </a:solidFill>
                <a:latin typeface="Hammersmith One"/>
                <a:ea typeface="Hammersmith One"/>
                <a:cs typeface="Hammersmith One"/>
                <a:sym typeface="Hammersmith One"/>
              </a:defRPr>
            </a:lvl1pPr>
            <a:lvl2pPr marR="0" lvl="1" algn="l" rtl="0">
              <a:lnSpc>
                <a:spcPct val="100000"/>
              </a:lnSpc>
              <a:spcBef>
                <a:spcPts val="0"/>
              </a:spcBef>
              <a:spcAft>
                <a:spcPts val="0"/>
              </a:spcAft>
              <a:buClr>
                <a:schemeClr val="dk1"/>
              </a:buClr>
              <a:buSzPts val="2800"/>
              <a:buFont typeface="Hammersmith One"/>
              <a:buNone/>
              <a:defRPr sz="2800" b="0" i="0" u="none" strike="noStrike" cap="none">
                <a:solidFill>
                  <a:schemeClr val="dk1"/>
                </a:solidFill>
                <a:latin typeface="Hammersmith One"/>
                <a:ea typeface="Hammersmith One"/>
                <a:cs typeface="Hammersmith One"/>
                <a:sym typeface="Hammersmith One"/>
              </a:defRPr>
            </a:lvl2pPr>
            <a:lvl3pPr marR="0" lvl="2" algn="l" rtl="0">
              <a:lnSpc>
                <a:spcPct val="100000"/>
              </a:lnSpc>
              <a:spcBef>
                <a:spcPts val="0"/>
              </a:spcBef>
              <a:spcAft>
                <a:spcPts val="0"/>
              </a:spcAft>
              <a:buClr>
                <a:schemeClr val="dk1"/>
              </a:buClr>
              <a:buSzPts val="2800"/>
              <a:buFont typeface="Hammersmith One"/>
              <a:buNone/>
              <a:defRPr sz="2800" b="0" i="0" u="none" strike="noStrike" cap="none">
                <a:solidFill>
                  <a:schemeClr val="dk1"/>
                </a:solidFill>
                <a:latin typeface="Hammersmith One"/>
                <a:ea typeface="Hammersmith One"/>
                <a:cs typeface="Hammersmith One"/>
                <a:sym typeface="Hammersmith One"/>
              </a:defRPr>
            </a:lvl3pPr>
            <a:lvl4pPr marR="0" lvl="3" algn="l" rtl="0">
              <a:lnSpc>
                <a:spcPct val="100000"/>
              </a:lnSpc>
              <a:spcBef>
                <a:spcPts val="0"/>
              </a:spcBef>
              <a:spcAft>
                <a:spcPts val="0"/>
              </a:spcAft>
              <a:buClr>
                <a:schemeClr val="dk1"/>
              </a:buClr>
              <a:buSzPts val="2800"/>
              <a:buFont typeface="Hammersmith One"/>
              <a:buNone/>
              <a:defRPr sz="2800" b="0" i="0" u="none" strike="noStrike" cap="none">
                <a:solidFill>
                  <a:schemeClr val="dk1"/>
                </a:solidFill>
                <a:latin typeface="Hammersmith One"/>
                <a:ea typeface="Hammersmith One"/>
                <a:cs typeface="Hammersmith One"/>
                <a:sym typeface="Hammersmith One"/>
              </a:defRPr>
            </a:lvl4pPr>
            <a:lvl5pPr marR="0" lvl="4" algn="l" rtl="0">
              <a:lnSpc>
                <a:spcPct val="100000"/>
              </a:lnSpc>
              <a:spcBef>
                <a:spcPts val="0"/>
              </a:spcBef>
              <a:spcAft>
                <a:spcPts val="0"/>
              </a:spcAft>
              <a:buClr>
                <a:schemeClr val="dk1"/>
              </a:buClr>
              <a:buSzPts val="2800"/>
              <a:buFont typeface="Hammersmith One"/>
              <a:buNone/>
              <a:defRPr sz="2800" b="0" i="0" u="none" strike="noStrike" cap="none">
                <a:solidFill>
                  <a:schemeClr val="dk1"/>
                </a:solidFill>
                <a:latin typeface="Hammersmith One"/>
                <a:ea typeface="Hammersmith One"/>
                <a:cs typeface="Hammersmith One"/>
                <a:sym typeface="Hammersmith One"/>
              </a:defRPr>
            </a:lvl5pPr>
            <a:lvl6pPr marR="0" lvl="5" algn="l" rtl="0">
              <a:lnSpc>
                <a:spcPct val="100000"/>
              </a:lnSpc>
              <a:spcBef>
                <a:spcPts val="0"/>
              </a:spcBef>
              <a:spcAft>
                <a:spcPts val="0"/>
              </a:spcAft>
              <a:buClr>
                <a:schemeClr val="dk1"/>
              </a:buClr>
              <a:buSzPts val="2800"/>
              <a:buFont typeface="Hammersmith One"/>
              <a:buNone/>
              <a:defRPr sz="2800" b="0" i="0" u="none" strike="noStrike" cap="none">
                <a:solidFill>
                  <a:schemeClr val="dk1"/>
                </a:solidFill>
                <a:latin typeface="Hammersmith One"/>
                <a:ea typeface="Hammersmith One"/>
                <a:cs typeface="Hammersmith One"/>
                <a:sym typeface="Hammersmith One"/>
              </a:defRPr>
            </a:lvl6pPr>
            <a:lvl7pPr marR="0" lvl="6" algn="l" rtl="0">
              <a:lnSpc>
                <a:spcPct val="100000"/>
              </a:lnSpc>
              <a:spcBef>
                <a:spcPts val="0"/>
              </a:spcBef>
              <a:spcAft>
                <a:spcPts val="0"/>
              </a:spcAft>
              <a:buClr>
                <a:schemeClr val="dk1"/>
              </a:buClr>
              <a:buSzPts val="2800"/>
              <a:buFont typeface="Hammersmith One"/>
              <a:buNone/>
              <a:defRPr sz="2800" b="0" i="0" u="none" strike="noStrike" cap="none">
                <a:solidFill>
                  <a:schemeClr val="dk1"/>
                </a:solidFill>
                <a:latin typeface="Hammersmith One"/>
                <a:ea typeface="Hammersmith One"/>
                <a:cs typeface="Hammersmith One"/>
                <a:sym typeface="Hammersmith One"/>
              </a:defRPr>
            </a:lvl7pPr>
            <a:lvl8pPr marR="0" lvl="7" algn="l" rtl="0">
              <a:lnSpc>
                <a:spcPct val="100000"/>
              </a:lnSpc>
              <a:spcBef>
                <a:spcPts val="0"/>
              </a:spcBef>
              <a:spcAft>
                <a:spcPts val="0"/>
              </a:spcAft>
              <a:buClr>
                <a:schemeClr val="dk1"/>
              </a:buClr>
              <a:buSzPts val="2800"/>
              <a:buFont typeface="Hammersmith One"/>
              <a:buNone/>
              <a:defRPr sz="2800" b="0" i="0" u="none" strike="noStrike" cap="none">
                <a:solidFill>
                  <a:schemeClr val="dk1"/>
                </a:solidFill>
                <a:latin typeface="Hammersmith One"/>
                <a:ea typeface="Hammersmith One"/>
                <a:cs typeface="Hammersmith One"/>
                <a:sym typeface="Hammersmith One"/>
              </a:defRPr>
            </a:lvl8pPr>
            <a:lvl9pPr marR="0" lvl="8" algn="l" rtl="0">
              <a:lnSpc>
                <a:spcPct val="100000"/>
              </a:lnSpc>
              <a:spcBef>
                <a:spcPts val="0"/>
              </a:spcBef>
              <a:spcAft>
                <a:spcPts val="0"/>
              </a:spcAft>
              <a:buClr>
                <a:schemeClr val="dk1"/>
              </a:buClr>
              <a:buSzPts val="2800"/>
              <a:buFont typeface="Hammersmith One"/>
              <a:buNone/>
              <a:defRPr sz="2800" b="0" i="0" u="none" strike="noStrike" cap="none">
                <a:solidFill>
                  <a:schemeClr val="dk1"/>
                </a:solidFill>
                <a:latin typeface="Hammersmith One"/>
                <a:ea typeface="Hammersmith One"/>
                <a:cs typeface="Hammersmith One"/>
                <a:sym typeface="Hammersmith One"/>
              </a:defRPr>
            </a:lvl9pPr>
          </a:lstStyle>
          <a:p>
            <a:pPr algn="ctr"/>
            <a:r>
              <a:rPr lang="en-SG" sz="1800" dirty="0"/>
              <a:t>OBSERVATIONS</a:t>
            </a:r>
          </a:p>
        </p:txBody>
      </p:sp>
      <p:sp>
        <p:nvSpPr>
          <p:cNvPr id="26" name="Google Shape;4729;p62">
            <a:extLst>
              <a:ext uri="{FF2B5EF4-FFF2-40B4-BE49-F238E27FC236}">
                <a16:creationId xmlns:a16="http://schemas.microsoft.com/office/drawing/2014/main" id="{4D44856E-6F89-477A-87DB-7ED66F991606}"/>
              </a:ext>
            </a:extLst>
          </p:cNvPr>
          <p:cNvSpPr txBox="1">
            <a:spLocks/>
          </p:cNvSpPr>
          <p:nvPr/>
        </p:nvSpPr>
        <p:spPr>
          <a:xfrm>
            <a:off x="2969565" y="1467458"/>
            <a:ext cx="2416425" cy="240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Hammersmith One"/>
              <a:buNone/>
              <a:defRPr sz="2700" b="0" i="0" u="none" strike="noStrike" cap="none">
                <a:solidFill>
                  <a:schemeClr val="dk1"/>
                </a:solidFill>
                <a:latin typeface="Hammersmith One"/>
                <a:ea typeface="Hammersmith One"/>
                <a:cs typeface="Hammersmith One"/>
                <a:sym typeface="Hammersmith One"/>
              </a:defRPr>
            </a:lvl1pPr>
            <a:lvl2pPr marR="0" lvl="1" algn="l" rtl="0">
              <a:lnSpc>
                <a:spcPct val="100000"/>
              </a:lnSpc>
              <a:spcBef>
                <a:spcPts val="0"/>
              </a:spcBef>
              <a:spcAft>
                <a:spcPts val="0"/>
              </a:spcAft>
              <a:buClr>
                <a:schemeClr val="dk1"/>
              </a:buClr>
              <a:buSzPts val="2800"/>
              <a:buFont typeface="Hammersmith One"/>
              <a:buNone/>
              <a:defRPr sz="2800" b="0" i="0" u="none" strike="noStrike" cap="none">
                <a:solidFill>
                  <a:schemeClr val="dk1"/>
                </a:solidFill>
                <a:latin typeface="Hammersmith One"/>
                <a:ea typeface="Hammersmith One"/>
                <a:cs typeface="Hammersmith One"/>
                <a:sym typeface="Hammersmith One"/>
              </a:defRPr>
            </a:lvl2pPr>
            <a:lvl3pPr marR="0" lvl="2" algn="l" rtl="0">
              <a:lnSpc>
                <a:spcPct val="100000"/>
              </a:lnSpc>
              <a:spcBef>
                <a:spcPts val="0"/>
              </a:spcBef>
              <a:spcAft>
                <a:spcPts val="0"/>
              </a:spcAft>
              <a:buClr>
                <a:schemeClr val="dk1"/>
              </a:buClr>
              <a:buSzPts val="2800"/>
              <a:buFont typeface="Hammersmith One"/>
              <a:buNone/>
              <a:defRPr sz="2800" b="0" i="0" u="none" strike="noStrike" cap="none">
                <a:solidFill>
                  <a:schemeClr val="dk1"/>
                </a:solidFill>
                <a:latin typeface="Hammersmith One"/>
                <a:ea typeface="Hammersmith One"/>
                <a:cs typeface="Hammersmith One"/>
                <a:sym typeface="Hammersmith One"/>
              </a:defRPr>
            </a:lvl3pPr>
            <a:lvl4pPr marR="0" lvl="3" algn="l" rtl="0">
              <a:lnSpc>
                <a:spcPct val="100000"/>
              </a:lnSpc>
              <a:spcBef>
                <a:spcPts val="0"/>
              </a:spcBef>
              <a:spcAft>
                <a:spcPts val="0"/>
              </a:spcAft>
              <a:buClr>
                <a:schemeClr val="dk1"/>
              </a:buClr>
              <a:buSzPts val="2800"/>
              <a:buFont typeface="Hammersmith One"/>
              <a:buNone/>
              <a:defRPr sz="2800" b="0" i="0" u="none" strike="noStrike" cap="none">
                <a:solidFill>
                  <a:schemeClr val="dk1"/>
                </a:solidFill>
                <a:latin typeface="Hammersmith One"/>
                <a:ea typeface="Hammersmith One"/>
                <a:cs typeface="Hammersmith One"/>
                <a:sym typeface="Hammersmith One"/>
              </a:defRPr>
            </a:lvl4pPr>
            <a:lvl5pPr marR="0" lvl="4" algn="l" rtl="0">
              <a:lnSpc>
                <a:spcPct val="100000"/>
              </a:lnSpc>
              <a:spcBef>
                <a:spcPts val="0"/>
              </a:spcBef>
              <a:spcAft>
                <a:spcPts val="0"/>
              </a:spcAft>
              <a:buClr>
                <a:schemeClr val="dk1"/>
              </a:buClr>
              <a:buSzPts val="2800"/>
              <a:buFont typeface="Hammersmith One"/>
              <a:buNone/>
              <a:defRPr sz="2800" b="0" i="0" u="none" strike="noStrike" cap="none">
                <a:solidFill>
                  <a:schemeClr val="dk1"/>
                </a:solidFill>
                <a:latin typeface="Hammersmith One"/>
                <a:ea typeface="Hammersmith One"/>
                <a:cs typeface="Hammersmith One"/>
                <a:sym typeface="Hammersmith One"/>
              </a:defRPr>
            </a:lvl5pPr>
            <a:lvl6pPr marR="0" lvl="5" algn="l" rtl="0">
              <a:lnSpc>
                <a:spcPct val="100000"/>
              </a:lnSpc>
              <a:spcBef>
                <a:spcPts val="0"/>
              </a:spcBef>
              <a:spcAft>
                <a:spcPts val="0"/>
              </a:spcAft>
              <a:buClr>
                <a:schemeClr val="dk1"/>
              </a:buClr>
              <a:buSzPts val="2800"/>
              <a:buFont typeface="Hammersmith One"/>
              <a:buNone/>
              <a:defRPr sz="2800" b="0" i="0" u="none" strike="noStrike" cap="none">
                <a:solidFill>
                  <a:schemeClr val="dk1"/>
                </a:solidFill>
                <a:latin typeface="Hammersmith One"/>
                <a:ea typeface="Hammersmith One"/>
                <a:cs typeface="Hammersmith One"/>
                <a:sym typeface="Hammersmith One"/>
              </a:defRPr>
            </a:lvl6pPr>
            <a:lvl7pPr marR="0" lvl="6" algn="l" rtl="0">
              <a:lnSpc>
                <a:spcPct val="100000"/>
              </a:lnSpc>
              <a:spcBef>
                <a:spcPts val="0"/>
              </a:spcBef>
              <a:spcAft>
                <a:spcPts val="0"/>
              </a:spcAft>
              <a:buClr>
                <a:schemeClr val="dk1"/>
              </a:buClr>
              <a:buSzPts val="2800"/>
              <a:buFont typeface="Hammersmith One"/>
              <a:buNone/>
              <a:defRPr sz="2800" b="0" i="0" u="none" strike="noStrike" cap="none">
                <a:solidFill>
                  <a:schemeClr val="dk1"/>
                </a:solidFill>
                <a:latin typeface="Hammersmith One"/>
                <a:ea typeface="Hammersmith One"/>
                <a:cs typeface="Hammersmith One"/>
                <a:sym typeface="Hammersmith One"/>
              </a:defRPr>
            </a:lvl7pPr>
            <a:lvl8pPr marR="0" lvl="7" algn="l" rtl="0">
              <a:lnSpc>
                <a:spcPct val="100000"/>
              </a:lnSpc>
              <a:spcBef>
                <a:spcPts val="0"/>
              </a:spcBef>
              <a:spcAft>
                <a:spcPts val="0"/>
              </a:spcAft>
              <a:buClr>
                <a:schemeClr val="dk1"/>
              </a:buClr>
              <a:buSzPts val="2800"/>
              <a:buFont typeface="Hammersmith One"/>
              <a:buNone/>
              <a:defRPr sz="2800" b="0" i="0" u="none" strike="noStrike" cap="none">
                <a:solidFill>
                  <a:schemeClr val="dk1"/>
                </a:solidFill>
                <a:latin typeface="Hammersmith One"/>
                <a:ea typeface="Hammersmith One"/>
                <a:cs typeface="Hammersmith One"/>
                <a:sym typeface="Hammersmith One"/>
              </a:defRPr>
            </a:lvl8pPr>
            <a:lvl9pPr marR="0" lvl="8" algn="l" rtl="0">
              <a:lnSpc>
                <a:spcPct val="100000"/>
              </a:lnSpc>
              <a:spcBef>
                <a:spcPts val="0"/>
              </a:spcBef>
              <a:spcAft>
                <a:spcPts val="0"/>
              </a:spcAft>
              <a:buClr>
                <a:schemeClr val="dk1"/>
              </a:buClr>
              <a:buSzPts val="2800"/>
              <a:buFont typeface="Hammersmith One"/>
              <a:buNone/>
              <a:defRPr sz="2800" b="0" i="0" u="none" strike="noStrike" cap="none">
                <a:solidFill>
                  <a:schemeClr val="dk1"/>
                </a:solidFill>
                <a:latin typeface="Hammersmith One"/>
                <a:ea typeface="Hammersmith One"/>
                <a:cs typeface="Hammersmith One"/>
                <a:sym typeface="Hammersmith One"/>
              </a:defRPr>
            </a:lvl9pPr>
          </a:lstStyle>
          <a:p>
            <a:pPr algn="ctr"/>
            <a:r>
              <a:rPr lang="en-SG" sz="1800" dirty="0"/>
              <a:t>LIMITATIONS</a:t>
            </a:r>
          </a:p>
        </p:txBody>
      </p:sp>
      <p:sp>
        <p:nvSpPr>
          <p:cNvPr id="27" name="Google Shape;4729;p62">
            <a:extLst>
              <a:ext uri="{FF2B5EF4-FFF2-40B4-BE49-F238E27FC236}">
                <a16:creationId xmlns:a16="http://schemas.microsoft.com/office/drawing/2014/main" id="{F65CFBC3-4C9F-4C02-B3FF-7FCF15265619}"/>
              </a:ext>
            </a:extLst>
          </p:cNvPr>
          <p:cNvSpPr txBox="1">
            <a:spLocks/>
          </p:cNvSpPr>
          <p:nvPr/>
        </p:nvSpPr>
        <p:spPr>
          <a:xfrm>
            <a:off x="5939122" y="1467458"/>
            <a:ext cx="2383937" cy="240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Hammersmith One"/>
              <a:buNone/>
              <a:defRPr sz="2700" b="0" i="0" u="none" strike="noStrike" cap="none">
                <a:solidFill>
                  <a:schemeClr val="dk1"/>
                </a:solidFill>
                <a:latin typeface="Hammersmith One"/>
                <a:ea typeface="Hammersmith One"/>
                <a:cs typeface="Hammersmith One"/>
                <a:sym typeface="Hammersmith One"/>
              </a:defRPr>
            </a:lvl1pPr>
            <a:lvl2pPr marR="0" lvl="1" algn="l" rtl="0">
              <a:lnSpc>
                <a:spcPct val="100000"/>
              </a:lnSpc>
              <a:spcBef>
                <a:spcPts val="0"/>
              </a:spcBef>
              <a:spcAft>
                <a:spcPts val="0"/>
              </a:spcAft>
              <a:buClr>
                <a:schemeClr val="dk1"/>
              </a:buClr>
              <a:buSzPts val="2800"/>
              <a:buFont typeface="Hammersmith One"/>
              <a:buNone/>
              <a:defRPr sz="2800" b="0" i="0" u="none" strike="noStrike" cap="none">
                <a:solidFill>
                  <a:schemeClr val="dk1"/>
                </a:solidFill>
                <a:latin typeface="Hammersmith One"/>
                <a:ea typeface="Hammersmith One"/>
                <a:cs typeface="Hammersmith One"/>
                <a:sym typeface="Hammersmith One"/>
              </a:defRPr>
            </a:lvl2pPr>
            <a:lvl3pPr marR="0" lvl="2" algn="l" rtl="0">
              <a:lnSpc>
                <a:spcPct val="100000"/>
              </a:lnSpc>
              <a:spcBef>
                <a:spcPts val="0"/>
              </a:spcBef>
              <a:spcAft>
                <a:spcPts val="0"/>
              </a:spcAft>
              <a:buClr>
                <a:schemeClr val="dk1"/>
              </a:buClr>
              <a:buSzPts val="2800"/>
              <a:buFont typeface="Hammersmith One"/>
              <a:buNone/>
              <a:defRPr sz="2800" b="0" i="0" u="none" strike="noStrike" cap="none">
                <a:solidFill>
                  <a:schemeClr val="dk1"/>
                </a:solidFill>
                <a:latin typeface="Hammersmith One"/>
                <a:ea typeface="Hammersmith One"/>
                <a:cs typeface="Hammersmith One"/>
                <a:sym typeface="Hammersmith One"/>
              </a:defRPr>
            </a:lvl3pPr>
            <a:lvl4pPr marR="0" lvl="3" algn="l" rtl="0">
              <a:lnSpc>
                <a:spcPct val="100000"/>
              </a:lnSpc>
              <a:spcBef>
                <a:spcPts val="0"/>
              </a:spcBef>
              <a:spcAft>
                <a:spcPts val="0"/>
              </a:spcAft>
              <a:buClr>
                <a:schemeClr val="dk1"/>
              </a:buClr>
              <a:buSzPts val="2800"/>
              <a:buFont typeface="Hammersmith One"/>
              <a:buNone/>
              <a:defRPr sz="2800" b="0" i="0" u="none" strike="noStrike" cap="none">
                <a:solidFill>
                  <a:schemeClr val="dk1"/>
                </a:solidFill>
                <a:latin typeface="Hammersmith One"/>
                <a:ea typeface="Hammersmith One"/>
                <a:cs typeface="Hammersmith One"/>
                <a:sym typeface="Hammersmith One"/>
              </a:defRPr>
            </a:lvl4pPr>
            <a:lvl5pPr marR="0" lvl="4" algn="l" rtl="0">
              <a:lnSpc>
                <a:spcPct val="100000"/>
              </a:lnSpc>
              <a:spcBef>
                <a:spcPts val="0"/>
              </a:spcBef>
              <a:spcAft>
                <a:spcPts val="0"/>
              </a:spcAft>
              <a:buClr>
                <a:schemeClr val="dk1"/>
              </a:buClr>
              <a:buSzPts val="2800"/>
              <a:buFont typeface="Hammersmith One"/>
              <a:buNone/>
              <a:defRPr sz="2800" b="0" i="0" u="none" strike="noStrike" cap="none">
                <a:solidFill>
                  <a:schemeClr val="dk1"/>
                </a:solidFill>
                <a:latin typeface="Hammersmith One"/>
                <a:ea typeface="Hammersmith One"/>
                <a:cs typeface="Hammersmith One"/>
                <a:sym typeface="Hammersmith One"/>
              </a:defRPr>
            </a:lvl5pPr>
            <a:lvl6pPr marR="0" lvl="5" algn="l" rtl="0">
              <a:lnSpc>
                <a:spcPct val="100000"/>
              </a:lnSpc>
              <a:spcBef>
                <a:spcPts val="0"/>
              </a:spcBef>
              <a:spcAft>
                <a:spcPts val="0"/>
              </a:spcAft>
              <a:buClr>
                <a:schemeClr val="dk1"/>
              </a:buClr>
              <a:buSzPts val="2800"/>
              <a:buFont typeface="Hammersmith One"/>
              <a:buNone/>
              <a:defRPr sz="2800" b="0" i="0" u="none" strike="noStrike" cap="none">
                <a:solidFill>
                  <a:schemeClr val="dk1"/>
                </a:solidFill>
                <a:latin typeface="Hammersmith One"/>
                <a:ea typeface="Hammersmith One"/>
                <a:cs typeface="Hammersmith One"/>
                <a:sym typeface="Hammersmith One"/>
              </a:defRPr>
            </a:lvl6pPr>
            <a:lvl7pPr marR="0" lvl="6" algn="l" rtl="0">
              <a:lnSpc>
                <a:spcPct val="100000"/>
              </a:lnSpc>
              <a:spcBef>
                <a:spcPts val="0"/>
              </a:spcBef>
              <a:spcAft>
                <a:spcPts val="0"/>
              </a:spcAft>
              <a:buClr>
                <a:schemeClr val="dk1"/>
              </a:buClr>
              <a:buSzPts val="2800"/>
              <a:buFont typeface="Hammersmith One"/>
              <a:buNone/>
              <a:defRPr sz="2800" b="0" i="0" u="none" strike="noStrike" cap="none">
                <a:solidFill>
                  <a:schemeClr val="dk1"/>
                </a:solidFill>
                <a:latin typeface="Hammersmith One"/>
                <a:ea typeface="Hammersmith One"/>
                <a:cs typeface="Hammersmith One"/>
                <a:sym typeface="Hammersmith One"/>
              </a:defRPr>
            </a:lvl7pPr>
            <a:lvl8pPr marR="0" lvl="7" algn="l" rtl="0">
              <a:lnSpc>
                <a:spcPct val="100000"/>
              </a:lnSpc>
              <a:spcBef>
                <a:spcPts val="0"/>
              </a:spcBef>
              <a:spcAft>
                <a:spcPts val="0"/>
              </a:spcAft>
              <a:buClr>
                <a:schemeClr val="dk1"/>
              </a:buClr>
              <a:buSzPts val="2800"/>
              <a:buFont typeface="Hammersmith One"/>
              <a:buNone/>
              <a:defRPr sz="2800" b="0" i="0" u="none" strike="noStrike" cap="none">
                <a:solidFill>
                  <a:schemeClr val="dk1"/>
                </a:solidFill>
                <a:latin typeface="Hammersmith One"/>
                <a:ea typeface="Hammersmith One"/>
                <a:cs typeface="Hammersmith One"/>
                <a:sym typeface="Hammersmith One"/>
              </a:defRPr>
            </a:lvl8pPr>
            <a:lvl9pPr marR="0" lvl="8" algn="l" rtl="0">
              <a:lnSpc>
                <a:spcPct val="100000"/>
              </a:lnSpc>
              <a:spcBef>
                <a:spcPts val="0"/>
              </a:spcBef>
              <a:spcAft>
                <a:spcPts val="0"/>
              </a:spcAft>
              <a:buClr>
                <a:schemeClr val="dk1"/>
              </a:buClr>
              <a:buSzPts val="2800"/>
              <a:buFont typeface="Hammersmith One"/>
              <a:buNone/>
              <a:defRPr sz="2800" b="0" i="0" u="none" strike="noStrike" cap="none">
                <a:solidFill>
                  <a:schemeClr val="dk1"/>
                </a:solidFill>
                <a:latin typeface="Hammersmith One"/>
                <a:ea typeface="Hammersmith One"/>
                <a:cs typeface="Hammersmith One"/>
                <a:sym typeface="Hammersmith One"/>
              </a:defRPr>
            </a:lvl9pPr>
          </a:lstStyle>
          <a:p>
            <a:pPr algn="ctr"/>
            <a:r>
              <a:rPr lang="en-SG" sz="1800" dirty="0"/>
              <a:t>RECOMMENDATIONS</a:t>
            </a:r>
          </a:p>
        </p:txBody>
      </p:sp>
    </p:spTree>
    <p:extLst>
      <p:ext uri="{BB962C8B-B14F-4D97-AF65-F5344CB8AC3E}">
        <p14:creationId xmlns:p14="http://schemas.microsoft.com/office/powerpoint/2010/main" val="729182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fade">
                                      <p:cBhvr>
                                        <p:cTn id="12" dur="500"/>
                                        <p:tgtEl>
                                          <p:spTgt spid="2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fade">
                                      <p:cBhvr>
                                        <p:cTn id="1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bldP spid="2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722"/>
        <p:cNvGrpSpPr/>
        <p:nvPr/>
      </p:nvGrpSpPr>
      <p:grpSpPr>
        <a:xfrm>
          <a:off x="0" y="0"/>
          <a:ext cx="0" cy="0"/>
          <a:chOff x="0" y="0"/>
          <a:chExt cx="0" cy="0"/>
        </a:xfrm>
      </p:grpSpPr>
      <p:sp>
        <p:nvSpPr>
          <p:cNvPr id="4729" name="Google Shape;4729;p62"/>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ANALYSIS</a:t>
            </a:r>
            <a:endParaRPr dirty="0"/>
          </a:p>
        </p:txBody>
      </p:sp>
      <p:cxnSp>
        <p:nvCxnSpPr>
          <p:cNvPr id="3" name="Straight Connector 2">
            <a:extLst>
              <a:ext uri="{FF2B5EF4-FFF2-40B4-BE49-F238E27FC236}">
                <a16:creationId xmlns:a16="http://schemas.microsoft.com/office/drawing/2014/main" id="{7824D1C0-1C0F-4818-8A26-FA6F97B86DB1}"/>
              </a:ext>
            </a:extLst>
          </p:cNvPr>
          <p:cNvCxnSpPr/>
          <p:nvPr/>
        </p:nvCxnSpPr>
        <p:spPr>
          <a:xfrm>
            <a:off x="2693001" y="1587608"/>
            <a:ext cx="0" cy="2870616"/>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F08E2AC8-CBB6-45F8-9AB8-CB87D4C245C5}"/>
              </a:ext>
            </a:extLst>
          </p:cNvPr>
          <p:cNvCxnSpPr/>
          <p:nvPr/>
        </p:nvCxnSpPr>
        <p:spPr>
          <a:xfrm>
            <a:off x="5662558" y="1558565"/>
            <a:ext cx="0" cy="2870616"/>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Google Shape;4729;p62">
            <a:extLst>
              <a:ext uri="{FF2B5EF4-FFF2-40B4-BE49-F238E27FC236}">
                <a16:creationId xmlns:a16="http://schemas.microsoft.com/office/drawing/2014/main" id="{C6E17851-F4C8-4D99-9363-159D1B33762D}"/>
              </a:ext>
            </a:extLst>
          </p:cNvPr>
          <p:cNvSpPr txBox="1">
            <a:spLocks/>
          </p:cNvSpPr>
          <p:nvPr/>
        </p:nvSpPr>
        <p:spPr>
          <a:xfrm>
            <a:off x="0" y="1467458"/>
            <a:ext cx="2416425" cy="240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Hammersmith One"/>
              <a:buNone/>
              <a:defRPr sz="2700" b="0" i="0" u="none" strike="noStrike" cap="none">
                <a:solidFill>
                  <a:schemeClr val="dk1"/>
                </a:solidFill>
                <a:latin typeface="Hammersmith One"/>
                <a:ea typeface="Hammersmith One"/>
                <a:cs typeface="Hammersmith One"/>
                <a:sym typeface="Hammersmith One"/>
              </a:defRPr>
            </a:lvl1pPr>
            <a:lvl2pPr marR="0" lvl="1" algn="l" rtl="0">
              <a:lnSpc>
                <a:spcPct val="100000"/>
              </a:lnSpc>
              <a:spcBef>
                <a:spcPts val="0"/>
              </a:spcBef>
              <a:spcAft>
                <a:spcPts val="0"/>
              </a:spcAft>
              <a:buClr>
                <a:schemeClr val="dk1"/>
              </a:buClr>
              <a:buSzPts val="2800"/>
              <a:buFont typeface="Hammersmith One"/>
              <a:buNone/>
              <a:defRPr sz="2800" b="0" i="0" u="none" strike="noStrike" cap="none">
                <a:solidFill>
                  <a:schemeClr val="dk1"/>
                </a:solidFill>
                <a:latin typeface="Hammersmith One"/>
                <a:ea typeface="Hammersmith One"/>
                <a:cs typeface="Hammersmith One"/>
                <a:sym typeface="Hammersmith One"/>
              </a:defRPr>
            </a:lvl2pPr>
            <a:lvl3pPr marR="0" lvl="2" algn="l" rtl="0">
              <a:lnSpc>
                <a:spcPct val="100000"/>
              </a:lnSpc>
              <a:spcBef>
                <a:spcPts val="0"/>
              </a:spcBef>
              <a:spcAft>
                <a:spcPts val="0"/>
              </a:spcAft>
              <a:buClr>
                <a:schemeClr val="dk1"/>
              </a:buClr>
              <a:buSzPts val="2800"/>
              <a:buFont typeface="Hammersmith One"/>
              <a:buNone/>
              <a:defRPr sz="2800" b="0" i="0" u="none" strike="noStrike" cap="none">
                <a:solidFill>
                  <a:schemeClr val="dk1"/>
                </a:solidFill>
                <a:latin typeface="Hammersmith One"/>
                <a:ea typeface="Hammersmith One"/>
                <a:cs typeface="Hammersmith One"/>
                <a:sym typeface="Hammersmith One"/>
              </a:defRPr>
            </a:lvl3pPr>
            <a:lvl4pPr marR="0" lvl="3" algn="l" rtl="0">
              <a:lnSpc>
                <a:spcPct val="100000"/>
              </a:lnSpc>
              <a:spcBef>
                <a:spcPts val="0"/>
              </a:spcBef>
              <a:spcAft>
                <a:spcPts val="0"/>
              </a:spcAft>
              <a:buClr>
                <a:schemeClr val="dk1"/>
              </a:buClr>
              <a:buSzPts val="2800"/>
              <a:buFont typeface="Hammersmith One"/>
              <a:buNone/>
              <a:defRPr sz="2800" b="0" i="0" u="none" strike="noStrike" cap="none">
                <a:solidFill>
                  <a:schemeClr val="dk1"/>
                </a:solidFill>
                <a:latin typeface="Hammersmith One"/>
                <a:ea typeface="Hammersmith One"/>
                <a:cs typeface="Hammersmith One"/>
                <a:sym typeface="Hammersmith One"/>
              </a:defRPr>
            </a:lvl4pPr>
            <a:lvl5pPr marR="0" lvl="4" algn="l" rtl="0">
              <a:lnSpc>
                <a:spcPct val="100000"/>
              </a:lnSpc>
              <a:spcBef>
                <a:spcPts val="0"/>
              </a:spcBef>
              <a:spcAft>
                <a:spcPts val="0"/>
              </a:spcAft>
              <a:buClr>
                <a:schemeClr val="dk1"/>
              </a:buClr>
              <a:buSzPts val="2800"/>
              <a:buFont typeface="Hammersmith One"/>
              <a:buNone/>
              <a:defRPr sz="2800" b="0" i="0" u="none" strike="noStrike" cap="none">
                <a:solidFill>
                  <a:schemeClr val="dk1"/>
                </a:solidFill>
                <a:latin typeface="Hammersmith One"/>
                <a:ea typeface="Hammersmith One"/>
                <a:cs typeface="Hammersmith One"/>
                <a:sym typeface="Hammersmith One"/>
              </a:defRPr>
            </a:lvl5pPr>
            <a:lvl6pPr marR="0" lvl="5" algn="l" rtl="0">
              <a:lnSpc>
                <a:spcPct val="100000"/>
              </a:lnSpc>
              <a:spcBef>
                <a:spcPts val="0"/>
              </a:spcBef>
              <a:spcAft>
                <a:spcPts val="0"/>
              </a:spcAft>
              <a:buClr>
                <a:schemeClr val="dk1"/>
              </a:buClr>
              <a:buSzPts val="2800"/>
              <a:buFont typeface="Hammersmith One"/>
              <a:buNone/>
              <a:defRPr sz="2800" b="0" i="0" u="none" strike="noStrike" cap="none">
                <a:solidFill>
                  <a:schemeClr val="dk1"/>
                </a:solidFill>
                <a:latin typeface="Hammersmith One"/>
                <a:ea typeface="Hammersmith One"/>
                <a:cs typeface="Hammersmith One"/>
                <a:sym typeface="Hammersmith One"/>
              </a:defRPr>
            </a:lvl6pPr>
            <a:lvl7pPr marR="0" lvl="6" algn="l" rtl="0">
              <a:lnSpc>
                <a:spcPct val="100000"/>
              </a:lnSpc>
              <a:spcBef>
                <a:spcPts val="0"/>
              </a:spcBef>
              <a:spcAft>
                <a:spcPts val="0"/>
              </a:spcAft>
              <a:buClr>
                <a:schemeClr val="dk1"/>
              </a:buClr>
              <a:buSzPts val="2800"/>
              <a:buFont typeface="Hammersmith One"/>
              <a:buNone/>
              <a:defRPr sz="2800" b="0" i="0" u="none" strike="noStrike" cap="none">
                <a:solidFill>
                  <a:schemeClr val="dk1"/>
                </a:solidFill>
                <a:latin typeface="Hammersmith One"/>
                <a:ea typeface="Hammersmith One"/>
                <a:cs typeface="Hammersmith One"/>
                <a:sym typeface="Hammersmith One"/>
              </a:defRPr>
            </a:lvl7pPr>
            <a:lvl8pPr marR="0" lvl="7" algn="l" rtl="0">
              <a:lnSpc>
                <a:spcPct val="100000"/>
              </a:lnSpc>
              <a:spcBef>
                <a:spcPts val="0"/>
              </a:spcBef>
              <a:spcAft>
                <a:spcPts val="0"/>
              </a:spcAft>
              <a:buClr>
                <a:schemeClr val="dk1"/>
              </a:buClr>
              <a:buSzPts val="2800"/>
              <a:buFont typeface="Hammersmith One"/>
              <a:buNone/>
              <a:defRPr sz="2800" b="0" i="0" u="none" strike="noStrike" cap="none">
                <a:solidFill>
                  <a:schemeClr val="dk1"/>
                </a:solidFill>
                <a:latin typeface="Hammersmith One"/>
                <a:ea typeface="Hammersmith One"/>
                <a:cs typeface="Hammersmith One"/>
                <a:sym typeface="Hammersmith One"/>
              </a:defRPr>
            </a:lvl8pPr>
            <a:lvl9pPr marR="0" lvl="8" algn="l" rtl="0">
              <a:lnSpc>
                <a:spcPct val="100000"/>
              </a:lnSpc>
              <a:spcBef>
                <a:spcPts val="0"/>
              </a:spcBef>
              <a:spcAft>
                <a:spcPts val="0"/>
              </a:spcAft>
              <a:buClr>
                <a:schemeClr val="dk1"/>
              </a:buClr>
              <a:buSzPts val="2800"/>
              <a:buFont typeface="Hammersmith One"/>
              <a:buNone/>
              <a:defRPr sz="2800" b="0" i="0" u="none" strike="noStrike" cap="none">
                <a:solidFill>
                  <a:schemeClr val="dk1"/>
                </a:solidFill>
                <a:latin typeface="Hammersmith One"/>
                <a:ea typeface="Hammersmith One"/>
                <a:cs typeface="Hammersmith One"/>
                <a:sym typeface="Hammersmith One"/>
              </a:defRPr>
            </a:lvl9pPr>
          </a:lstStyle>
          <a:p>
            <a:pPr algn="ctr"/>
            <a:r>
              <a:rPr lang="en-SG" sz="1800" dirty="0"/>
              <a:t>OBSERVATIONS</a:t>
            </a:r>
          </a:p>
        </p:txBody>
      </p:sp>
      <p:sp>
        <p:nvSpPr>
          <p:cNvPr id="26" name="Google Shape;4729;p62">
            <a:extLst>
              <a:ext uri="{FF2B5EF4-FFF2-40B4-BE49-F238E27FC236}">
                <a16:creationId xmlns:a16="http://schemas.microsoft.com/office/drawing/2014/main" id="{4D44856E-6F89-477A-87DB-7ED66F991606}"/>
              </a:ext>
            </a:extLst>
          </p:cNvPr>
          <p:cNvSpPr txBox="1">
            <a:spLocks/>
          </p:cNvSpPr>
          <p:nvPr/>
        </p:nvSpPr>
        <p:spPr>
          <a:xfrm>
            <a:off x="2969565" y="1467458"/>
            <a:ext cx="2416425" cy="240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Hammersmith One"/>
              <a:buNone/>
              <a:defRPr sz="2700" b="0" i="0" u="none" strike="noStrike" cap="none">
                <a:solidFill>
                  <a:schemeClr val="dk1"/>
                </a:solidFill>
                <a:latin typeface="Hammersmith One"/>
                <a:ea typeface="Hammersmith One"/>
                <a:cs typeface="Hammersmith One"/>
                <a:sym typeface="Hammersmith One"/>
              </a:defRPr>
            </a:lvl1pPr>
            <a:lvl2pPr marR="0" lvl="1" algn="l" rtl="0">
              <a:lnSpc>
                <a:spcPct val="100000"/>
              </a:lnSpc>
              <a:spcBef>
                <a:spcPts val="0"/>
              </a:spcBef>
              <a:spcAft>
                <a:spcPts val="0"/>
              </a:spcAft>
              <a:buClr>
                <a:schemeClr val="dk1"/>
              </a:buClr>
              <a:buSzPts val="2800"/>
              <a:buFont typeface="Hammersmith One"/>
              <a:buNone/>
              <a:defRPr sz="2800" b="0" i="0" u="none" strike="noStrike" cap="none">
                <a:solidFill>
                  <a:schemeClr val="dk1"/>
                </a:solidFill>
                <a:latin typeface="Hammersmith One"/>
                <a:ea typeface="Hammersmith One"/>
                <a:cs typeface="Hammersmith One"/>
                <a:sym typeface="Hammersmith One"/>
              </a:defRPr>
            </a:lvl2pPr>
            <a:lvl3pPr marR="0" lvl="2" algn="l" rtl="0">
              <a:lnSpc>
                <a:spcPct val="100000"/>
              </a:lnSpc>
              <a:spcBef>
                <a:spcPts val="0"/>
              </a:spcBef>
              <a:spcAft>
                <a:spcPts val="0"/>
              </a:spcAft>
              <a:buClr>
                <a:schemeClr val="dk1"/>
              </a:buClr>
              <a:buSzPts val="2800"/>
              <a:buFont typeface="Hammersmith One"/>
              <a:buNone/>
              <a:defRPr sz="2800" b="0" i="0" u="none" strike="noStrike" cap="none">
                <a:solidFill>
                  <a:schemeClr val="dk1"/>
                </a:solidFill>
                <a:latin typeface="Hammersmith One"/>
                <a:ea typeface="Hammersmith One"/>
                <a:cs typeface="Hammersmith One"/>
                <a:sym typeface="Hammersmith One"/>
              </a:defRPr>
            </a:lvl3pPr>
            <a:lvl4pPr marR="0" lvl="3" algn="l" rtl="0">
              <a:lnSpc>
                <a:spcPct val="100000"/>
              </a:lnSpc>
              <a:spcBef>
                <a:spcPts val="0"/>
              </a:spcBef>
              <a:spcAft>
                <a:spcPts val="0"/>
              </a:spcAft>
              <a:buClr>
                <a:schemeClr val="dk1"/>
              </a:buClr>
              <a:buSzPts val="2800"/>
              <a:buFont typeface="Hammersmith One"/>
              <a:buNone/>
              <a:defRPr sz="2800" b="0" i="0" u="none" strike="noStrike" cap="none">
                <a:solidFill>
                  <a:schemeClr val="dk1"/>
                </a:solidFill>
                <a:latin typeface="Hammersmith One"/>
                <a:ea typeface="Hammersmith One"/>
                <a:cs typeface="Hammersmith One"/>
                <a:sym typeface="Hammersmith One"/>
              </a:defRPr>
            </a:lvl4pPr>
            <a:lvl5pPr marR="0" lvl="4" algn="l" rtl="0">
              <a:lnSpc>
                <a:spcPct val="100000"/>
              </a:lnSpc>
              <a:spcBef>
                <a:spcPts val="0"/>
              </a:spcBef>
              <a:spcAft>
                <a:spcPts val="0"/>
              </a:spcAft>
              <a:buClr>
                <a:schemeClr val="dk1"/>
              </a:buClr>
              <a:buSzPts val="2800"/>
              <a:buFont typeface="Hammersmith One"/>
              <a:buNone/>
              <a:defRPr sz="2800" b="0" i="0" u="none" strike="noStrike" cap="none">
                <a:solidFill>
                  <a:schemeClr val="dk1"/>
                </a:solidFill>
                <a:latin typeface="Hammersmith One"/>
                <a:ea typeface="Hammersmith One"/>
                <a:cs typeface="Hammersmith One"/>
                <a:sym typeface="Hammersmith One"/>
              </a:defRPr>
            </a:lvl5pPr>
            <a:lvl6pPr marR="0" lvl="5" algn="l" rtl="0">
              <a:lnSpc>
                <a:spcPct val="100000"/>
              </a:lnSpc>
              <a:spcBef>
                <a:spcPts val="0"/>
              </a:spcBef>
              <a:spcAft>
                <a:spcPts val="0"/>
              </a:spcAft>
              <a:buClr>
                <a:schemeClr val="dk1"/>
              </a:buClr>
              <a:buSzPts val="2800"/>
              <a:buFont typeface="Hammersmith One"/>
              <a:buNone/>
              <a:defRPr sz="2800" b="0" i="0" u="none" strike="noStrike" cap="none">
                <a:solidFill>
                  <a:schemeClr val="dk1"/>
                </a:solidFill>
                <a:latin typeface="Hammersmith One"/>
                <a:ea typeface="Hammersmith One"/>
                <a:cs typeface="Hammersmith One"/>
                <a:sym typeface="Hammersmith One"/>
              </a:defRPr>
            </a:lvl6pPr>
            <a:lvl7pPr marR="0" lvl="6" algn="l" rtl="0">
              <a:lnSpc>
                <a:spcPct val="100000"/>
              </a:lnSpc>
              <a:spcBef>
                <a:spcPts val="0"/>
              </a:spcBef>
              <a:spcAft>
                <a:spcPts val="0"/>
              </a:spcAft>
              <a:buClr>
                <a:schemeClr val="dk1"/>
              </a:buClr>
              <a:buSzPts val="2800"/>
              <a:buFont typeface="Hammersmith One"/>
              <a:buNone/>
              <a:defRPr sz="2800" b="0" i="0" u="none" strike="noStrike" cap="none">
                <a:solidFill>
                  <a:schemeClr val="dk1"/>
                </a:solidFill>
                <a:latin typeface="Hammersmith One"/>
                <a:ea typeface="Hammersmith One"/>
                <a:cs typeface="Hammersmith One"/>
                <a:sym typeface="Hammersmith One"/>
              </a:defRPr>
            </a:lvl7pPr>
            <a:lvl8pPr marR="0" lvl="7" algn="l" rtl="0">
              <a:lnSpc>
                <a:spcPct val="100000"/>
              </a:lnSpc>
              <a:spcBef>
                <a:spcPts val="0"/>
              </a:spcBef>
              <a:spcAft>
                <a:spcPts val="0"/>
              </a:spcAft>
              <a:buClr>
                <a:schemeClr val="dk1"/>
              </a:buClr>
              <a:buSzPts val="2800"/>
              <a:buFont typeface="Hammersmith One"/>
              <a:buNone/>
              <a:defRPr sz="2800" b="0" i="0" u="none" strike="noStrike" cap="none">
                <a:solidFill>
                  <a:schemeClr val="dk1"/>
                </a:solidFill>
                <a:latin typeface="Hammersmith One"/>
                <a:ea typeface="Hammersmith One"/>
                <a:cs typeface="Hammersmith One"/>
                <a:sym typeface="Hammersmith One"/>
              </a:defRPr>
            </a:lvl8pPr>
            <a:lvl9pPr marR="0" lvl="8" algn="l" rtl="0">
              <a:lnSpc>
                <a:spcPct val="100000"/>
              </a:lnSpc>
              <a:spcBef>
                <a:spcPts val="0"/>
              </a:spcBef>
              <a:spcAft>
                <a:spcPts val="0"/>
              </a:spcAft>
              <a:buClr>
                <a:schemeClr val="dk1"/>
              </a:buClr>
              <a:buSzPts val="2800"/>
              <a:buFont typeface="Hammersmith One"/>
              <a:buNone/>
              <a:defRPr sz="2800" b="0" i="0" u="none" strike="noStrike" cap="none">
                <a:solidFill>
                  <a:schemeClr val="dk1"/>
                </a:solidFill>
                <a:latin typeface="Hammersmith One"/>
                <a:ea typeface="Hammersmith One"/>
                <a:cs typeface="Hammersmith One"/>
                <a:sym typeface="Hammersmith One"/>
              </a:defRPr>
            </a:lvl9pPr>
          </a:lstStyle>
          <a:p>
            <a:pPr algn="ctr"/>
            <a:r>
              <a:rPr lang="en-SG" sz="1800" dirty="0"/>
              <a:t>LIMITATIONS</a:t>
            </a:r>
          </a:p>
        </p:txBody>
      </p:sp>
      <p:sp>
        <p:nvSpPr>
          <p:cNvPr id="27" name="Google Shape;4729;p62">
            <a:extLst>
              <a:ext uri="{FF2B5EF4-FFF2-40B4-BE49-F238E27FC236}">
                <a16:creationId xmlns:a16="http://schemas.microsoft.com/office/drawing/2014/main" id="{F65CFBC3-4C9F-4C02-B3FF-7FCF15265619}"/>
              </a:ext>
            </a:extLst>
          </p:cNvPr>
          <p:cNvSpPr txBox="1">
            <a:spLocks/>
          </p:cNvSpPr>
          <p:nvPr/>
        </p:nvSpPr>
        <p:spPr>
          <a:xfrm>
            <a:off x="5939122" y="1467458"/>
            <a:ext cx="2383937" cy="240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Hammersmith One"/>
              <a:buNone/>
              <a:defRPr sz="2700" b="0" i="0" u="none" strike="noStrike" cap="none">
                <a:solidFill>
                  <a:schemeClr val="dk1"/>
                </a:solidFill>
                <a:latin typeface="Hammersmith One"/>
                <a:ea typeface="Hammersmith One"/>
                <a:cs typeface="Hammersmith One"/>
                <a:sym typeface="Hammersmith One"/>
              </a:defRPr>
            </a:lvl1pPr>
            <a:lvl2pPr marR="0" lvl="1" algn="l" rtl="0">
              <a:lnSpc>
                <a:spcPct val="100000"/>
              </a:lnSpc>
              <a:spcBef>
                <a:spcPts val="0"/>
              </a:spcBef>
              <a:spcAft>
                <a:spcPts val="0"/>
              </a:spcAft>
              <a:buClr>
                <a:schemeClr val="dk1"/>
              </a:buClr>
              <a:buSzPts val="2800"/>
              <a:buFont typeface="Hammersmith One"/>
              <a:buNone/>
              <a:defRPr sz="2800" b="0" i="0" u="none" strike="noStrike" cap="none">
                <a:solidFill>
                  <a:schemeClr val="dk1"/>
                </a:solidFill>
                <a:latin typeface="Hammersmith One"/>
                <a:ea typeface="Hammersmith One"/>
                <a:cs typeface="Hammersmith One"/>
                <a:sym typeface="Hammersmith One"/>
              </a:defRPr>
            </a:lvl2pPr>
            <a:lvl3pPr marR="0" lvl="2" algn="l" rtl="0">
              <a:lnSpc>
                <a:spcPct val="100000"/>
              </a:lnSpc>
              <a:spcBef>
                <a:spcPts val="0"/>
              </a:spcBef>
              <a:spcAft>
                <a:spcPts val="0"/>
              </a:spcAft>
              <a:buClr>
                <a:schemeClr val="dk1"/>
              </a:buClr>
              <a:buSzPts val="2800"/>
              <a:buFont typeface="Hammersmith One"/>
              <a:buNone/>
              <a:defRPr sz="2800" b="0" i="0" u="none" strike="noStrike" cap="none">
                <a:solidFill>
                  <a:schemeClr val="dk1"/>
                </a:solidFill>
                <a:latin typeface="Hammersmith One"/>
                <a:ea typeface="Hammersmith One"/>
                <a:cs typeface="Hammersmith One"/>
                <a:sym typeface="Hammersmith One"/>
              </a:defRPr>
            </a:lvl3pPr>
            <a:lvl4pPr marR="0" lvl="3" algn="l" rtl="0">
              <a:lnSpc>
                <a:spcPct val="100000"/>
              </a:lnSpc>
              <a:spcBef>
                <a:spcPts val="0"/>
              </a:spcBef>
              <a:spcAft>
                <a:spcPts val="0"/>
              </a:spcAft>
              <a:buClr>
                <a:schemeClr val="dk1"/>
              </a:buClr>
              <a:buSzPts val="2800"/>
              <a:buFont typeface="Hammersmith One"/>
              <a:buNone/>
              <a:defRPr sz="2800" b="0" i="0" u="none" strike="noStrike" cap="none">
                <a:solidFill>
                  <a:schemeClr val="dk1"/>
                </a:solidFill>
                <a:latin typeface="Hammersmith One"/>
                <a:ea typeface="Hammersmith One"/>
                <a:cs typeface="Hammersmith One"/>
                <a:sym typeface="Hammersmith One"/>
              </a:defRPr>
            </a:lvl4pPr>
            <a:lvl5pPr marR="0" lvl="4" algn="l" rtl="0">
              <a:lnSpc>
                <a:spcPct val="100000"/>
              </a:lnSpc>
              <a:spcBef>
                <a:spcPts val="0"/>
              </a:spcBef>
              <a:spcAft>
                <a:spcPts val="0"/>
              </a:spcAft>
              <a:buClr>
                <a:schemeClr val="dk1"/>
              </a:buClr>
              <a:buSzPts val="2800"/>
              <a:buFont typeface="Hammersmith One"/>
              <a:buNone/>
              <a:defRPr sz="2800" b="0" i="0" u="none" strike="noStrike" cap="none">
                <a:solidFill>
                  <a:schemeClr val="dk1"/>
                </a:solidFill>
                <a:latin typeface="Hammersmith One"/>
                <a:ea typeface="Hammersmith One"/>
                <a:cs typeface="Hammersmith One"/>
                <a:sym typeface="Hammersmith One"/>
              </a:defRPr>
            </a:lvl5pPr>
            <a:lvl6pPr marR="0" lvl="5" algn="l" rtl="0">
              <a:lnSpc>
                <a:spcPct val="100000"/>
              </a:lnSpc>
              <a:spcBef>
                <a:spcPts val="0"/>
              </a:spcBef>
              <a:spcAft>
                <a:spcPts val="0"/>
              </a:spcAft>
              <a:buClr>
                <a:schemeClr val="dk1"/>
              </a:buClr>
              <a:buSzPts val="2800"/>
              <a:buFont typeface="Hammersmith One"/>
              <a:buNone/>
              <a:defRPr sz="2800" b="0" i="0" u="none" strike="noStrike" cap="none">
                <a:solidFill>
                  <a:schemeClr val="dk1"/>
                </a:solidFill>
                <a:latin typeface="Hammersmith One"/>
                <a:ea typeface="Hammersmith One"/>
                <a:cs typeface="Hammersmith One"/>
                <a:sym typeface="Hammersmith One"/>
              </a:defRPr>
            </a:lvl6pPr>
            <a:lvl7pPr marR="0" lvl="6" algn="l" rtl="0">
              <a:lnSpc>
                <a:spcPct val="100000"/>
              </a:lnSpc>
              <a:spcBef>
                <a:spcPts val="0"/>
              </a:spcBef>
              <a:spcAft>
                <a:spcPts val="0"/>
              </a:spcAft>
              <a:buClr>
                <a:schemeClr val="dk1"/>
              </a:buClr>
              <a:buSzPts val="2800"/>
              <a:buFont typeface="Hammersmith One"/>
              <a:buNone/>
              <a:defRPr sz="2800" b="0" i="0" u="none" strike="noStrike" cap="none">
                <a:solidFill>
                  <a:schemeClr val="dk1"/>
                </a:solidFill>
                <a:latin typeface="Hammersmith One"/>
                <a:ea typeface="Hammersmith One"/>
                <a:cs typeface="Hammersmith One"/>
                <a:sym typeface="Hammersmith One"/>
              </a:defRPr>
            </a:lvl7pPr>
            <a:lvl8pPr marR="0" lvl="7" algn="l" rtl="0">
              <a:lnSpc>
                <a:spcPct val="100000"/>
              </a:lnSpc>
              <a:spcBef>
                <a:spcPts val="0"/>
              </a:spcBef>
              <a:spcAft>
                <a:spcPts val="0"/>
              </a:spcAft>
              <a:buClr>
                <a:schemeClr val="dk1"/>
              </a:buClr>
              <a:buSzPts val="2800"/>
              <a:buFont typeface="Hammersmith One"/>
              <a:buNone/>
              <a:defRPr sz="2800" b="0" i="0" u="none" strike="noStrike" cap="none">
                <a:solidFill>
                  <a:schemeClr val="dk1"/>
                </a:solidFill>
                <a:latin typeface="Hammersmith One"/>
                <a:ea typeface="Hammersmith One"/>
                <a:cs typeface="Hammersmith One"/>
                <a:sym typeface="Hammersmith One"/>
              </a:defRPr>
            </a:lvl8pPr>
            <a:lvl9pPr marR="0" lvl="8" algn="l" rtl="0">
              <a:lnSpc>
                <a:spcPct val="100000"/>
              </a:lnSpc>
              <a:spcBef>
                <a:spcPts val="0"/>
              </a:spcBef>
              <a:spcAft>
                <a:spcPts val="0"/>
              </a:spcAft>
              <a:buClr>
                <a:schemeClr val="dk1"/>
              </a:buClr>
              <a:buSzPts val="2800"/>
              <a:buFont typeface="Hammersmith One"/>
              <a:buNone/>
              <a:defRPr sz="2800" b="0" i="0" u="none" strike="noStrike" cap="none">
                <a:solidFill>
                  <a:schemeClr val="dk1"/>
                </a:solidFill>
                <a:latin typeface="Hammersmith One"/>
                <a:ea typeface="Hammersmith One"/>
                <a:cs typeface="Hammersmith One"/>
                <a:sym typeface="Hammersmith One"/>
              </a:defRPr>
            </a:lvl9pPr>
          </a:lstStyle>
          <a:p>
            <a:pPr algn="ctr"/>
            <a:r>
              <a:rPr lang="en-SG" sz="1800" dirty="0"/>
              <a:t>RECOMMENDATIONS</a:t>
            </a:r>
          </a:p>
        </p:txBody>
      </p:sp>
    </p:spTree>
    <p:extLst>
      <p:ext uri="{BB962C8B-B14F-4D97-AF65-F5344CB8AC3E}">
        <p14:creationId xmlns:p14="http://schemas.microsoft.com/office/powerpoint/2010/main" val="1860543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fade">
                                      <p:cBhvr>
                                        <p:cTn id="12" dur="500"/>
                                        <p:tgtEl>
                                          <p:spTgt spid="2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fade">
                                      <p:cBhvr>
                                        <p:cTn id="1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bldP spid="2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722"/>
        <p:cNvGrpSpPr/>
        <p:nvPr/>
      </p:nvGrpSpPr>
      <p:grpSpPr>
        <a:xfrm>
          <a:off x="0" y="0"/>
          <a:ext cx="0" cy="0"/>
          <a:chOff x="0" y="0"/>
          <a:chExt cx="0" cy="0"/>
        </a:xfrm>
      </p:grpSpPr>
      <p:sp>
        <p:nvSpPr>
          <p:cNvPr id="4729" name="Google Shape;4729;p62"/>
          <p:cNvSpPr txBox="1">
            <a:spLocks noGrp="1"/>
          </p:cNvSpPr>
          <p:nvPr>
            <p:ph type="title" idx="15"/>
          </p:nvPr>
        </p:nvSpPr>
        <p:spPr>
          <a:xfrm>
            <a:off x="828675" y="537500"/>
            <a:ext cx="7599300" cy="240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CONCLUSION</a:t>
            </a:r>
            <a:endParaRPr dirty="0"/>
          </a:p>
        </p:txBody>
      </p:sp>
    </p:spTree>
    <p:extLst>
      <p:ext uri="{BB962C8B-B14F-4D97-AF65-F5344CB8AC3E}">
        <p14:creationId xmlns:p14="http://schemas.microsoft.com/office/powerpoint/2010/main" val="31386597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722"/>
        <p:cNvGrpSpPr/>
        <p:nvPr/>
      </p:nvGrpSpPr>
      <p:grpSpPr>
        <a:xfrm>
          <a:off x="0" y="0"/>
          <a:ext cx="0" cy="0"/>
          <a:chOff x="0" y="0"/>
          <a:chExt cx="0" cy="0"/>
        </a:xfrm>
      </p:grpSpPr>
      <p:sp>
        <p:nvSpPr>
          <p:cNvPr id="4729" name="Google Shape;4729;p62"/>
          <p:cNvSpPr txBox="1">
            <a:spLocks noGrp="1"/>
          </p:cNvSpPr>
          <p:nvPr>
            <p:ph type="title" idx="15"/>
          </p:nvPr>
        </p:nvSpPr>
        <p:spPr>
          <a:xfrm>
            <a:off x="828675" y="537500"/>
            <a:ext cx="7599300" cy="240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CONCLUSION</a:t>
            </a:r>
            <a:endParaRPr dirty="0"/>
          </a:p>
        </p:txBody>
      </p:sp>
    </p:spTree>
    <p:extLst>
      <p:ext uri="{BB962C8B-B14F-4D97-AF65-F5344CB8AC3E}">
        <p14:creationId xmlns:p14="http://schemas.microsoft.com/office/powerpoint/2010/main" val="31895925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799"/>
        <p:cNvGrpSpPr/>
        <p:nvPr/>
      </p:nvGrpSpPr>
      <p:grpSpPr>
        <a:xfrm>
          <a:off x="0" y="0"/>
          <a:ext cx="0" cy="0"/>
          <a:chOff x="0" y="0"/>
          <a:chExt cx="0" cy="0"/>
        </a:xfrm>
      </p:grpSpPr>
      <p:sp>
        <p:nvSpPr>
          <p:cNvPr id="4800" name="Google Shape;4800;p65"/>
          <p:cNvSpPr txBox="1">
            <a:spLocks noGrp="1"/>
          </p:cNvSpPr>
          <p:nvPr>
            <p:ph type="subTitle" idx="1"/>
          </p:nvPr>
        </p:nvSpPr>
        <p:spPr>
          <a:xfrm>
            <a:off x="1094500" y="1241376"/>
            <a:ext cx="3446700" cy="942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t>Do you have any questions? </a:t>
            </a:r>
            <a:r>
              <a:rPr lang="en">
                <a:uFill>
                  <a:noFill/>
                </a:uFill>
                <a:hlinkClick r:id="rId3"/>
              </a:rPr>
              <a:t>youremail@freepik.com</a:t>
            </a:r>
            <a:r>
              <a:rPr lang="en"/>
              <a:t>          </a:t>
            </a:r>
            <a:br>
              <a:rPr lang="en"/>
            </a:br>
            <a:r>
              <a:rPr lang="en"/>
              <a:t>+91 620 421 838</a:t>
            </a:r>
            <a:endParaRPr/>
          </a:p>
          <a:p>
            <a:pPr marL="0" lvl="0" indent="0" algn="l" rtl="0">
              <a:spcBef>
                <a:spcPts val="0"/>
              </a:spcBef>
              <a:spcAft>
                <a:spcPts val="0"/>
              </a:spcAft>
              <a:buClr>
                <a:schemeClr val="dk1"/>
              </a:buClr>
              <a:buSzPts val="1100"/>
              <a:buFont typeface="Arial"/>
              <a:buNone/>
            </a:pPr>
            <a:r>
              <a:rPr lang="en"/>
              <a:t>yourcompany.com</a:t>
            </a:r>
            <a:endParaRPr/>
          </a:p>
        </p:txBody>
      </p:sp>
      <p:sp>
        <p:nvSpPr>
          <p:cNvPr id="4801" name="Google Shape;4801;p65"/>
          <p:cNvSpPr txBox="1">
            <a:spLocks noGrp="1"/>
          </p:cNvSpPr>
          <p:nvPr>
            <p:ph type="title"/>
          </p:nvPr>
        </p:nvSpPr>
        <p:spPr>
          <a:xfrm>
            <a:off x="1094500" y="537500"/>
            <a:ext cx="2951100" cy="428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THANKS!</a:t>
            </a:r>
            <a:endParaRPr/>
          </a:p>
        </p:txBody>
      </p:sp>
      <p:sp>
        <p:nvSpPr>
          <p:cNvPr id="4802" name="Google Shape;4802;p65"/>
          <p:cNvSpPr txBox="1"/>
          <p:nvPr/>
        </p:nvSpPr>
        <p:spPr>
          <a:xfrm>
            <a:off x="1094500" y="4355575"/>
            <a:ext cx="3624600" cy="216300"/>
          </a:xfrm>
          <a:prstGeom prst="rect">
            <a:avLst/>
          </a:prstGeom>
          <a:noFill/>
          <a:ln>
            <a:noFill/>
          </a:ln>
        </p:spPr>
        <p:txBody>
          <a:bodyPr spcFirstLastPara="1" wrap="square" lIns="91425" tIns="91425" rIns="91425" bIns="91425" anchor="ctr" anchorCtr="0">
            <a:noAutofit/>
          </a:bodyPr>
          <a:lstStyle/>
          <a:p>
            <a:pPr marL="0" lvl="0" indent="0" algn="l" rtl="0">
              <a:spcBef>
                <a:spcPts val="300"/>
              </a:spcBef>
              <a:spcAft>
                <a:spcPts val="0"/>
              </a:spcAft>
              <a:buNone/>
            </a:pPr>
            <a:r>
              <a:rPr lang="en" sz="1600">
                <a:solidFill>
                  <a:schemeClr val="dk1"/>
                </a:solidFill>
                <a:latin typeface="Istok Web"/>
                <a:ea typeface="Istok Web"/>
                <a:cs typeface="Istok Web"/>
                <a:sym typeface="Istok Web"/>
              </a:rPr>
              <a:t>Please keep this slide for attribution</a:t>
            </a:r>
            <a:endParaRPr sz="1600">
              <a:solidFill>
                <a:schemeClr val="dk1"/>
              </a:solidFill>
              <a:latin typeface="Istok Web"/>
              <a:ea typeface="Istok Web"/>
              <a:cs typeface="Istok Web"/>
              <a:sym typeface="Istok Web"/>
            </a:endParaRPr>
          </a:p>
        </p:txBody>
      </p:sp>
      <p:pic>
        <p:nvPicPr>
          <p:cNvPr id="4803" name="Google Shape;4803;p65"/>
          <p:cNvPicPr preferRelativeResize="0"/>
          <p:nvPr/>
        </p:nvPicPr>
        <p:blipFill rotWithShape="1">
          <a:blip r:embed="rId4">
            <a:alphaModFix/>
          </a:blip>
          <a:srcRect r="2543"/>
          <a:stretch/>
        </p:blipFill>
        <p:spPr>
          <a:xfrm flipH="1">
            <a:off x="5133726" y="0"/>
            <a:ext cx="4010274" cy="5143500"/>
          </a:xfrm>
          <a:prstGeom prst="rect">
            <a:avLst/>
          </a:prstGeom>
          <a:noFill/>
          <a:ln>
            <a:noFill/>
          </a:ln>
        </p:spPr>
      </p:pic>
      <p:grpSp>
        <p:nvGrpSpPr>
          <p:cNvPr id="4804" name="Google Shape;4804;p65"/>
          <p:cNvGrpSpPr/>
          <p:nvPr/>
        </p:nvGrpSpPr>
        <p:grpSpPr>
          <a:xfrm>
            <a:off x="2581985" y="2447877"/>
            <a:ext cx="507305" cy="507305"/>
            <a:chOff x="1379798" y="1723250"/>
            <a:chExt cx="397887" cy="397887"/>
          </a:xfrm>
        </p:grpSpPr>
        <p:sp>
          <p:nvSpPr>
            <p:cNvPr id="4805" name="Google Shape;4805;p65"/>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6" name="Google Shape;4806;p65"/>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7" name="Google Shape;4807;p65"/>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8" name="Google Shape;4808;p65"/>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09" name="Google Shape;4809;p65"/>
          <p:cNvGrpSpPr/>
          <p:nvPr/>
        </p:nvGrpSpPr>
        <p:grpSpPr>
          <a:xfrm>
            <a:off x="1192058" y="2447877"/>
            <a:ext cx="507332" cy="507305"/>
            <a:chOff x="266768" y="1721375"/>
            <a:chExt cx="397907" cy="397887"/>
          </a:xfrm>
        </p:grpSpPr>
        <p:sp>
          <p:nvSpPr>
            <p:cNvPr id="4810" name="Google Shape;4810;p65"/>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1" name="Google Shape;4811;p65"/>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2" name="Google Shape;4812;p65"/>
          <p:cNvGrpSpPr/>
          <p:nvPr/>
        </p:nvGrpSpPr>
        <p:grpSpPr>
          <a:xfrm>
            <a:off x="1887052" y="2447877"/>
            <a:ext cx="507279" cy="507305"/>
            <a:chOff x="864491" y="1723250"/>
            <a:chExt cx="397866" cy="397887"/>
          </a:xfrm>
        </p:grpSpPr>
        <p:sp>
          <p:nvSpPr>
            <p:cNvPr id="4813" name="Google Shape;4813;p65"/>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4" name="Google Shape;4814;p65"/>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5" name="Google Shape;4815;p65"/>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300" name="Google Shape;300;p38"/>
          <p:cNvSpPr txBox="1">
            <a:spLocks noGrp="1"/>
          </p:cNvSpPr>
          <p:nvPr>
            <p:ph type="subTitle" idx="5"/>
          </p:nvPr>
        </p:nvSpPr>
        <p:spPr>
          <a:xfrm>
            <a:off x="1441944" y="1291115"/>
            <a:ext cx="3130055" cy="5466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dirty="0"/>
              <a:t>INTRODUCTION</a:t>
            </a:r>
            <a:endParaRPr dirty="0">
              <a:solidFill>
                <a:schemeClr val="dk1"/>
              </a:solidFill>
            </a:endParaRPr>
          </a:p>
        </p:txBody>
      </p:sp>
      <p:sp>
        <p:nvSpPr>
          <p:cNvPr id="301" name="Google Shape;301;p38"/>
          <p:cNvSpPr txBox="1">
            <a:spLocks noGrp="1"/>
          </p:cNvSpPr>
          <p:nvPr>
            <p:ph type="subTitle" idx="6"/>
          </p:nvPr>
        </p:nvSpPr>
        <p:spPr>
          <a:xfrm>
            <a:off x="1441945" y="3572303"/>
            <a:ext cx="2584800" cy="5466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dirty="0"/>
              <a:t>ANALYSIS</a:t>
            </a:r>
            <a:endParaRPr dirty="0">
              <a:solidFill>
                <a:schemeClr val="dk1"/>
              </a:solidFill>
            </a:endParaRPr>
          </a:p>
        </p:txBody>
      </p:sp>
      <p:sp>
        <p:nvSpPr>
          <p:cNvPr id="302" name="Google Shape;302;p38"/>
          <p:cNvSpPr txBox="1">
            <a:spLocks noGrp="1"/>
          </p:cNvSpPr>
          <p:nvPr>
            <p:ph type="subTitle" idx="7"/>
          </p:nvPr>
        </p:nvSpPr>
        <p:spPr>
          <a:xfrm>
            <a:off x="1441945" y="2051511"/>
            <a:ext cx="2584800" cy="5466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1200"/>
              </a:spcAft>
              <a:buNone/>
            </a:pPr>
            <a:r>
              <a:rPr lang="en" dirty="0"/>
              <a:t>MOTIVATION</a:t>
            </a:r>
            <a:endParaRPr dirty="0">
              <a:solidFill>
                <a:schemeClr val="dk1"/>
              </a:solidFill>
            </a:endParaRPr>
          </a:p>
        </p:txBody>
      </p:sp>
      <p:sp>
        <p:nvSpPr>
          <p:cNvPr id="303" name="Google Shape;303;p38"/>
          <p:cNvSpPr txBox="1">
            <a:spLocks noGrp="1"/>
          </p:cNvSpPr>
          <p:nvPr>
            <p:ph type="subTitle" idx="8"/>
          </p:nvPr>
        </p:nvSpPr>
        <p:spPr>
          <a:xfrm>
            <a:off x="1441945" y="4332699"/>
            <a:ext cx="2584800" cy="5466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dirty="0"/>
              <a:t>CONCLUSION</a:t>
            </a:r>
            <a:endParaRPr dirty="0">
              <a:solidFill>
                <a:schemeClr val="dk1"/>
              </a:solidFill>
            </a:endParaRPr>
          </a:p>
        </p:txBody>
      </p:sp>
      <p:sp>
        <p:nvSpPr>
          <p:cNvPr id="328" name="Google Shape;328;p38"/>
          <p:cNvSpPr txBox="1">
            <a:spLocks noGrp="1"/>
          </p:cNvSpPr>
          <p:nvPr>
            <p:ph type="title"/>
          </p:nvPr>
        </p:nvSpPr>
        <p:spPr>
          <a:xfrm>
            <a:off x="828675" y="537500"/>
            <a:ext cx="7599300" cy="240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2800"/>
              <a:t>TABLE OF CONTENTS</a:t>
            </a:r>
            <a:endParaRPr/>
          </a:p>
        </p:txBody>
      </p:sp>
      <p:sp>
        <p:nvSpPr>
          <p:cNvPr id="59" name="Google Shape;302;p38">
            <a:extLst>
              <a:ext uri="{FF2B5EF4-FFF2-40B4-BE49-F238E27FC236}">
                <a16:creationId xmlns:a16="http://schemas.microsoft.com/office/drawing/2014/main" id="{EA3CC617-94D8-4C12-B98F-5567BAE6EE7E}"/>
              </a:ext>
            </a:extLst>
          </p:cNvPr>
          <p:cNvSpPr txBox="1">
            <a:spLocks/>
          </p:cNvSpPr>
          <p:nvPr/>
        </p:nvSpPr>
        <p:spPr>
          <a:xfrm>
            <a:off x="1441945" y="2811907"/>
            <a:ext cx="3130054" cy="546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Istok Web"/>
              <a:buNone/>
              <a:defRPr sz="2200" b="0" i="0" u="none" strike="noStrike" cap="none">
                <a:solidFill>
                  <a:schemeClr val="dk1"/>
                </a:solidFill>
                <a:latin typeface="Hammersmith One"/>
                <a:ea typeface="Hammersmith One"/>
                <a:cs typeface="Hammersmith One"/>
                <a:sym typeface="Hammersmith One"/>
              </a:defRPr>
            </a:lvl1pPr>
            <a:lvl2pPr marL="914400" marR="0" lvl="1" indent="-317500" algn="l" rtl="0">
              <a:lnSpc>
                <a:spcPct val="115000"/>
              </a:lnSpc>
              <a:spcBef>
                <a:spcPts val="0"/>
              </a:spcBef>
              <a:spcAft>
                <a:spcPts val="0"/>
              </a:spcAft>
              <a:buClr>
                <a:schemeClr val="dk1"/>
              </a:buClr>
              <a:buSzPts val="1400"/>
              <a:buFont typeface="Istok Web"/>
              <a:buNone/>
              <a:defRPr sz="1400" b="0" i="0" u="none" strike="noStrike" cap="none">
                <a:solidFill>
                  <a:schemeClr val="dk1"/>
                </a:solidFill>
                <a:latin typeface="Istok Web"/>
                <a:ea typeface="Istok Web"/>
                <a:cs typeface="Istok Web"/>
                <a:sym typeface="Istok Web"/>
              </a:defRPr>
            </a:lvl2pPr>
            <a:lvl3pPr marL="1371600" marR="0" lvl="2" indent="-317500" algn="l" rtl="0">
              <a:lnSpc>
                <a:spcPct val="115000"/>
              </a:lnSpc>
              <a:spcBef>
                <a:spcPts val="0"/>
              </a:spcBef>
              <a:spcAft>
                <a:spcPts val="0"/>
              </a:spcAft>
              <a:buClr>
                <a:schemeClr val="dk1"/>
              </a:buClr>
              <a:buSzPts val="1400"/>
              <a:buFont typeface="Istok Web"/>
              <a:buNone/>
              <a:defRPr sz="1400" b="0" i="0" u="none" strike="noStrike" cap="none">
                <a:solidFill>
                  <a:schemeClr val="dk1"/>
                </a:solidFill>
                <a:latin typeface="Istok Web"/>
                <a:ea typeface="Istok Web"/>
                <a:cs typeface="Istok Web"/>
                <a:sym typeface="Istok Web"/>
              </a:defRPr>
            </a:lvl3pPr>
            <a:lvl4pPr marL="1828800" marR="0" lvl="3" indent="-317500" algn="l" rtl="0">
              <a:lnSpc>
                <a:spcPct val="115000"/>
              </a:lnSpc>
              <a:spcBef>
                <a:spcPts val="0"/>
              </a:spcBef>
              <a:spcAft>
                <a:spcPts val="0"/>
              </a:spcAft>
              <a:buClr>
                <a:schemeClr val="dk1"/>
              </a:buClr>
              <a:buSzPts val="1400"/>
              <a:buFont typeface="Istok Web"/>
              <a:buNone/>
              <a:defRPr sz="1400" b="0" i="0" u="none" strike="noStrike" cap="none">
                <a:solidFill>
                  <a:schemeClr val="dk1"/>
                </a:solidFill>
                <a:latin typeface="Istok Web"/>
                <a:ea typeface="Istok Web"/>
                <a:cs typeface="Istok Web"/>
                <a:sym typeface="Istok Web"/>
              </a:defRPr>
            </a:lvl4pPr>
            <a:lvl5pPr marL="2286000" marR="0" lvl="4" indent="-317500" algn="l" rtl="0">
              <a:lnSpc>
                <a:spcPct val="115000"/>
              </a:lnSpc>
              <a:spcBef>
                <a:spcPts val="0"/>
              </a:spcBef>
              <a:spcAft>
                <a:spcPts val="0"/>
              </a:spcAft>
              <a:buClr>
                <a:schemeClr val="dk1"/>
              </a:buClr>
              <a:buSzPts val="1400"/>
              <a:buFont typeface="Istok Web"/>
              <a:buNone/>
              <a:defRPr sz="1400" b="0" i="0" u="none" strike="noStrike" cap="none">
                <a:solidFill>
                  <a:schemeClr val="dk1"/>
                </a:solidFill>
                <a:latin typeface="Istok Web"/>
                <a:ea typeface="Istok Web"/>
                <a:cs typeface="Istok Web"/>
                <a:sym typeface="Istok Web"/>
              </a:defRPr>
            </a:lvl5pPr>
            <a:lvl6pPr marL="2743200" marR="0" lvl="5" indent="-317500" algn="l" rtl="0">
              <a:lnSpc>
                <a:spcPct val="115000"/>
              </a:lnSpc>
              <a:spcBef>
                <a:spcPts val="0"/>
              </a:spcBef>
              <a:spcAft>
                <a:spcPts val="0"/>
              </a:spcAft>
              <a:buClr>
                <a:schemeClr val="dk1"/>
              </a:buClr>
              <a:buSzPts val="1400"/>
              <a:buFont typeface="Istok Web"/>
              <a:buNone/>
              <a:defRPr sz="1400" b="0" i="0" u="none" strike="noStrike" cap="none">
                <a:solidFill>
                  <a:schemeClr val="dk1"/>
                </a:solidFill>
                <a:latin typeface="Istok Web"/>
                <a:ea typeface="Istok Web"/>
                <a:cs typeface="Istok Web"/>
                <a:sym typeface="Istok Web"/>
              </a:defRPr>
            </a:lvl6pPr>
            <a:lvl7pPr marL="3200400" marR="0" lvl="6" indent="-317500" algn="l" rtl="0">
              <a:lnSpc>
                <a:spcPct val="115000"/>
              </a:lnSpc>
              <a:spcBef>
                <a:spcPts val="0"/>
              </a:spcBef>
              <a:spcAft>
                <a:spcPts val="0"/>
              </a:spcAft>
              <a:buClr>
                <a:schemeClr val="dk1"/>
              </a:buClr>
              <a:buSzPts val="1400"/>
              <a:buFont typeface="Istok Web"/>
              <a:buNone/>
              <a:defRPr sz="1400" b="0" i="0" u="none" strike="noStrike" cap="none">
                <a:solidFill>
                  <a:schemeClr val="dk1"/>
                </a:solidFill>
                <a:latin typeface="Istok Web"/>
                <a:ea typeface="Istok Web"/>
                <a:cs typeface="Istok Web"/>
                <a:sym typeface="Istok Web"/>
              </a:defRPr>
            </a:lvl7pPr>
            <a:lvl8pPr marL="3657600" marR="0" lvl="7" indent="-317500" algn="l" rtl="0">
              <a:lnSpc>
                <a:spcPct val="115000"/>
              </a:lnSpc>
              <a:spcBef>
                <a:spcPts val="0"/>
              </a:spcBef>
              <a:spcAft>
                <a:spcPts val="0"/>
              </a:spcAft>
              <a:buClr>
                <a:schemeClr val="dk1"/>
              </a:buClr>
              <a:buSzPts val="1400"/>
              <a:buFont typeface="Istok Web"/>
              <a:buNone/>
              <a:defRPr sz="1400" b="0" i="0" u="none" strike="noStrike" cap="none">
                <a:solidFill>
                  <a:schemeClr val="dk1"/>
                </a:solidFill>
                <a:latin typeface="Istok Web"/>
                <a:ea typeface="Istok Web"/>
                <a:cs typeface="Istok Web"/>
                <a:sym typeface="Istok Web"/>
              </a:defRPr>
            </a:lvl8pPr>
            <a:lvl9pPr marL="4114800" marR="0" lvl="8" indent="-317500" algn="l" rtl="0">
              <a:lnSpc>
                <a:spcPct val="115000"/>
              </a:lnSpc>
              <a:spcBef>
                <a:spcPts val="0"/>
              </a:spcBef>
              <a:spcAft>
                <a:spcPts val="0"/>
              </a:spcAft>
              <a:buClr>
                <a:schemeClr val="dk1"/>
              </a:buClr>
              <a:buSzPts val="1400"/>
              <a:buFont typeface="Istok Web"/>
              <a:buNone/>
              <a:defRPr sz="1400" b="0" i="0" u="none" strike="noStrike" cap="none">
                <a:solidFill>
                  <a:schemeClr val="dk1"/>
                </a:solidFill>
                <a:latin typeface="Istok Web"/>
                <a:ea typeface="Istok Web"/>
                <a:cs typeface="Istok Web"/>
                <a:sym typeface="Istok Web"/>
              </a:defRPr>
            </a:lvl9pPr>
          </a:lstStyle>
          <a:p>
            <a:pPr marL="0" indent="0">
              <a:spcAft>
                <a:spcPts val="1200"/>
              </a:spcAft>
            </a:pPr>
            <a:r>
              <a:rPr lang="en-SG" dirty="0"/>
              <a:t>PROPOSED SOLUTION</a:t>
            </a:r>
          </a:p>
        </p:txBody>
      </p:sp>
      <p:grpSp>
        <p:nvGrpSpPr>
          <p:cNvPr id="49" name="Group 48">
            <a:extLst>
              <a:ext uri="{FF2B5EF4-FFF2-40B4-BE49-F238E27FC236}">
                <a16:creationId xmlns:a16="http://schemas.microsoft.com/office/drawing/2014/main" id="{52799EB5-8AC3-4790-9C98-E1A09A690A12}"/>
              </a:ext>
            </a:extLst>
          </p:cNvPr>
          <p:cNvGrpSpPr/>
          <p:nvPr/>
        </p:nvGrpSpPr>
        <p:grpSpPr>
          <a:xfrm>
            <a:off x="828675" y="2037591"/>
            <a:ext cx="706209" cy="574441"/>
            <a:chOff x="4829317" y="1597649"/>
            <a:chExt cx="706209" cy="574441"/>
          </a:xfrm>
        </p:grpSpPr>
        <p:sp>
          <p:nvSpPr>
            <p:cNvPr id="50" name="Google Shape;292;p38">
              <a:extLst>
                <a:ext uri="{FF2B5EF4-FFF2-40B4-BE49-F238E27FC236}">
                  <a16:creationId xmlns:a16="http://schemas.microsoft.com/office/drawing/2014/main" id="{47146F11-7D4F-4078-A08C-758610E9A1AA}"/>
                </a:ext>
              </a:extLst>
            </p:cNvPr>
            <p:cNvSpPr/>
            <p:nvPr/>
          </p:nvSpPr>
          <p:spPr>
            <a:xfrm>
              <a:off x="4829317" y="1616207"/>
              <a:ext cx="543940" cy="527782"/>
            </a:xfrm>
            <a:prstGeom prst="rect">
              <a:avLst/>
            </a:prstGeom>
            <a:solidFill>
              <a:schemeClr val="accent1">
                <a:lumMod val="75000"/>
              </a:schemeClr>
            </a:solidFill>
            <a:ln w="76200">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 name="Google Shape;304;p38">
              <a:extLst>
                <a:ext uri="{FF2B5EF4-FFF2-40B4-BE49-F238E27FC236}">
                  <a16:creationId xmlns:a16="http://schemas.microsoft.com/office/drawing/2014/main" id="{1EF2A061-5BB4-4714-AEA0-ED5197F6643C}"/>
                </a:ext>
              </a:extLst>
            </p:cNvPr>
            <p:cNvSpPr txBox="1"/>
            <p:nvPr/>
          </p:nvSpPr>
          <p:spPr>
            <a:xfrm>
              <a:off x="4994367" y="1597649"/>
              <a:ext cx="541159" cy="574441"/>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6000" b="1" dirty="0">
                  <a:solidFill>
                    <a:schemeClr val="bg1"/>
                  </a:solidFill>
                  <a:latin typeface="Neue Haas Grotesk Text Pro" panose="020B0504020202020204" pitchFamily="34" charset="0"/>
                  <a:ea typeface="Hammersmith One"/>
                  <a:cs typeface="Hammersmith One"/>
                  <a:sym typeface="Hammersmith One"/>
                </a:rPr>
                <a:t>2</a:t>
              </a:r>
              <a:endParaRPr sz="6000" b="1" dirty="0">
                <a:solidFill>
                  <a:schemeClr val="bg1"/>
                </a:solidFill>
                <a:latin typeface="Neue Haas Grotesk Text Pro" panose="020B0504020202020204" pitchFamily="34" charset="0"/>
                <a:ea typeface="Hammersmith One"/>
                <a:cs typeface="Hammersmith One"/>
                <a:sym typeface="Hammersmith One"/>
              </a:endParaRPr>
            </a:p>
          </p:txBody>
        </p:sp>
      </p:grpSp>
      <p:grpSp>
        <p:nvGrpSpPr>
          <p:cNvPr id="70" name="Group 69">
            <a:extLst>
              <a:ext uri="{FF2B5EF4-FFF2-40B4-BE49-F238E27FC236}">
                <a16:creationId xmlns:a16="http://schemas.microsoft.com/office/drawing/2014/main" id="{D3217D45-C2C5-4D7E-936A-0FB1AE060629}"/>
              </a:ext>
            </a:extLst>
          </p:cNvPr>
          <p:cNvGrpSpPr/>
          <p:nvPr/>
        </p:nvGrpSpPr>
        <p:grpSpPr>
          <a:xfrm>
            <a:off x="828675" y="1277195"/>
            <a:ext cx="706209" cy="574441"/>
            <a:chOff x="4829317" y="1597649"/>
            <a:chExt cx="706209" cy="574441"/>
          </a:xfrm>
        </p:grpSpPr>
        <p:sp>
          <p:nvSpPr>
            <p:cNvPr id="71" name="Google Shape;292;p38">
              <a:extLst>
                <a:ext uri="{FF2B5EF4-FFF2-40B4-BE49-F238E27FC236}">
                  <a16:creationId xmlns:a16="http://schemas.microsoft.com/office/drawing/2014/main" id="{369A5969-03D2-485F-B230-66CD71EF10D6}"/>
                </a:ext>
              </a:extLst>
            </p:cNvPr>
            <p:cNvSpPr/>
            <p:nvPr/>
          </p:nvSpPr>
          <p:spPr>
            <a:xfrm>
              <a:off x="4829317" y="1616207"/>
              <a:ext cx="543940" cy="527782"/>
            </a:xfrm>
            <a:prstGeom prst="rect">
              <a:avLst/>
            </a:prstGeom>
            <a:solidFill>
              <a:schemeClr val="accent1">
                <a:lumMod val="90000"/>
              </a:schemeClr>
            </a:solidFill>
            <a:ln w="76200">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 name="Google Shape;304;p38">
              <a:extLst>
                <a:ext uri="{FF2B5EF4-FFF2-40B4-BE49-F238E27FC236}">
                  <a16:creationId xmlns:a16="http://schemas.microsoft.com/office/drawing/2014/main" id="{004E09DE-DE7A-4E83-AAFE-67608BCB7A40}"/>
                </a:ext>
              </a:extLst>
            </p:cNvPr>
            <p:cNvSpPr txBox="1"/>
            <p:nvPr/>
          </p:nvSpPr>
          <p:spPr>
            <a:xfrm>
              <a:off x="4994367" y="1597649"/>
              <a:ext cx="541159" cy="574441"/>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6000" b="1" dirty="0">
                  <a:solidFill>
                    <a:schemeClr val="bg1"/>
                  </a:solidFill>
                  <a:latin typeface="Neue Haas Grotesk Text Pro" panose="020B0504020202020204" pitchFamily="34" charset="0"/>
                  <a:ea typeface="Hammersmith One"/>
                  <a:cs typeface="Hammersmith One"/>
                  <a:sym typeface="Hammersmith One"/>
                </a:rPr>
                <a:t>1</a:t>
              </a:r>
              <a:endParaRPr sz="6000" b="1" dirty="0">
                <a:solidFill>
                  <a:schemeClr val="bg1"/>
                </a:solidFill>
                <a:latin typeface="Neue Haas Grotesk Text Pro" panose="020B0504020202020204" pitchFamily="34" charset="0"/>
                <a:ea typeface="Hammersmith One"/>
                <a:cs typeface="Hammersmith One"/>
                <a:sym typeface="Hammersmith One"/>
              </a:endParaRPr>
            </a:p>
          </p:txBody>
        </p:sp>
      </p:grpSp>
      <p:grpSp>
        <p:nvGrpSpPr>
          <p:cNvPr id="73" name="Group 72">
            <a:extLst>
              <a:ext uri="{FF2B5EF4-FFF2-40B4-BE49-F238E27FC236}">
                <a16:creationId xmlns:a16="http://schemas.microsoft.com/office/drawing/2014/main" id="{E980FC2B-2DD7-4D13-BE12-E2321E3AEAE7}"/>
              </a:ext>
            </a:extLst>
          </p:cNvPr>
          <p:cNvGrpSpPr/>
          <p:nvPr/>
        </p:nvGrpSpPr>
        <p:grpSpPr>
          <a:xfrm>
            <a:off x="828675" y="2797987"/>
            <a:ext cx="706209" cy="574441"/>
            <a:chOff x="4829317" y="1597649"/>
            <a:chExt cx="706209" cy="574441"/>
          </a:xfrm>
        </p:grpSpPr>
        <p:sp>
          <p:nvSpPr>
            <p:cNvPr id="74" name="Google Shape;292;p38">
              <a:extLst>
                <a:ext uri="{FF2B5EF4-FFF2-40B4-BE49-F238E27FC236}">
                  <a16:creationId xmlns:a16="http://schemas.microsoft.com/office/drawing/2014/main" id="{1BE83D5F-4DD5-445C-AC73-D90827387B2D}"/>
                </a:ext>
              </a:extLst>
            </p:cNvPr>
            <p:cNvSpPr/>
            <p:nvPr/>
          </p:nvSpPr>
          <p:spPr>
            <a:xfrm>
              <a:off x="4829317" y="1616207"/>
              <a:ext cx="543940" cy="527782"/>
            </a:xfrm>
            <a:prstGeom prst="rect">
              <a:avLst/>
            </a:prstGeom>
            <a:solidFill>
              <a:schemeClr val="accent1">
                <a:lumMod val="50000"/>
              </a:schemeClr>
            </a:solidFill>
            <a:ln w="76200">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 name="Google Shape;304;p38">
              <a:extLst>
                <a:ext uri="{FF2B5EF4-FFF2-40B4-BE49-F238E27FC236}">
                  <a16:creationId xmlns:a16="http://schemas.microsoft.com/office/drawing/2014/main" id="{A41C68D3-12D3-4A89-969B-6D3E8A1EF3E6}"/>
                </a:ext>
              </a:extLst>
            </p:cNvPr>
            <p:cNvSpPr txBox="1"/>
            <p:nvPr/>
          </p:nvSpPr>
          <p:spPr>
            <a:xfrm>
              <a:off x="4994367" y="1597649"/>
              <a:ext cx="541159" cy="574441"/>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6000" b="1" dirty="0">
                  <a:solidFill>
                    <a:schemeClr val="bg1"/>
                  </a:solidFill>
                  <a:latin typeface="Neue Haas Grotesk Text Pro" panose="020B0504020202020204" pitchFamily="34" charset="0"/>
                  <a:ea typeface="Hammersmith One"/>
                  <a:cs typeface="Hammersmith One"/>
                  <a:sym typeface="Hammersmith One"/>
                </a:rPr>
                <a:t>3</a:t>
              </a:r>
              <a:endParaRPr sz="6000" b="1" dirty="0">
                <a:solidFill>
                  <a:schemeClr val="bg1"/>
                </a:solidFill>
                <a:latin typeface="Neue Haas Grotesk Text Pro" panose="020B0504020202020204" pitchFamily="34" charset="0"/>
                <a:ea typeface="Hammersmith One"/>
                <a:cs typeface="Hammersmith One"/>
                <a:sym typeface="Hammersmith One"/>
              </a:endParaRPr>
            </a:p>
          </p:txBody>
        </p:sp>
      </p:grpSp>
      <p:grpSp>
        <p:nvGrpSpPr>
          <p:cNvPr id="76" name="Group 75">
            <a:extLst>
              <a:ext uri="{FF2B5EF4-FFF2-40B4-BE49-F238E27FC236}">
                <a16:creationId xmlns:a16="http://schemas.microsoft.com/office/drawing/2014/main" id="{735C48B8-65FF-4DD7-8B2E-D9C5847D5A10}"/>
              </a:ext>
            </a:extLst>
          </p:cNvPr>
          <p:cNvGrpSpPr/>
          <p:nvPr/>
        </p:nvGrpSpPr>
        <p:grpSpPr>
          <a:xfrm>
            <a:off x="828675" y="3558383"/>
            <a:ext cx="706209" cy="574441"/>
            <a:chOff x="4829317" y="1597649"/>
            <a:chExt cx="706209" cy="574441"/>
          </a:xfrm>
        </p:grpSpPr>
        <p:sp>
          <p:nvSpPr>
            <p:cNvPr id="77" name="Google Shape;292;p38">
              <a:extLst>
                <a:ext uri="{FF2B5EF4-FFF2-40B4-BE49-F238E27FC236}">
                  <a16:creationId xmlns:a16="http://schemas.microsoft.com/office/drawing/2014/main" id="{621E9058-81FD-46B3-B047-9452DAE45DA6}"/>
                </a:ext>
              </a:extLst>
            </p:cNvPr>
            <p:cNvSpPr/>
            <p:nvPr/>
          </p:nvSpPr>
          <p:spPr>
            <a:xfrm>
              <a:off x="4829317" y="1616207"/>
              <a:ext cx="543940" cy="527782"/>
            </a:xfrm>
            <a:prstGeom prst="rect">
              <a:avLst/>
            </a:prstGeom>
            <a:solidFill>
              <a:schemeClr val="accent1">
                <a:lumMod val="25000"/>
              </a:schemeClr>
            </a:solidFill>
            <a:ln w="76200">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 name="Google Shape;304;p38">
              <a:extLst>
                <a:ext uri="{FF2B5EF4-FFF2-40B4-BE49-F238E27FC236}">
                  <a16:creationId xmlns:a16="http://schemas.microsoft.com/office/drawing/2014/main" id="{64A1FAD1-D9C2-4D66-8F39-852E519347DF}"/>
                </a:ext>
              </a:extLst>
            </p:cNvPr>
            <p:cNvSpPr txBox="1"/>
            <p:nvPr/>
          </p:nvSpPr>
          <p:spPr>
            <a:xfrm>
              <a:off x="4994367" y="1597649"/>
              <a:ext cx="541159" cy="574441"/>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6000" b="1" dirty="0">
                  <a:solidFill>
                    <a:schemeClr val="bg1"/>
                  </a:solidFill>
                  <a:latin typeface="Neue Haas Grotesk Text Pro" panose="020B0504020202020204" pitchFamily="34" charset="0"/>
                  <a:ea typeface="Hammersmith One"/>
                  <a:cs typeface="Hammersmith One"/>
                  <a:sym typeface="Hammersmith One"/>
                </a:rPr>
                <a:t>4</a:t>
              </a:r>
              <a:endParaRPr sz="6000" b="1" dirty="0">
                <a:solidFill>
                  <a:schemeClr val="bg1"/>
                </a:solidFill>
                <a:latin typeface="Neue Haas Grotesk Text Pro" panose="020B0504020202020204" pitchFamily="34" charset="0"/>
                <a:ea typeface="Hammersmith One"/>
                <a:cs typeface="Hammersmith One"/>
                <a:sym typeface="Hammersmith One"/>
              </a:endParaRPr>
            </a:p>
          </p:txBody>
        </p:sp>
      </p:grpSp>
      <p:grpSp>
        <p:nvGrpSpPr>
          <p:cNvPr id="79" name="Group 78">
            <a:extLst>
              <a:ext uri="{FF2B5EF4-FFF2-40B4-BE49-F238E27FC236}">
                <a16:creationId xmlns:a16="http://schemas.microsoft.com/office/drawing/2014/main" id="{551E6C22-2793-4392-A16C-0C828F82B43F}"/>
              </a:ext>
            </a:extLst>
          </p:cNvPr>
          <p:cNvGrpSpPr/>
          <p:nvPr/>
        </p:nvGrpSpPr>
        <p:grpSpPr>
          <a:xfrm>
            <a:off x="828675" y="4318779"/>
            <a:ext cx="706209" cy="574441"/>
            <a:chOff x="4829317" y="1597649"/>
            <a:chExt cx="706209" cy="574441"/>
          </a:xfrm>
        </p:grpSpPr>
        <p:sp>
          <p:nvSpPr>
            <p:cNvPr id="80" name="Google Shape;292;p38">
              <a:extLst>
                <a:ext uri="{FF2B5EF4-FFF2-40B4-BE49-F238E27FC236}">
                  <a16:creationId xmlns:a16="http://schemas.microsoft.com/office/drawing/2014/main" id="{F416AF34-8E10-46BB-9A51-39F48379AC97}"/>
                </a:ext>
              </a:extLst>
            </p:cNvPr>
            <p:cNvSpPr/>
            <p:nvPr/>
          </p:nvSpPr>
          <p:spPr>
            <a:xfrm>
              <a:off x="4829317" y="1616207"/>
              <a:ext cx="543940" cy="527782"/>
            </a:xfrm>
            <a:prstGeom prst="rect">
              <a:avLst/>
            </a:prstGeom>
            <a:solidFill>
              <a:schemeClr val="accent1">
                <a:lumMod val="10000"/>
              </a:schemeClr>
            </a:solidFill>
            <a:ln w="76200">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 name="Google Shape;304;p38">
              <a:extLst>
                <a:ext uri="{FF2B5EF4-FFF2-40B4-BE49-F238E27FC236}">
                  <a16:creationId xmlns:a16="http://schemas.microsoft.com/office/drawing/2014/main" id="{07B2E35F-A20D-4827-8500-741A5F543898}"/>
                </a:ext>
              </a:extLst>
            </p:cNvPr>
            <p:cNvSpPr txBox="1"/>
            <p:nvPr/>
          </p:nvSpPr>
          <p:spPr>
            <a:xfrm>
              <a:off x="4994367" y="1597649"/>
              <a:ext cx="541159" cy="574441"/>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6000" b="1" dirty="0">
                  <a:solidFill>
                    <a:schemeClr val="bg1"/>
                  </a:solidFill>
                  <a:latin typeface="Neue Haas Grotesk Text Pro" panose="020B0504020202020204" pitchFamily="34" charset="0"/>
                  <a:ea typeface="Hammersmith One"/>
                  <a:cs typeface="Hammersmith One"/>
                  <a:sym typeface="Hammersmith One"/>
                </a:rPr>
                <a:t>5</a:t>
              </a:r>
              <a:endParaRPr sz="6000" b="1" dirty="0">
                <a:solidFill>
                  <a:schemeClr val="bg1"/>
                </a:solidFill>
                <a:latin typeface="Neue Haas Grotesk Text Pro" panose="020B0504020202020204" pitchFamily="34" charset="0"/>
                <a:ea typeface="Hammersmith One"/>
                <a:cs typeface="Hammersmith One"/>
                <a:sym typeface="Hammersmith One"/>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00">
                                            <p:txEl>
                                              <p:pRg st="0" end="0"/>
                                            </p:txEl>
                                          </p:spTgt>
                                        </p:tgtEl>
                                        <p:attrNameLst>
                                          <p:attrName>style.visibility</p:attrName>
                                        </p:attrNameLst>
                                      </p:cBhvr>
                                      <p:to>
                                        <p:strVal val="visible"/>
                                      </p:to>
                                    </p:set>
                                    <p:animEffect transition="in" filter="fade">
                                      <p:cBhvr>
                                        <p:cTn id="7" dur="250"/>
                                        <p:tgtEl>
                                          <p:spTgt spid="300">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70"/>
                                        </p:tgtEl>
                                        <p:attrNameLst>
                                          <p:attrName>style.visibility</p:attrName>
                                        </p:attrNameLst>
                                      </p:cBhvr>
                                      <p:to>
                                        <p:strVal val="visible"/>
                                      </p:to>
                                    </p:set>
                                    <p:animEffect transition="in" filter="fade">
                                      <p:cBhvr>
                                        <p:cTn id="10" dur="250"/>
                                        <p:tgtEl>
                                          <p:spTgt spid="70"/>
                                        </p:tgtEl>
                                      </p:cBhvr>
                                    </p:animEffect>
                                  </p:childTnLst>
                                </p:cTn>
                              </p:par>
                            </p:childTnLst>
                          </p:cTn>
                        </p:par>
                        <p:par>
                          <p:cTn id="11" fill="hold">
                            <p:stCondLst>
                              <p:cond delay="250"/>
                            </p:stCondLst>
                            <p:childTnLst>
                              <p:par>
                                <p:cTn id="12" presetID="10" presetClass="entr" presetSubtype="0" fill="hold" grpId="0" nodeType="afterEffect">
                                  <p:stCondLst>
                                    <p:cond delay="0"/>
                                  </p:stCondLst>
                                  <p:childTnLst>
                                    <p:set>
                                      <p:cBhvr>
                                        <p:cTn id="13" dur="1" fill="hold">
                                          <p:stCondLst>
                                            <p:cond delay="0"/>
                                          </p:stCondLst>
                                        </p:cTn>
                                        <p:tgtEl>
                                          <p:spTgt spid="302">
                                            <p:txEl>
                                              <p:pRg st="0" end="0"/>
                                            </p:txEl>
                                          </p:spTgt>
                                        </p:tgtEl>
                                        <p:attrNameLst>
                                          <p:attrName>style.visibility</p:attrName>
                                        </p:attrNameLst>
                                      </p:cBhvr>
                                      <p:to>
                                        <p:strVal val="visible"/>
                                      </p:to>
                                    </p:set>
                                    <p:animEffect transition="in" filter="fade">
                                      <p:cBhvr>
                                        <p:cTn id="14" dur="250"/>
                                        <p:tgtEl>
                                          <p:spTgt spid="302">
                                            <p:txEl>
                                              <p:pRg st="0" end="0"/>
                                            </p:txEl>
                                          </p:spTgt>
                                        </p:tgtEl>
                                      </p:cBhvr>
                                    </p:animEffect>
                                  </p:childTnLst>
                                </p:cTn>
                              </p:par>
                              <p:par>
                                <p:cTn id="15" presetID="10" presetClass="entr" presetSubtype="0" fill="hold" nodeType="withEffect">
                                  <p:stCondLst>
                                    <p:cond delay="0"/>
                                  </p:stCondLst>
                                  <p:childTnLst>
                                    <p:set>
                                      <p:cBhvr>
                                        <p:cTn id="16" dur="1" fill="hold">
                                          <p:stCondLst>
                                            <p:cond delay="0"/>
                                          </p:stCondLst>
                                        </p:cTn>
                                        <p:tgtEl>
                                          <p:spTgt spid="49"/>
                                        </p:tgtEl>
                                        <p:attrNameLst>
                                          <p:attrName>style.visibility</p:attrName>
                                        </p:attrNameLst>
                                      </p:cBhvr>
                                      <p:to>
                                        <p:strVal val="visible"/>
                                      </p:to>
                                    </p:set>
                                    <p:animEffect transition="in" filter="fade">
                                      <p:cBhvr>
                                        <p:cTn id="17" dur="250"/>
                                        <p:tgtEl>
                                          <p:spTgt spid="49"/>
                                        </p:tgtEl>
                                      </p:cBhvr>
                                    </p:animEffect>
                                  </p:childTnLst>
                                </p:cTn>
                              </p:par>
                            </p:childTnLst>
                          </p:cTn>
                        </p:par>
                        <p:par>
                          <p:cTn id="18" fill="hold">
                            <p:stCondLst>
                              <p:cond delay="500"/>
                            </p:stCondLst>
                            <p:childTnLst>
                              <p:par>
                                <p:cTn id="19" presetID="10" presetClass="entr" presetSubtype="0" fill="hold" grpId="0" nodeType="afterEffect">
                                  <p:stCondLst>
                                    <p:cond delay="0"/>
                                  </p:stCondLst>
                                  <p:childTnLst>
                                    <p:set>
                                      <p:cBhvr>
                                        <p:cTn id="20" dur="1" fill="hold">
                                          <p:stCondLst>
                                            <p:cond delay="0"/>
                                          </p:stCondLst>
                                        </p:cTn>
                                        <p:tgtEl>
                                          <p:spTgt spid="59"/>
                                        </p:tgtEl>
                                        <p:attrNameLst>
                                          <p:attrName>style.visibility</p:attrName>
                                        </p:attrNameLst>
                                      </p:cBhvr>
                                      <p:to>
                                        <p:strVal val="visible"/>
                                      </p:to>
                                    </p:set>
                                    <p:animEffect transition="in" filter="fade">
                                      <p:cBhvr>
                                        <p:cTn id="21" dur="250"/>
                                        <p:tgtEl>
                                          <p:spTgt spid="59"/>
                                        </p:tgtEl>
                                      </p:cBhvr>
                                    </p:animEffect>
                                  </p:childTnLst>
                                </p:cTn>
                              </p:par>
                              <p:par>
                                <p:cTn id="22" presetID="10" presetClass="entr" presetSubtype="0" fill="hold" nodeType="withEffect">
                                  <p:stCondLst>
                                    <p:cond delay="0"/>
                                  </p:stCondLst>
                                  <p:childTnLst>
                                    <p:set>
                                      <p:cBhvr>
                                        <p:cTn id="23" dur="1" fill="hold">
                                          <p:stCondLst>
                                            <p:cond delay="0"/>
                                          </p:stCondLst>
                                        </p:cTn>
                                        <p:tgtEl>
                                          <p:spTgt spid="73"/>
                                        </p:tgtEl>
                                        <p:attrNameLst>
                                          <p:attrName>style.visibility</p:attrName>
                                        </p:attrNameLst>
                                      </p:cBhvr>
                                      <p:to>
                                        <p:strVal val="visible"/>
                                      </p:to>
                                    </p:set>
                                    <p:animEffect transition="in" filter="fade">
                                      <p:cBhvr>
                                        <p:cTn id="24" dur="250"/>
                                        <p:tgtEl>
                                          <p:spTgt spid="73"/>
                                        </p:tgtEl>
                                      </p:cBhvr>
                                    </p:animEffect>
                                  </p:childTnLst>
                                </p:cTn>
                              </p:par>
                            </p:childTnLst>
                          </p:cTn>
                        </p:par>
                        <p:par>
                          <p:cTn id="25" fill="hold">
                            <p:stCondLst>
                              <p:cond delay="750"/>
                            </p:stCondLst>
                            <p:childTnLst>
                              <p:par>
                                <p:cTn id="26" presetID="10" presetClass="entr" presetSubtype="0" fill="hold" grpId="0" nodeType="afterEffect">
                                  <p:stCondLst>
                                    <p:cond delay="0"/>
                                  </p:stCondLst>
                                  <p:childTnLst>
                                    <p:set>
                                      <p:cBhvr>
                                        <p:cTn id="27" dur="1" fill="hold">
                                          <p:stCondLst>
                                            <p:cond delay="0"/>
                                          </p:stCondLst>
                                        </p:cTn>
                                        <p:tgtEl>
                                          <p:spTgt spid="301">
                                            <p:txEl>
                                              <p:pRg st="0" end="0"/>
                                            </p:txEl>
                                          </p:spTgt>
                                        </p:tgtEl>
                                        <p:attrNameLst>
                                          <p:attrName>style.visibility</p:attrName>
                                        </p:attrNameLst>
                                      </p:cBhvr>
                                      <p:to>
                                        <p:strVal val="visible"/>
                                      </p:to>
                                    </p:set>
                                    <p:animEffect transition="in" filter="fade">
                                      <p:cBhvr>
                                        <p:cTn id="28" dur="250"/>
                                        <p:tgtEl>
                                          <p:spTgt spid="301">
                                            <p:txEl>
                                              <p:pRg st="0" end="0"/>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76"/>
                                        </p:tgtEl>
                                        <p:attrNameLst>
                                          <p:attrName>style.visibility</p:attrName>
                                        </p:attrNameLst>
                                      </p:cBhvr>
                                      <p:to>
                                        <p:strVal val="visible"/>
                                      </p:to>
                                    </p:set>
                                    <p:animEffect transition="in" filter="fade">
                                      <p:cBhvr>
                                        <p:cTn id="31" dur="250"/>
                                        <p:tgtEl>
                                          <p:spTgt spid="76"/>
                                        </p:tgtEl>
                                      </p:cBhvr>
                                    </p:animEffect>
                                  </p:childTnLst>
                                </p:cTn>
                              </p:par>
                            </p:childTnLst>
                          </p:cTn>
                        </p:par>
                        <p:par>
                          <p:cTn id="32" fill="hold">
                            <p:stCondLst>
                              <p:cond delay="1000"/>
                            </p:stCondLst>
                            <p:childTnLst>
                              <p:par>
                                <p:cTn id="33" presetID="10" presetClass="entr" presetSubtype="0" fill="hold" grpId="0" nodeType="afterEffect">
                                  <p:stCondLst>
                                    <p:cond delay="0"/>
                                  </p:stCondLst>
                                  <p:childTnLst>
                                    <p:set>
                                      <p:cBhvr>
                                        <p:cTn id="34" dur="1" fill="hold">
                                          <p:stCondLst>
                                            <p:cond delay="0"/>
                                          </p:stCondLst>
                                        </p:cTn>
                                        <p:tgtEl>
                                          <p:spTgt spid="303">
                                            <p:txEl>
                                              <p:pRg st="0" end="0"/>
                                            </p:txEl>
                                          </p:spTgt>
                                        </p:tgtEl>
                                        <p:attrNameLst>
                                          <p:attrName>style.visibility</p:attrName>
                                        </p:attrNameLst>
                                      </p:cBhvr>
                                      <p:to>
                                        <p:strVal val="visible"/>
                                      </p:to>
                                    </p:set>
                                    <p:animEffect transition="in" filter="fade">
                                      <p:cBhvr>
                                        <p:cTn id="35" dur="250"/>
                                        <p:tgtEl>
                                          <p:spTgt spid="303">
                                            <p:txEl>
                                              <p:pRg st="0" end="0"/>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79"/>
                                        </p:tgtEl>
                                        <p:attrNameLst>
                                          <p:attrName>style.visibility</p:attrName>
                                        </p:attrNameLst>
                                      </p:cBhvr>
                                      <p:to>
                                        <p:strVal val="visible"/>
                                      </p:to>
                                    </p:set>
                                    <p:animEffect transition="in" filter="fade">
                                      <p:cBhvr>
                                        <p:cTn id="38" dur="25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0" grpId="0" build="p"/>
      <p:bldP spid="301" grpId="0" build="p"/>
      <p:bldP spid="302" grpId="0" build="p"/>
      <p:bldP spid="303" grpId="0" build="p"/>
      <p:bldP spid="59"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4877"/>
        <p:cNvGrpSpPr/>
        <p:nvPr/>
      </p:nvGrpSpPr>
      <p:grpSpPr>
        <a:xfrm>
          <a:off x="0" y="0"/>
          <a:ext cx="0" cy="0"/>
          <a:chOff x="0" y="0"/>
          <a:chExt cx="0" cy="0"/>
        </a:xfrm>
      </p:grpSpPr>
      <p:sp>
        <p:nvSpPr>
          <p:cNvPr id="4878" name="Google Shape;4878;p72"/>
          <p:cNvSpPr txBox="1"/>
          <p:nvPr/>
        </p:nvSpPr>
        <p:spPr>
          <a:xfrm>
            <a:off x="1068100" y="666402"/>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Storyset</a:t>
            </a:r>
            <a:endParaRPr sz="2400">
              <a:solidFill>
                <a:srgbClr val="FFFFFF"/>
              </a:solidFill>
            </a:endParaRPr>
          </a:p>
        </p:txBody>
      </p:sp>
      <p:sp>
        <p:nvSpPr>
          <p:cNvPr id="4879" name="Google Shape;4879;p72"/>
          <p:cNvSpPr txBox="1"/>
          <p:nvPr/>
        </p:nvSpPr>
        <p:spPr>
          <a:xfrm>
            <a:off x="1252436" y="1169999"/>
            <a:ext cx="6630900" cy="3183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100">
                <a:solidFill>
                  <a:srgbClr val="FFFFFF"/>
                </a:solidFill>
              </a:rPr>
              <a:t>Create your Story with our illustrated concepts. Choose the style you like the most, edit its colors, pick the background and layers you want to show and bring them to life with the animator panel! It will boost your presentation. Check out</a:t>
            </a:r>
            <a:r>
              <a:rPr lang="en" sz="1100">
                <a:solidFill>
                  <a:srgbClr val="869FB2"/>
                </a:solidFill>
              </a:rPr>
              <a:t> </a:t>
            </a:r>
            <a:r>
              <a:rPr lang="en" sz="1100">
                <a:solidFill>
                  <a:srgbClr val="869FB2"/>
                </a:solidFill>
                <a:uFill>
                  <a:noFill/>
                </a:uFill>
                <a:hlinkClick r:id="rId3">
                  <a:extLst>
                    <a:ext uri="{A12FA001-AC4F-418D-AE19-62706E023703}">
                      <ahyp:hlinkClr xmlns:ahyp="http://schemas.microsoft.com/office/drawing/2018/hyperlinkcolor" val="tx"/>
                    </a:ext>
                  </a:extLst>
                </a:hlinkClick>
              </a:rPr>
              <a:t>How it Works.</a:t>
            </a:r>
            <a:endParaRPr sz="1100">
              <a:solidFill>
                <a:srgbClr val="869FB2"/>
              </a:solidFill>
            </a:endParaRPr>
          </a:p>
        </p:txBody>
      </p:sp>
      <p:pic>
        <p:nvPicPr>
          <p:cNvPr id="4880" name="Google Shape;4880;p72"/>
          <p:cNvPicPr preferRelativeResize="0"/>
          <p:nvPr/>
        </p:nvPicPr>
        <p:blipFill rotWithShape="1">
          <a:blip r:embed="rId4">
            <a:alphaModFix/>
          </a:blip>
          <a:srcRect t="16540" b="16547"/>
          <a:stretch/>
        </p:blipFill>
        <p:spPr>
          <a:xfrm>
            <a:off x="510820" y="2688639"/>
            <a:ext cx="1606719" cy="1075073"/>
          </a:xfrm>
          <a:prstGeom prst="rect">
            <a:avLst/>
          </a:prstGeom>
          <a:noFill/>
          <a:ln>
            <a:noFill/>
          </a:ln>
        </p:spPr>
      </p:pic>
      <p:sp>
        <p:nvSpPr>
          <p:cNvPr id="4881" name="Google Shape;4881;p72"/>
          <p:cNvSpPr txBox="1"/>
          <p:nvPr/>
        </p:nvSpPr>
        <p:spPr>
          <a:xfrm>
            <a:off x="678041"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5">
                  <a:extLst>
                    <a:ext uri="{A12FA001-AC4F-418D-AE19-62706E023703}">
                      <ahyp:hlinkClr xmlns:ahyp="http://schemas.microsoft.com/office/drawing/2018/hyperlinkcolor" val="tx"/>
                    </a:ext>
                  </a:extLst>
                </a:hlinkClick>
              </a:rPr>
              <a:t>Pana</a:t>
            </a:r>
            <a:endParaRPr>
              <a:solidFill>
                <a:srgbClr val="869FB2"/>
              </a:solidFill>
            </a:endParaRPr>
          </a:p>
        </p:txBody>
      </p:sp>
      <p:sp>
        <p:nvSpPr>
          <p:cNvPr id="4882" name="Google Shape;4882;p72"/>
          <p:cNvSpPr txBox="1"/>
          <p:nvPr/>
        </p:nvSpPr>
        <p:spPr>
          <a:xfrm>
            <a:off x="2289219"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6">
                  <a:extLst>
                    <a:ext uri="{A12FA001-AC4F-418D-AE19-62706E023703}">
                      <ahyp:hlinkClr xmlns:ahyp="http://schemas.microsoft.com/office/drawing/2018/hyperlinkcolor" val="tx"/>
                    </a:ext>
                  </a:extLst>
                </a:hlinkClick>
              </a:rPr>
              <a:t>Amico</a:t>
            </a:r>
            <a:endParaRPr>
              <a:solidFill>
                <a:srgbClr val="869FB2"/>
              </a:solidFill>
            </a:endParaRPr>
          </a:p>
        </p:txBody>
      </p:sp>
      <p:sp>
        <p:nvSpPr>
          <p:cNvPr id="4883" name="Google Shape;4883;p72"/>
          <p:cNvSpPr txBox="1"/>
          <p:nvPr/>
        </p:nvSpPr>
        <p:spPr>
          <a:xfrm>
            <a:off x="3900404"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7">
                  <a:extLst>
                    <a:ext uri="{A12FA001-AC4F-418D-AE19-62706E023703}">
                      <ahyp:hlinkClr xmlns:ahyp="http://schemas.microsoft.com/office/drawing/2018/hyperlinkcolor" val="tx"/>
                    </a:ext>
                  </a:extLst>
                </a:hlinkClick>
              </a:rPr>
              <a:t>Bro</a:t>
            </a:r>
            <a:endParaRPr>
              <a:solidFill>
                <a:srgbClr val="869FB2"/>
              </a:solidFill>
            </a:endParaRPr>
          </a:p>
        </p:txBody>
      </p:sp>
      <p:sp>
        <p:nvSpPr>
          <p:cNvPr id="4884" name="Google Shape;4884;p72"/>
          <p:cNvSpPr txBox="1"/>
          <p:nvPr/>
        </p:nvSpPr>
        <p:spPr>
          <a:xfrm>
            <a:off x="5511563"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8">
                  <a:extLst>
                    <a:ext uri="{A12FA001-AC4F-418D-AE19-62706E023703}">
                      <ahyp:hlinkClr xmlns:ahyp="http://schemas.microsoft.com/office/drawing/2018/hyperlinkcolor" val="tx"/>
                    </a:ext>
                  </a:extLst>
                </a:hlinkClick>
              </a:rPr>
              <a:t>Rafiki</a:t>
            </a:r>
            <a:endParaRPr>
              <a:solidFill>
                <a:srgbClr val="869FB2"/>
              </a:solidFill>
            </a:endParaRPr>
          </a:p>
        </p:txBody>
      </p:sp>
      <p:pic>
        <p:nvPicPr>
          <p:cNvPr id="4885" name="Google Shape;4885;p72"/>
          <p:cNvPicPr preferRelativeResize="0"/>
          <p:nvPr/>
        </p:nvPicPr>
        <p:blipFill rotWithShape="1">
          <a:blip r:embed="rId9">
            <a:alphaModFix/>
          </a:blip>
          <a:srcRect/>
          <a:stretch/>
        </p:blipFill>
        <p:spPr>
          <a:xfrm>
            <a:off x="2255077" y="2410850"/>
            <a:ext cx="1340595" cy="1340603"/>
          </a:xfrm>
          <a:prstGeom prst="rect">
            <a:avLst/>
          </a:prstGeom>
          <a:noFill/>
          <a:ln>
            <a:noFill/>
          </a:ln>
        </p:spPr>
      </p:pic>
      <p:pic>
        <p:nvPicPr>
          <p:cNvPr id="4886" name="Google Shape;4886;p72"/>
          <p:cNvPicPr preferRelativeResize="0"/>
          <p:nvPr/>
        </p:nvPicPr>
        <p:blipFill rotWithShape="1">
          <a:blip r:embed="rId10">
            <a:alphaModFix/>
          </a:blip>
          <a:srcRect l="4194" t="11228" r="4213" b="8854"/>
          <a:stretch/>
        </p:blipFill>
        <p:spPr>
          <a:xfrm>
            <a:off x="3774275" y="2532512"/>
            <a:ext cx="1448304" cy="1263588"/>
          </a:xfrm>
          <a:prstGeom prst="rect">
            <a:avLst/>
          </a:prstGeom>
          <a:noFill/>
          <a:ln>
            <a:noFill/>
          </a:ln>
        </p:spPr>
      </p:pic>
      <p:pic>
        <p:nvPicPr>
          <p:cNvPr id="4887" name="Google Shape;4887;p72"/>
          <p:cNvPicPr preferRelativeResize="0"/>
          <p:nvPr/>
        </p:nvPicPr>
        <p:blipFill rotWithShape="1">
          <a:blip r:embed="rId11">
            <a:alphaModFix/>
          </a:blip>
          <a:srcRect t="6567" b="11945"/>
          <a:stretch/>
        </p:blipFill>
        <p:spPr>
          <a:xfrm>
            <a:off x="5347337" y="2581527"/>
            <a:ext cx="1448284" cy="1180164"/>
          </a:xfrm>
          <a:prstGeom prst="rect">
            <a:avLst/>
          </a:prstGeom>
          <a:noFill/>
          <a:ln>
            <a:noFill/>
          </a:ln>
        </p:spPr>
      </p:pic>
      <p:pic>
        <p:nvPicPr>
          <p:cNvPr id="4888" name="Google Shape;4888;p72"/>
          <p:cNvPicPr preferRelativeResize="0"/>
          <p:nvPr/>
        </p:nvPicPr>
        <p:blipFill rotWithShape="1">
          <a:blip r:embed="rId12">
            <a:alphaModFix/>
          </a:blip>
          <a:srcRect t="11708" b="17967"/>
          <a:stretch/>
        </p:blipFill>
        <p:spPr>
          <a:xfrm>
            <a:off x="6836257" y="2523903"/>
            <a:ext cx="1796923" cy="1263600"/>
          </a:xfrm>
          <a:prstGeom prst="rect">
            <a:avLst/>
          </a:prstGeom>
          <a:noFill/>
          <a:ln>
            <a:noFill/>
          </a:ln>
        </p:spPr>
      </p:pic>
      <p:sp>
        <p:nvSpPr>
          <p:cNvPr id="4889" name="Google Shape;4889;p72"/>
          <p:cNvSpPr txBox="1"/>
          <p:nvPr/>
        </p:nvSpPr>
        <p:spPr>
          <a:xfrm>
            <a:off x="7122738"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13">
                  <a:extLst>
                    <a:ext uri="{A12FA001-AC4F-418D-AE19-62706E023703}">
                      <ahyp:hlinkClr xmlns:ahyp="http://schemas.microsoft.com/office/drawing/2018/hyperlinkcolor" val="tx"/>
                    </a:ext>
                  </a:extLst>
                </a:hlinkClick>
              </a:rPr>
              <a:t>Cuate</a:t>
            </a:r>
            <a:endParaRPr>
              <a:solidFill>
                <a:srgbClr val="869FB2"/>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4893"/>
        <p:cNvGrpSpPr/>
        <p:nvPr/>
      </p:nvGrpSpPr>
      <p:grpSpPr>
        <a:xfrm>
          <a:off x="0" y="0"/>
          <a:ext cx="0" cy="0"/>
          <a:chOff x="0" y="0"/>
          <a:chExt cx="0" cy="0"/>
        </a:xfrm>
      </p:grpSpPr>
      <p:sp>
        <p:nvSpPr>
          <p:cNvPr id="4894" name="Google Shape;4894;p73"/>
          <p:cNvSpPr txBox="1"/>
          <p:nvPr/>
        </p:nvSpPr>
        <p:spPr>
          <a:xfrm>
            <a:off x="1068100" y="1534076"/>
            <a:ext cx="7047300" cy="4824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100">
                <a:solidFill>
                  <a:srgbClr val="FFFFFF"/>
                </a:solidFill>
              </a:rPr>
              <a:t>You can easily</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resources without losing quality. To</a:t>
            </a:r>
            <a:r>
              <a:rPr lang="en" sz="1100">
                <a:solidFill>
                  <a:srgbClr val="435D74"/>
                </a:solidFill>
              </a:rPr>
              <a:t> </a:t>
            </a:r>
            <a:r>
              <a:rPr lang="en" sz="1100">
                <a:solidFill>
                  <a:srgbClr val="869FB2"/>
                </a:solidFill>
              </a:rPr>
              <a:t>change the color</a:t>
            </a:r>
            <a:r>
              <a:rPr lang="en" sz="1100">
                <a:solidFill>
                  <a:srgbClr val="FFFFFF"/>
                </a:solidFill>
              </a:rPr>
              <a:t>, just ungroup the resource and click on the object you want to change. Then, click on the paint bucket and select the color you want. Group the resource again when you’re done. You can also look for more </a:t>
            </a:r>
            <a:r>
              <a:rPr lang="en" sz="1100">
                <a:solidFill>
                  <a:srgbClr val="869FB2"/>
                </a:solidFill>
                <a:uFill>
                  <a:noFill/>
                </a:uFill>
                <a:hlinkClick r:id="rId3">
                  <a:extLst>
                    <a:ext uri="{A12FA001-AC4F-418D-AE19-62706E023703}">
                      <ahyp:hlinkClr xmlns:ahyp="http://schemas.microsoft.com/office/drawing/2018/hyperlinkcolor" val="tx"/>
                    </a:ext>
                  </a:extLst>
                </a:hlinkClick>
              </a:rPr>
              <a:t>infographics</a:t>
            </a:r>
            <a:r>
              <a:rPr lang="en" sz="1100">
                <a:solidFill>
                  <a:srgbClr val="FFFFFF"/>
                </a:solidFill>
              </a:rPr>
              <a:t> on Slidesgo.</a:t>
            </a:r>
            <a:endParaRPr sz="1100">
              <a:solidFill>
                <a:srgbClr val="FFFFFF"/>
              </a:solidFill>
            </a:endParaRPr>
          </a:p>
        </p:txBody>
      </p:sp>
      <p:grpSp>
        <p:nvGrpSpPr>
          <p:cNvPr id="4895" name="Google Shape;4895;p73"/>
          <p:cNvGrpSpPr/>
          <p:nvPr/>
        </p:nvGrpSpPr>
        <p:grpSpPr>
          <a:xfrm>
            <a:off x="5156078" y="3085736"/>
            <a:ext cx="474294" cy="551291"/>
            <a:chOff x="4727025" y="1332775"/>
            <a:chExt cx="59900" cy="69625"/>
          </a:xfrm>
        </p:grpSpPr>
        <p:sp>
          <p:nvSpPr>
            <p:cNvPr id="4896" name="Google Shape;4896;p73"/>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7" name="Google Shape;4897;p73"/>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98" name="Google Shape;4898;p73"/>
          <p:cNvGrpSpPr/>
          <p:nvPr/>
        </p:nvGrpSpPr>
        <p:grpSpPr>
          <a:xfrm>
            <a:off x="5769734" y="2314340"/>
            <a:ext cx="555653" cy="557031"/>
            <a:chOff x="4820425" y="1329900"/>
            <a:chExt cx="70175" cy="70350"/>
          </a:xfrm>
        </p:grpSpPr>
        <p:sp>
          <p:nvSpPr>
            <p:cNvPr id="4899" name="Google Shape;4899;p73"/>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0" name="Google Shape;4900;p73"/>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1" name="Google Shape;4901;p73"/>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2" name="Google Shape;4902;p73"/>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03" name="Google Shape;4903;p73"/>
          <p:cNvGrpSpPr/>
          <p:nvPr/>
        </p:nvGrpSpPr>
        <p:grpSpPr>
          <a:xfrm>
            <a:off x="6396103" y="2318845"/>
            <a:ext cx="582574" cy="533871"/>
            <a:chOff x="4903200" y="1331525"/>
            <a:chExt cx="73575" cy="67425"/>
          </a:xfrm>
        </p:grpSpPr>
        <p:sp>
          <p:nvSpPr>
            <p:cNvPr id="4904" name="Google Shape;4904;p73"/>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5" name="Google Shape;4905;p73"/>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06" name="Google Shape;4906;p73"/>
          <p:cNvGrpSpPr/>
          <p:nvPr/>
        </p:nvGrpSpPr>
        <p:grpSpPr>
          <a:xfrm>
            <a:off x="5755581" y="3078709"/>
            <a:ext cx="583960" cy="565345"/>
            <a:chOff x="4815575" y="1416800"/>
            <a:chExt cx="73750" cy="71400"/>
          </a:xfrm>
        </p:grpSpPr>
        <p:sp>
          <p:nvSpPr>
            <p:cNvPr id="4907" name="Google Shape;4907;p73"/>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8" name="Google Shape;4908;p73"/>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9" name="Google Shape;4909;p73"/>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0" name="Google Shape;4910;p73"/>
          <p:cNvGrpSpPr/>
          <p:nvPr/>
        </p:nvGrpSpPr>
        <p:grpSpPr>
          <a:xfrm>
            <a:off x="6390362" y="3108896"/>
            <a:ext cx="589898" cy="504970"/>
            <a:chOff x="4902475" y="1418875"/>
            <a:chExt cx="74500" cy="63775"/>
          </a:xfrm>
        </p:grpSpPr>
        <p:sp>
          <p:nvSpPr>
            <p:cNvPr id="4911" name="Google Shape;4911;p73"/>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2" name="Google Shape;4912;p73"/>
            <p:cNvSpPr/>
            <p:nvPr/>
          </p:nvSpPr>
          <p:spPr>
            <a:xfrm>
              <a:off x="4916350"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3" name="Google Shape;4913;p73"/>
          <p:cNvGrpSpPr/>
          <p:nvPr/>
        </p:nvGrpSpPr>
        <p:grpSpPr>
          <a:xfrm>
            <a:off x="5765577" y="3826000"/>
            <a:ext cx="563967" cy="567127"/>
            <a:chOff x="4818100" y="1507675"/>
            <a:chExt cx="71225" cy="71625"/>
          </a:xfrm>
        </p:grpSpPr>
        <p:sp>
          <p:nvSpPr>
            <p:cNvPr id="4914" name="Google Shape;4914;p73"/>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5" name="Google Shape;4915;p73"/>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6" name="Google Shape;4916;p73"/>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7" name="Google Shape;4917;p73"/>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8" name="Google Shape;4918;p73"/>
          <p:cNvGrpSpPr/>
          <p:nvPr/>
        </p:nvGrpSpPr>
        <p:grpSpPr>
          <a:xfrm>
            <a:off x="5079075" y="3829461"/>
            <a:ext cx="628301" cy="588505"/>
            <a:chOff x="4721450" y="1509475"/>
            <a:chExt cx="79350" cy="74325"/>
          </a:xfrm>
        </p:grpSpPr>
        <p:sp>
          <p:nvSpPr>
            <p:cNvPr id="4919" name="Google Shape;4919;p73"/>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0" name="Google Shape;4920;p73"/>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1" name="Google Shape;4921;p73"/>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2" name="Google Shape;4922;p73"/>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3" name="Google Shape;4923;p73"/>
          <p:cNvGrpSpPr/>
          <p:nvPr/>
        </p:nvGrpSpPr>
        <p:grpSpPr>
          <a:xfrm>
            <a:off x="6424608" y="3814027"/>
            <a:ext cx="557038" cy="562772"/>
            <a:chOff x="4906800" y="1507500"/>
            <a:chExt cx="70350" cy="71075"/>
          </a:xfrm>
        </p:grpSpPr>
        <p:sp>
          <p:nvSpPr>
            <p:cNvPr id="4924" name="Google Shape;4924;p73"/>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5" name="Google Shape;4925;p73"/>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6" name="Google Shape;4926;p73"/>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7" name="Google Shape;4927;p73"/>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8" name="Google Shape;4928;p73"/>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9" name="Google Shape;4929;p73"/>
          <p:cNvGrpSpPr/>
          <p:nvPr/>
        </p:nvGrpSpPr>
        <p:grpSpPr>
          <a:xfrm>
            <a:off x="4462216" y="2340963"/>
            <a:ext cx="517934" cy="517934"/>
            <a:chOff x="3736598" y="2170606"/>
            <a:chExt cx="404889" cy="404889"/>
          </a:xfrm>
        </p:grpSpPr>
        <p:sp>
          <p:nvSpPr>
            <p:cNvPr id="4930" name="Google Shape;4930;p73"/>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noFill/>
            <a:ln w="9525" cap="flat" cmpd="sng">
              <a:solidFill>
                <a:srgbClr val="F8FAF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1" name="Google Shape;4931;p73"/>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2" name="Google Shape;4932;p73"/>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3" name="Google Shape;4933;p73"/>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4" name="Google Shape;4934;p73"/>
          <p:cNvGrpSpPr/>
          <p:nvPr/>
        </p:nvGrpSpPr>
        <p:grpSpPr>
          <a:xfrm>
            <a:off x="3729277" y="2341061"/>
            <a:ext cx="586986" cy="517740"/>
            <a:chOff x="3161917" y="2170682"/>
            <a:chExt cx="458870" cy="404737"/>
          </a:xfrm>
        </p:grpSpPr>
        <p:sp>
          <p:nvSpPr>
            <p:cNvPr id="4935" name="Google Shape;4935;p73"/>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6" name="Google Shape;4936;p73"/>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noFill/>
            <a:ln w="9525" cap="flat" cmpd="sng">
              <a:solidFill>
                <a:srgbClr val="F8FAF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7" name="Google Shape;4937;p73"/>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8" name="Google Shape;4938;p73"/>
          <p:cNvGrpSpPr/>
          <p:nvPr/>
        </p:nvGrpSpPr>
        <p:grpSpPr>
          <a:xfrm>
            <a:off x="3752299" y="3102400"/>
            <a:ext cx="540943" cy="517963"/>
            <a:chOff x="3179914" y="2889488"/>
            <a:chExt cx="422876" cy="404911"/>
          </a:xfrm>
        </p:grpSpPr>
        <p:sp>
          <p:nvSpPr>
            <p:cNvPr id="4939" name="Google Shape;4939;p73"/>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0" name="Google Shape;4940;p73"/>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1" name="Google Shape;4941;p73"/>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noFill/>
            <a:ln w="9525" cap="flat" cmpd="sng">
              <a:solidFill>
                <a:srgbClr val="F8FAF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2" name="Google Shape;4942;p73"/>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3" name="Google Shape;4943;p73"/>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4" name="Google Shape;4944;p73"/>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5" name="Google Shape;4945;p73"/>
          <p:cNvGrpSpPr/>
          <p:nvPr/>
        </p:nvGrpSpPr>
        <p:grpSpPr>
          <a:xfrm>
            <a:off x="4453093" y="3102358"/>
            <a:ext cx="536180" cy="518047"/>
            <a:chOff x="3729467" y="2889422"/>
            <a:chExt cx="419153" cy="404977"/>
          </a:xfrm>
        </p:grpSpPr>
        <p:sp>
          <p:nvSpPr>
            <p:cNvPr id="4946" name="Google Shape;4946;p73"/>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7" name="Google Shape;4947;p73"/>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8" name="Google Shape;4948;p73"/>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9" name="Google Shape;4949;p73"/>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noFill/>
            <a:ln w="9525" cap="flat" cmpd="sng">
              <a:solidFill>
                <a:srgbClr val="F8FAF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0" name="Google Shape;4950;p73"/>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1" name="Google Shape;4951;p73"/>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2" name="Google Shape;4952;p73"/>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53" name="Google Shape;4953;p73"/>
          <p:cNvGrpSpPr/>
          <p:nvPr/>
        </p:nvGrpSpPr>
        <p:grpSpPr>
          <a:xfrm>
            <a:off x="1990126" y="3445787"/>
            <a:ext cx="965351" cy="134611"/>
            <a:chOff x="4411970" y="2962952"/>
            <a:chExt cx="706544" cy="104212"/>
          </a:xfrm>
        </p:grpSpPr>
        <p:sp>
          <p:nvSpPr>
            <p:cNvPr id="4954" name="Google Shape;4954;p73"/>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5" name="Google Shape;4955;p73"/>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6" name="Google Shape;4956;p73"/>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7" name="Google Shape;4957;p73"/>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58" name="Google Shape;4958;p73"/>
          <p:cNvGrpSpPr/>
          <p:nvPr/>
        </p:nvGrpSpPr>
        <p:grpSpPr>
          <a:xfrm>
            <a:off x="1990126" y="3041077"/>
            <a:ext cx="960158" cy="289172"/>
            <a:chOff x="4411970" y="2726085"/>
            <a:chExt cx="643107" cy="193659"/>
          </a:xfrm>
        </p:grpSpPr>
        <p:sp>
          <p:nvSpPr>
            <p:cNvPr id="4959" name="Google Shape;4959;p73"/>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0" name="Google Shape;4960;p73"/>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1" name="Google Shape;4961;p73"/>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2" name="Google Shape;4962;p73"/>
          <p:cNvGrpSpPr/>
          <p:nvPr/>
        </p:nvGrpSpPr>
        <p:grpSpPr>
          <a:xfrm>
            <a:off x="998624" y="3295400"/>
            <a:ext cx="811503" cy="252584"/>
            <a:chOff x="4411970" y="4340222"/>
            <a:chExt cx="779467" cy="242683"/>
          </a:xfrm>
        </p:grpSpPr>
        <p:sp>
          <p:nvSpPr>
            <p:cNvPr id="4963" name="Google Shape;4963;p73"/>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noFill/>
            <a:ln w="9525" cap="flat" cmpd="sng">
              <a:solidFill>
                <a:srgbClr val="7994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4" name="Google Shape;4964;p73"/>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5" name="Google Shape;4965;p73"/>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noFill/>
            <a:ln w="9525" cap="flat" cmpd="sng">
              <a:solidFill>
                <a:srgbClr val="7994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6" name="Google Shape;4966;p73"/>
          <p:cNvGrpSpPr/>
          <p:nvPr/>
        </p:nvGrpSpPr>
        <p:grpSpPr>
          <a:xfrm>
            <a:off x="1990126" y="2709308"/>
            <a:ext cx="965160" cy="216230"/>
            <a:chOff x="4411970" y="2468674"/>
            <a:chExt cx="747317" cy="167425"/>
          </a:xfrm>
        </p:grpSpPr>
        <p:sp>
          <p:nvSpPr>
            <p:cNvPr id="4967" name="Google Shape;4967;p73"/>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8" name="Google Shape;4968;p73"/>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69" name="Google Shape;4969;p73"/>
          <p:cNvSpPr/>
          <p:nvPr/>
        </p:nvSpPr>
        <p:spPr>
          <a:xfrm>
            <a:off x="996874" y="3014089"/>
            <a:ext cx="810618" cy="19298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no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70" name="Google Shape;4970;p73"/>
          <p:cNvGrpSpPr/>
          <p:nvPr/>
        </p:nvGrpSpPr>
        <p:grpSpPr>
          <a:xfrm>
            <a:off x="997692" y="2334687"/>
            <a:ext cx="1959041" cy="208784"/>
            <a:chOff x="6336019" y="3733725"/>
            <a:chExt cx="2566206" cy="351310"/>
          </a:xfrm>
        </p:grpSpPr>
        <p:sp>
          <p:nvSpPr>
            <p:cNvPr id="4971" name="Google Shape;4971;p73"/>
            <p:cNvSpPr/>
            <p:nvPr/>
          </p:nvSpPr>
          <p:spPr>
            <a:xfrm>
              <a:off x="6336019" y="3733735"/>
              <a:ext cx="1881300" cy="351300"/>
            </a:xfrm>
            <a:prstGeom prst="homePlate">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2" name="Google Shape;4972;p73"/>
            <p:cNvSpPr/>
            <p:nvPr/>
          </p:nvSpPr>
          <p:spPr>
            <a:xfrm>
              <a:off x="8098525" y="3733725"/>
              <a:ext cx="346500" cy="351300"/>
            </a:xfrm>
            <a:prstGeom prst="chevron">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3" name="Google Shape;4973;p73"/>
            <p:cNvSpPr/>
            <p:nvPr/>
          </p:nvSpPr>
          <p:spPr>
            <a:xfrm>
              <a:off x="8327125" y="3733725"/>
              <a:ext cx="346500" cy="351300"/>
            </a:xfrm>
            <a:prstGeom prst="chevron">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4" name="Google Shape;4974;p73"/>
            <p:cNvSpPr/>
            <p:nvPr/>
          </p:nvSpPr>
          <p:spPr>
            <a:xfrm>
              <a:off x="8555725" y="3733725"/>
              <a:ext cx="346500" cy="351300"/>
            </a:xfrm>
            <a:prstGeom prst="chevron">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5" name="Google Shape;4975;p73"/>
          <p:cNvGrpSpPr/>
          <p:nvPr/>
        </p:nvGrpSpPr>
        <p:grpSpPr>
          <a:xfrm>
            <a:off x="1990126" y="3950602"/>
            <a:ext cx="946551" cy="153200"/>
            <a:chOff x="4404545" y="3301592"/>
            <a:chExt cx="782403" cy="129272"/>
          </a:xfrm>
        </p:grpSpPr>
        <p:sp>
          <p:nvSpPr>
            <p:cNvPr id="4976" name="Google Shape;4976;p73"/>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7" name="Google Shape;4977;p73"/>
            <p:cNvSpPr/>
            <p:nvPr/>
          </p:nvSpPr>
          <p:spPr>
            <a:xfrm>
              <a:off x="4420869" y="3318308"/>
              <a:ext cx="92621" cy="9585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8" name="Google Shape;4978;p73"/>
          <p:cNvGrpSpPr/>
          <p:nvPr/>
        </p:nvGrpSpPr>
        <p:grpSpPr>
          <a:xfrm>
            <a:off x="1990126" y="3695937"/>
            <a:ext cx="962257" cy="139127"/>
            <a:chOff x="4411970" y="3131459"/>
            <a:chExt cx="710520" cy="117397"/>
          </a:xfrm>
        </p:grpSpPr>
        <p:sp>
          <p:nvSpPr>
            <p:cNvPr id="4979" name="Google Shape;4979;p73"/>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0" name="Google Shape;4980;p73"/>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81" name="Google Shape;4981;p73" descr="Timeline background shape"/>
          <p:cNvSpPr/>
          <p:nvPr/>
        </p:nvSpPr>
        <p:spPr>
          <a:xfrm>
            <a:off x="1990126" y="4219341"/>
            <a:ext cx="960300" cy="153000"/>
          </a:xfrm>
          <a:prstGeom prst="homePlate">
            <a:avLst>
              <a:gd name="adj" fmla="val 50000"/>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82" name="Google Shape;4982;p73"/>
          <p:cNvGrpSpPr/>
          <p:nvPr/>
        </p:nvGrpSpPr>
        <p:grpSpPr>
          <a:xfrm>
            <a:off x="990271" y="3621603"/>
            <a:ext cx="823838" cy="458988"/>
            <a:chOff x="4411970" y="1801825"/>
            <a:chExt cx="734586" cy="409262"/>
          </a:xfrm>
        </p:grpSpPr>
        <p:sp>
          <p:nvSpPr>
            <p:cNvPr id="4983" name="Google Shape;4983;p73"/>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noFill/>
            <a:ln w="9525" cap="flat" cmpd="sng">
              <a:solidFill>
                <a:srgbClr val="B3C3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4" name="Google Shape;4984;p73"/>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5" name="Google Shape;4985;p73"/>
          <p:cNvGrpSpPr/>
          <p:nvPr/>
        </p:nvGrpSpPr>
        <p:grpSpPr>
          <a:xfrm>
            <a:off x="3095243" y="2339173"/>
            <a:ext cx="521514" cy="521514"/>
            <a:chOff x="5681300" y="2527788"/>
            <a:chExt cx="805800" cy="805800"/>
          </a:xfrm>
        </p:grpSpPr>
        <p:sp>
          <p:nvSpPr>
            <p:cNvPr id="4986" name="Google Shape;4986;p73"/>
            <p:cNvSpPr/>
            <p:nvPr/>
          </p:nvSpPr>
          <p:spPr>
            <a:xfrm>
              <a:off x="5681300" y="2527788"/>
              <a:ext cx="805800" cy="805800"/>
            </a:xfrm>
            <a:prstGeom prst="ellipse">
              <a:avLst/>
            </a:pr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7" name="Google Shape;4987;p73"/>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8" name="Google Shape;4988;p73"/>
          <p:cNvGrpSpPr/>
          <p:nvPr/>
        </p:nvGrpSpPr>
        <p:grpSpPr>
          <a:xfrm>
            <a:off x="3089483" y="3094865"/>
            <a:ext cx="533033" cy="533033"/>
            <a:chOff x="4049800" y="640400"/>
            <a:chExt cx="858900" cy="858900"/>
          </a:xfrm>
        </p:grpSpPr>
        <p:sp>
          <p:nvSpPr>
            <p:cNvPr id="4989" name="Google Shape;4989;p73"/>
            <p:cNvSpPr/>
            <p:nvPr/>
          </p:nvSpPr>
          <p:spPr>
            <a:xfrm>
              <a:off x="4049800" y="640400"/>
              <a:ext cx="858900" cy="858900"/>
            </a:xfrm>
            <a:prstGeom prst="donut">
              <a:avLst>
                <a:gd name="adj" fmla="val 25000"/>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0" name="Google Shape;4990;p73"/>
            <p:cNvSpPr/>
            <p:nvPr/>
          </p:nvSpPr>
          <p:spPr>
            <a:xfrm>
              <a:off x="4049800" y="640400"/>
              <a:ext cx="858900" cy="858900"/>
            </a:xfrm>
            <a:prstGeom prst="blockArc">
              <a:avLst>
                <a:gd name="adj1" fmla="val 7914150"/>
                <a:gd name="adj2" fmla="val 0"/>
                <a:gd name="adj3" fmla="val 25000"/>
              </a:avLst>
            </a:prstGeom>
            <a:solidFill>
              <a:srgbClr val="667E92"/>
            </a:solid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1" name="Google Shape;4991;p73"/>
          <p:cNvGrpSpPr/>
          <p:nvPr/>
        </p:nvGrpSpPr>
        <p:grpSpPr>
          <a:xfrm>
            <a:off x="3014966" y="3772543"/>
            <a:ext cx="682068" cy="682068"/>
            <a:chOff x="5080188" y="927900"/>
            <a:chExt cx="961200" cy="961200"/>
          </a:xfrm>
        </p:grpSpPr>
        <p:sp>
          <p:nvSpPr>
            <p:cNvPr id="4992" name="Google Shape;4992;p73"/>
            <p:cNvSpPr/>
            <p:nvPr/>
          </p:nvSpPr>
          <p:spPr>
            <a:xfrm>
              <a:off x="5201900" y="1050116"/>
              <a:ext cx="716700" cy="716700"/>
            </a:xfrm>
            <a:prstGeom prst="donut">
              <a:avLst>
                <a:gd name="adj" fmla="val 4716"/>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3" name="Google Shape;4993;p73"/>
            <p:cNvSpPr/>
            <p:nvPr/>
          </p:nvSpPr>
          <p:spPr>
            <a:xfrm>
              <a:off x="5269594" y="1117818"/>
              <a:ext cx="581100" cy="581100"/>
            </a:xfrm>
            <a:prstGeom prst="donut">
              <a:avLst>
                <a:gd name="adj" fmla="val 5814"/>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4" name="Google Shape;4994;p73"/>
            <p:cNvSpPr/>
            <p:nvPr/>
          </p:nvSpPr>
          <p:spPr>
            <a:xfrm>
              <a:off x="5339279" y="1187526"/>
              <a:ext cx="441900" cy="441600"/>
            </a:xfrm>
            <a:prstGeom prst="donut">
              <a:avLst>
                <a:gd name="adj" fmla="val 7648"/>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5" name="Google Shape;4995;p73"/>
            <p:cNvSpPr/>
            <p:nvPr/>
          </p:nvSpPr>
          <p:spPr>
            <a:xfrm>
              <a:off x="5414892" y="1263155"/>
              <a:ext cx="290700" cy="290700"/>
            </a:xfrm>
            <a:prstGeom prst="donut">
              <a:avLst>
                <a:gd name="adj" fmla="val 10182"/>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6" name="Google Shape;4996;p73"/>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7" name="Google Shape;4997;p73"/>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8" name="Google Shape;4998;p73"/>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9" name="Google Shape;4999;p73"/>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00" name="Google Shape;5000;p73"/>
          <p:cNvGrpSpPr/>
          <p:nvPr/>
        </p:nvGrpSpPr>
        <p:grpSpPr>
          <a:xfrm>
            <a:off x="4478465" y="3869234"/>
            <a:ext cx="505650" cy="504006"/>
            <a:chOff x="6039282" y="1042577"/>
            <a:chExt cx="734315" cy="731929"/>
          </a:xfrm>
        </p:grpSpPr>
        <p:sp>
          <p:nvSpPr>
            <p:cNvPr id="5001" name="Google Shape;5001;p73"/>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2" name="Google Shape;5002;p73"/>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3" name="Google Shape;5003;p73"/>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4" name="Google Shape;5004;p73"/>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5" name="Google Shape;5005;p73"/>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6" name="Google Shape;5006;p73"/>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7" name="Google Shape;5007;p73"/>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8" name="Google Shape;5008;p73"/>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9" name="Google Shape;5009;p73"/>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0" name="Google Shape;5010;p73"/>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1" name="Google Shape;5011;p73"/>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2" name="Google Shape;5012;p73"/>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3" name="Google Shape;5013;p73"/>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4" name="Google Shape;5014;p73"/>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5" name="Google Shape;5015;p73"/>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6" name="Google Shape;5016;p73"/>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7" name="Google Shape;5017;p73"/>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8" name="Google Shape;5018;p73"/>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9" name="Google Shape;5019;p73"/>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0" name="Google Shape;5020;p73"/>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1" name="Google Shape;5021;p73"/>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2" name="Google Shape;5022;p73"/>
          <p:cNvGrpSpPr/>
          <p:nvPr/>
        </p:nvGrpSpPr>
        <p:grpSpPr>
          <a:xfrm>
            <a:off x="5091067" y="2298862"/>
            <a:ext cx="567744" cy="602136"/>
            <a:chOff x="1825800" y="1651625"/>
            <a:chExt cx="539989" cy="571775"/>
          </a:xfrm>
        </p:grpSpPr>
        <p:sp>
          <p:nvSpPr>
            <p:cNvPr id="5023" name="Google Shape;5023;p73"/>
            <p:cNvSpPr/>
            <p:nvPr/>
          </p:nvSpPr>
          <p:spPr>
            <a:xfrm>
              <a:off x="2093189"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4" name="Google Shape;5024;p73"/>
            <p:cNvSpPr/>
            <p:nvPr/>
          </p:nvSpPr>
          <p:spPr>
            <a:xfrm>
              <a:off x="1825800" y="196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no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5" name="Google Shape;5025;p73"/>
            <p:cNvSpPr/>
            <p:nvPr/>
          </p:nvSpPr>
          <p:spPr>
            <a:xfrm>
              <a:off x="2093189" y="196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6" name="Google Shape;5026;p73"/>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7" name="Google Shape;5027;p73"/>
          <p:cNvGrpSpPr/>
          <p:nvPr/>
        </p:nvGrpSpPr>
        <p:grpSpPr>
          <a:xfrm>
            <a:off x="3765995" y="3855579"/>
            <a:ext cx="508123" cy="507955"/>
            <a:chOff x="1897577" y="2802432"/>
            <a:chExt cx="492176" cy="492014"/>
          </a:xfrm>
        </p:grpSpPr>
        <p:sp>
          <p:nvSpPr>
            <p:cNvPr id="5028" name="Google Shape;5028;p73"/>
            <p:cNvSpPr/>
            <p:nvPr/>
          </p:nvSpPr>
          <p:spPr>
            <a:xfrm>
              <a:off x="2067309" y="2802432"/>
              <a:ext cx="152163" cy="136326"/>
            </a:xfrm>
            <a:custGeom>
              <a:avLst/>
              <a:gdLst/>
              <a:ahLst/>
              <a:cxnLst/>
              <a:rect l="l" t="t" r="r" b="b"/>
              <a:pathLst>
                <a:path w="9435" h="8453" extrusionOk="0">
                  <a:moveTo>
                    <a:pt x="4727" y="1"/>
                  </a:moveTo>
                  <a:cubicBezTo>
                    <a:pt x="3131" y="1"/>
                    <a:pt x="1537" y="250"/>
                    <a:pt x="0" y="751"/>
                  </a:cubicBezTo>
                  <a:lnTo>
                    <a:pt x="2502" y="8452"/>
                  </a:lnTo>
                  <a:cubicBezTo>
                    <a:pt x="3225" y="8211"/>
                    <a:pt x="3983" y="8097"/>
                    <a:pt x="4740" y="8097"/>
                  </a:cubicBezTo>
                  <a:cubicBezTo>
                    <a:pt x="5486" y="8097"/>
                    <a:pt x="6221" y="8211"/>
                    <a:pt x="6932" y="8441"/>
                  </a:cubicBezTo>
                  <a:lnTo>
                    <a:pt x="9434" y="740"/>
                  </a:lnTo>
                  <a:cubicBezTo>
                    <a:pt x="7901" y="248"/>
                    <a:pt x="6313" y="1"/>
                    <a:pt x="4727"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9" name="Google Shape;5029;p73"/>
            <p:cNvSpPr/>
            <p:nvPr/>
          </p:nvSpPr>
          <p:spPr>
            <a:xfrm>
              <a:off x="2179099" y="2814350"/>
              <a:ext cx="163452" cy="166049"/>
            </a:xfrm>
            <a:custGeom>
              <a:avLst/>
              <a:gdLst/>
              <a:ahLst/>
              <a:cxnLst/>
              <a:rect l="l" t="t" r="r" b="b"/>
              <a:pathLst>
                <a:path w="10135" h="10296" extrusionOk="0">
                  <a:moveTo>
                    <a:pt x="2491" y="1"/>
                  </a:moveTo>
                  <a:lnTo>
                    <a:pt x="0" y="7702"/>
                  </a:lnTo>
                  <a:cubicBezTo>
                    <a:pt x="1435" y="8161"/>
                    <a:pt x="2686" y="9079"/>
                    <a:pt x="3581" y="10296"/>
                  </a:cubicBezTo>
                  <a:lnTo>
                    <a:pt x="10135" y="5533"/>
                  </a:lnTo>
                  <a:cubicBezTo>
                    <a:pt x="8230" y="2927"/>
                    <a:pt x="5555" y="988"/>
                    <a:pt x="2491"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0" name="Google Shape;5030;p73"/>
            <p:cNvSpPr/>
            <p:nvPr/>
          </p:nvSpPr>
          <p:spPr>
            <a:xfrm>
              <a:off x="2236848" y="3048492"/>
              <a:ext cx="152905" cy="144760"/>
            </a:xfrm>
            <a:custGeom>
              <a:avLst/>
              <a:gdLst/>
              <a:ahLst/>
              <a:cxnLst/>
              <a:rect l="l" t="t" r="r" b="b"/>
              <a:pathLst>
                <a:path w="9481" h="8976" extrusionOk="0">
                  <a:moveTo>
                    <a:pt x="1377" y="0"/>
                  </a:moveTo>
                  <a:cubicBezTo>
                    <a:pt x="1377" y="1515"/>
                    <a:pt x="895" y="2996"/>
                    <a:pt x="0" y="4212"/>
                  </a:cubicBezTo>
                  <a:lnTo>
                    <a:pt x="6554" y="8976"/>
                  </a:lnTo>
                  <a:cubicBezTo>
                    <a:pt x="8459" y="6370"/>
                    <a:pt x="9480" y="3225"/>
                    <a:pt x="9480"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1" name="Google Shape;5031;p73"/>
            <p:cNvSpPr/>
            <p:nvPr/>
          </p:nvSpPr>
          <p:spPr>
            <a:xfrm>
              <a:off x="1944586" y="2814543"/>
              <a:ext cx="163097" cy="166226"/>
            </a:xfrm>
            <a:custGeom>
              <a:avLst/>
              <a:gdLst/>
              <a:ahLst/>
              <a:cxnLst/>
              <a:rect l="l" t="t" r="r" b="b"/>
              <a:pathLst>
                <a:path w="10113" h="10307" extrusionOk="0">
                  <a:moveTo>
                    <a:pt x="7610" y="0"/>
                  </a:moveTo>
                  <a:cubicBezTo>
                    <a:pt x="4557" y="999"/>
                    <a:pt x="1883" y="2938"/>
                    <a:pt x="1" y="5544"/>
                  </a:cubicBezTo>
                  <a:lnTo>
                    <a:pt x="6554" y="10307"/>
                  </a:lnTo>
                  <a:cubicBezTo>
                    <a:pt x="7438" y="9090"/>
                    <a:pt x="8677" y="8172"/>
                    <a:pt x="10112" y="7701"/>
                  </a:cubicBezTo>
                  <a:lnTo>
                    <a:pt x="761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2" name="Google Shape;5032;p73"/>
            <p:cNvSpPr/>
            <p:nvPr/>
          </p:nvSpPr>
          <p:spPr>
            <a:xfrm>
              <a:off x="2236848" y="2903562"/>
              <a:ext cx="152905" cy="144954"/>
            </a:xfrm>
            <a:custGeom>
              <a:avLst/>
              <a:gdLst/>
              <a:ahLst/>
              <a:cxnLst/>
              <a:rect l="l" t="t" r="r" b="b"/>
              <a:pathLst>
                <a:path w="9481" h="8988" extrusionOk="0">
                  <a:moveTo>
                    <a:pt x="6554" y="1"/>
                  </a:moveTo>
                  <a:lnTo>
                    <a:pt x="0" y="4764"/>
                  </a:lnTo>
                  <a:cubicBezTo>
                    <a:pt x="895" y="5992"/>
                    <a:pt x="1377" y="7472"/>
                    <a:pt x="1377" y="8987"/>
                  </a:cubicBezTo>
                  <a:lnTo>
                    <a:pt x="9469" y="8987"/>
                  </a:lnTo>
                  <a:cubicBezTo>
                    <a:pt x="9480" y="5751"/>
                    <a:pt x="8459" y="2606"/>
                    <a:pt x="6554"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3" name="Google Shape;5033;p73"/>
            <p:cNvSpPr/>
            <p:nvPr/>
          </p:nvSpPr>
          <p:spPr>
            <a:xfrm>
              <a:off x="2179099" y="3116417"/>
              <a:ext cx="163452" cy="166242"/>
            </a:xfrm>
            <a:custGeom>
              <a:avLst/>
              <a:gdLst/>
              <a:ahLst/>
              <a:cxnLst/>
              <a:rect l="l" t="t" r="r" b="b"/>
              <a:pathLst>
                <a:path w="10135" h="10308" extrusionOk="0">
                  <a:moveTo>
                    <a:pt x="3581" y="0"/>
                  </a:moveTo>
                  <a:cubicBezTo>
                    <a:pt x="2686" y="1229"/>
                    <a:pt x="1435" y="2135"/>
                    <a:pt x="0" y="2594"/>
                  </a:cubicBezTo>
                  <a:lnTo>
                    <a:pt x="2502" y="10307"/>
                  </a:lnTo>
                  <a:cubicBezTo>
                    <a:pt x="5567" y="9309"/>
                    <a:pt x="8241" y="7369"/>
                    <a:pt x="10135" y="4764"/>
                  </a:cubicBezTo>
                  <a:lnTo>
                    <a:pt x="3581"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4" name="Google Shape;5034;p73"/>
            <p:cNvSpPr/>
            <p:nvPr/>
          </p:nvSpPr>
          <p:spPr>
            <a:xfrm>
              <a:off x="1897577" y="2903933"/>
              <a:ext cx="152727" cy="144583"/>
            </a:xfrm>
            <a:custGeom>
              <a:avLst/>
              <a:gdLst/>
              <a:ahLst/>
              <a:cxnLst/>
              <a:rect l="l" t="t" r="r" b="b"/>
              <a:pathLst>
                <a:path w="9470" h="8965" extrusionOk="0">
                  <a:moveTo>
                    <a:pt x="2916" y="1"/>
                  </a:moveTo>
                  <a:cubicBezTo>
                    <a:pt x="1022" y="2606"/>
                    <a:pt x="0" y="5739"/>
                    <a:pt x="12" y="8964"/>
                  </a:cubicBezTo>
                  <a:lnTo>
                    <a:pt x="8103" y="8964"/>
                  </a:lnTo>
                  <a:cubicBezTo>
                    <a:pt x="8103" y="7449"/>
                    <a:pt x="8574" y="5980"/>
                    <a:pt x="9469" y="4764"/>
                  </a:cubicBezTo>
                  <a:lnTo>
                    <a:pt x="2916"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5" name="Google Shape;5035;p73"/>
            <p:cNvSpPr/>
            <p:nvPr/>
          </p:nvSpPr>
          <p:spPr>
            <a:xfrm>
              <a:off x="2067309" y="3158056"/>
              <a:ext cx="152163" cy="136390"/>
            </a:xfrm>
            <a:custGeom>
              <a:avLst/>
              <a:gdLst/>
              <a:ahLst/>
              <a:cxnLst/>
              <a:rect l="l" t="t" r="r" b="b"/>
              <a:pathLst>
                <a:path w="9435" h="8457" extrusionOk="0">
                  <a:moveTo>
                    <a:pt x="2502" y="1"/>
                  </a:moveTo>
                  <a:lnTo>
                    <a:pt x="0" y="7702"/>
                  </a:lnTo>
                  <a:cubicBezTo>
                    <a:pt x="1541" y="8204"/>
                    <a:pt x="3140" y="8457"/>
                    <a:pt x="4740" y="8457"/>
                  </a:cubicBezTo>
                  <a:cubicBezTo>
                    <a:pt x="6322" y="8457"/>
                    <a:pt x="7905" y="8210"/>
                    <a:pt x="9434" y="7714"/>
                  </a:cubicBezTo>
                  <a:lnTo>
                    <a:pt x="6932" y="12"/>
                  </a:lnTo>
                  <a:cubicBezTo>
                    <a:pt x="6221" y="242"/>
                    <a:pt x="5475" y="357"/>
                    <a:pt x="4740" y="357"/>
                  </a:cubicBezTo>
                  <a:cubicBezTo>
                    <a:pt x="3983" y="357"/>
                    <a:pt x="3225" y="242"/>
                    <a:pt x="2502"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6" name="Google Shape;5036;p73"/>
            <p:cNvSpPr/>
            <p:nvPr/>
          </p:nvSpPr>
          <p:spPr>
            <a:xfrm>
              <a:off x="1944586" y="3116046"/>
              <a:ext cx="163097" cy="166242"/>
            </a:xfrm>
            <a:custGeom>
              <a:avLst/>
              <a:gdLst/>
              <a:ahLst/>
              <a:cxnLst/>
              <a:rect l="l" t="t" r="r" b="b"/>
              <a:pathLst>
                <a:path w="10113" h="10308" extrusionOk="0">
                  <a:moveTo>
                    <a:pt x="6554" y="1"/>
                  </a:moveTo>
                  <a:lnTo>
                    <a:pt x="1" y="4764"/>
                  </a:lnTo>
                  <a:cubicBezTo>
                    <a:pt x="1883" y="7369"/>
                    <a:pt x="4557" y="9309"/>
                    <a:pt x="7610" y="10307"/>
                  </a:cubicBezTo>
                  <a:lnTo>
                    <a:pt x="10112" y="2606"/>
                  </a:lnTo>
                  <a:cubicBezTo>
                    <a:pt x="8677" y="2135"/>
                    <a:pt x="7438" y="1229"/>
                    <a:pt x="6554"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7" name="Google Shape;5037;p73"/>
            <p:cNvSpPr/>
            <p:nvPr/>
          </p:nvSpPr>
          <p:spPr>
            <a:xfrm>
              <a:off x="1897577" y="3048492"/>
              <a:ext cx="152727" cy="144390"/>
            </a:xfrm>
            <a:custGeom>
              <a:avLst/>
              <a:gdLst/>
              <a:ahLst/>
              <a:cxnLst/>
              <a:rect l="l" t="t" r="r" b="b"/>
              <a:pathLst>
                <a:path w="9470" h="8953" extrusionOk="0">
                  <a:moveTo>
                    <a:pt x="12" y="0"/>
                  </a:moveTo>
                  <a:cubicBezTo>
                    <a:pt x="0" y="3214"/>
                    <a:pt x="1022" y="6347"/>
                    <a:pt x="2916" y="8953"/>
                  </a:cubicBezTo>
                  <a:lnTo>
                    <a:pt x="9469" y="4190"/>
                  </a:lnTo>
                  <a:cubicBezTo>
                    <a:pt x="8574" y="2973"/>
                    <a:pt x="8103" y="1504"/>
                    <a:pt x="8103"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8" name="Google Shape;5038;p73"/>
            <p:cNvSpPr/>
            <p:nvPr/>
          </p:nvSpPr>
          <p:spPr>
            <a:xfrm>
              <a:off x="2143379" y="3048492"/>
              <a:ext cx="16" cy="16"/>
            </a:xfrm>
            <a:custGeom>
              <a:avLst/>
              <a:gdLst/>
              <a:ahLst/>
              <a:cxnLst/>
              <a:rect l="l" t="t" r="r" b="b"/>
              <a:pathLst>
                <a:path w="1" h="1" fill="none" extrusionOk="0">
                  <a:moveTo>
                    <a:pt x="0" y="0"/>
                  </a:moveTo>
                  <a:lnTo>
                    <a:pt x="0" y="0"/>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9" name="Google Shape;5039;p73"/>
            <p:cNvSpPr/>
            <p:nvPr/>
          </p:nvSpPr>
          <p:spPr>
            <a:xfrm>
              <a:off x="2143379" y="3048492"/>
              <a:ext cx="16" cy="16"/>
            </a:xfrm>
            <a:custGeom>
              <a:avLst/>
              <a:gdLst/>
              <a:ahLst/>
              <a:cxnLst/>
              <a:rect l="l" t="t" r="r" b="b"/>
              <a:pathLst>
                <a:path w="1" h="1" fill="none" extrusionOk="0">
                  <a:moveTo>
                    <a:pt x="0" y="0"/>
                  </a:moveTo>
                  <a:lnTo>
                    <a:pt x="0" y="0"/>
                  </a:lnTo>
                  <a:close/>
                </a:path>
              </a:pathLst>
            </a:cu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0" name="Google Shape;5040;p73"/>
          <p:cNvGrpSpPr/>
          <p:nvPr/>
        </p:nvGrpSpPr>
        <p:grpSpPr>
          <a:xfrm>
            <a:off x="997525" y="4169123"/>
            <a:ext cx="809227" cy="200842"/>
            <a:chOff x="2013045" y="4813233"/>
            <a:chExt cx="921986" cy="228854"/>
          </a:xfrm>
        </p:grpSpPr>
        <p:sp>
          <p:nvSpPr>
            <p:cNvPr id="5041" name="Google Shape;5041;p73"/>
            <p:cNvSpPr/>
            <p:nvPr/>
          </p:nvSpPr>
          <p:spPr>
            <a:xfrm>
              <a:off x="2013045" y="4867370"/>
              <a:ext cx="921986" cy="174718"/>
            </a:xfrm>
            <a:custGeom>
              <a:avLst/>
              <a:gdLst/>
              <a:ahLst/>
              <a:cxnLst/>
              <a:rect l="l" t="t" r="r" b="b"/>
              <a:pathLst>
                <a:path w="138801" h="26303" fill="none" extrusionOk="0">
                  <a:moveTo>
                    <a:pt x="0" y="18153"/>
                  </a:moveTo>
                  <a:lnTo>
                    <a:pt x="0" y="26303"/>
                  </a:lnTo>
                  <a:lnTo>
                    <a:pt x="138800" y="26303"/>
                  </a:lnTo>
                  <a:lnTo>
                    <a:pt x="138800" y="0"/>
                  </a:lnTo>
                  <a:lnTo>
                    <a:pt x="38405" y="0"/>
                  </a:lnTo>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2" name="Google Shape;5042;p73"/>
            <p:cNvSpPr/>
            <p:nvPr/>
          </p:nvSpPr>
          <p:spPr>
            <a:xfrm>
              <a:off x="2013045" y="4813233"/>
              <a:ext cx="316628" cy="174718"/>
            </a:xfrm>
            <a:custGeom>
              <a:avLst/>
              <a:gdLst/>
              <a:ahLst/>
              <a:cxnLst/>
              <a:rect l="l" t="t" r="r" b="b"/>
              <a:pathLst>
                <a:path w="47667" h="26303" fill="none" extrusionOk="0">
                  <a:moveTo>
                    <a:pt x="0" y="0"/>
                  </a:moveTo>
                  <a:lnTo>
                    <a:pt x="0" y="26303"/>
                  </a:lnTo>
                  <a:lnTo>
                    <a:pt x="47666" y="26303"/>
                  </a:lnTo>
                  <a:lnTo>
                    <a:pt x="34453"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3" name="Google Shape;5043;p73"/>
          <p:cNvGrpSpPr/>
          <p:nvPr/>
        </p:nvGrpSpPr>
        <p:grpSpPr>
          <a:xfrm>
            <a:off x="1005985" y="2656004"/>
            <a:ext cx="792421" cy="269941"/>
            <a:chOff x="1046767" y="4756633"/>
            <a:chExt cx="859646" cy="292841"/>
          </a:xfrm>
        </p:grpSpPr>
        <p:sp>
          <p:nvSpPr>
            <p:cNvPr id="5044" name="Google Shape;5044;p73"/>
            <p:cNvSpPr/>
            <p:nvPr/>
          </p:nvSpPr>
          <p:spPr>
            <a:xfrm>
              <a:off x="1046767" y="4811593"/>
              <a:ext cx="859646" cy="237881"/>
            </a:xfrm>
            <a:custGeom>
              <a:avLst/>
              <a:gdLst/>
              <a:ahLst/>
              <a:cxnLst/>
              <a:rect l="l" t="t" r="r" b="b"/>
              <a:pathLst>
                <a:path w="129416" h="35812" fill="none" extrusionOk="0">
                  <a:moveTo>
                    <a:pt x="31737" y="0"/>
                  </a:moveTo>
                  <a:cubicBezTo>
                    <a:pt x="33960" y="8644"/>
                    <a:pt x="27539" y="17041"/>
                    <a:pt x="18524" y="17041"/>
                  </a:cubicBezTo>
                  <a:cubicBezTo>
                    <a:pt x="9633" y="17041"/>
                    <a:pt x="3088" y="8644"/>
                    <a:pt x="5434" y="0"/>
                  </a:cubicBezTo>
                  <a:lnTo>
                    <a:pt x="2594" y="0"/>
                  </a:lnTo>
                  <a:cubicBezTo>
                    <a:pt x="1236" y="0"/>
                    <a:pt x="1" y="1112"/>
                    <a:pt x="1" y="2594"/>
                  </a:cubicBezTo>
                  <a:lnTo>
                    <a:pt x="1" y="35811"/>
                  </a:lnTo>
                  <a:lnTo>
                    <a:pt x="126823" y="35811"/>
                  </a:lnTo>
                  <a:cubicBezTo>
                    <a:pt x="128304" y="35811"/>
                    <a:pt x="129416" y="34576"/>
                    <a:pt x="129416" y="33218"/>
                  </a:cubicBezTo>
                  <a:lnTo>
                    <a:pt x="129416" y="0"/>
                  </a:ln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5" name="Google Shape;5045;p73"/>
            <p:cNvSpPr/>
            <p:nvPr/>
          </p:nvSpPr>
          <p:spPr>
            <a:xfrm>
              <a:off x="1046767" y="4983846"/>
              <a:ext cx="65628" cy="65628"/>
            </a:xfrm>
            <a:custGeom>
              <a:avLst/>
              <a:gdLst/>
              <a:ahLst/>
              <a:cxnLst/>
              <a:rect l="l" t="t" r="r" b="b"/>
              <a:pathLst>
                <a:path w="9880" h="9880" fill="none" extrusionOk="0">
                  <a:moveTo>
                    <a:pt x="1" y="0"/>
                  </a:moveTo>
                  <a:lnTo>
                    <a:pt x="1" y="9879"/>
                  </a:lnTo>
                  <a:lnTo>
                    <a:pt x="9880" y="9879"/>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6" name="Google Shape;5046;p73"/>
            <p:cNvSpPr/>
            <p:nvPr/>
          </p:nvSpPr>
          <p:spPr>
            <a:xfrm>
              <a:off x="1067279" y="4756633"/>
              <a:ext cx="179640" cy="179646"/>
            </a:xfrm>
            <a:custGeom>
              <a:avLst/>
              <a:gdLst/>
              <a:ahLst/>
              <a:cxnLst/>
              <a:rect l="l" t="t" r="r" b="b"/>
              <a:pathLst>
                <a:path w="27044" h="27045" fill="none" extrusionOk="0">
                  <a:moveTo>
                    <a:pt x="15560" y="1"/>
                  </a:moveTo>
                  <a:cubicBezTo>
                    <a:pt x="5187" y="1"/>
                    <a:pt x="0" y="12473"/>
                    <a:pt x="7286" y="19759"/>
                  </a:cubicBezTo>
                  <a:cubicBezTo>
                    <a:pt x="14572" y="27044"/>
                    <a:pt x="27044" y="21858"/>
                    <a:pt x="27044" y="11609"/>
                  </a:cubicBezTo>
                  <a:cubicBezTo>
                    <a:pt x="27044" y="5187"/>
                    <a:pt x="21857" y="1"/>
                    <a:pt x="15560" y="1"/>
                  </a:cubicBezTo>
                  <a:close/>
                </a:path>
              </a:pathLst>
            </a:custGeom>
            <a:noFill/>
            <a:ln w="9525" cap="flat" cmpd="sng">
              <a:solidFill>
                <a:srgbClr val="A5B7C5"/>
              </a:solidFill>
              <a:prstDash val="solid"/>
              <a:miter lim="12348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47" name="Google Shape;5047;p73"/>
          <p:cNvSpPr/>
          <p:nvPr/>
        </p:nvSpPr>
        <p:spPr>
          <a:xfrm>
            <a:off x="7439738" y="2350672"/>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8" name="Google Shape;5048;p73"/>
          <p:cNvSpPr/>
          <p:nvPr/>
        </p:nvSpPr>
        <p:spPr>
          <a:xfrm>
            <a:off x="7139193" y="2333075"/>
            <a:ext cx="171771" cy="12919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9" name="Google Shape;5049;p73"/>
          <p:cNvSpPr/>
          <p:nvPr/>
        </p:nvSpPr>
        <p:spPr>
          <a:xfrm>
            <a:off x="7761482" y="233952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0" name="Google Shape;5050;p73"/>
          <p:cNvSpPr/>
          <p:nvPr/>
        </p:nvSpPr>
        <p:spPr>
          <a:xfrm>
            <a:off x="8056187" y="2333075"/>
            <a:ext cx="163855" cy="129198"/>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51" name="Google Shape;5051;p73"/>
          <p:cNvGrpSpPr/>
          <p:nvPr/>
        </p:nvGrpSpPr>
        <p:grpSpPr>
          <a:xfrm>
            <a:off x="7141841" y="2550562"/>
            <a:ext cx="166473" cy="141497"/>
            <a:chOff x="4660325" y="1866850"/>
            <a:chExt cx="68350" cy="58100"/>
          </a:xfrm>
        </p:grpSpPr>
        <p:sp>
          <p:nvSpPr>
            <p:cNvPr id="5052" name="Google Shape;5052;p73"/>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3" name="Google Shape;5053;p73"/>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4" name="Google Shape;5054;p73"/>
          <p:cNvGrpSpPr/>
          <p:nvPr/>
        </p:nvGrpSpPr>
        <p:grpSpPr>
          <a:xfrm>
            <a:off x="7451186" y="2576286"/>
            <a:ext cx="162515" cy="90049"/>
            <a:chOff x="4791775" y="1877500"/>
            <a:chExt cx="66725" cy="36975"/>
          </a:xfrm>
        </p:grpSpPr>
        <p:sp>
          <p:nvSpPr>
            <p:cNvPr id="5055" name="Google Shape;5055;p73"/>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6" name="Google Shape;5056;p73"/>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7" name="Google Shape;5057;p73"/>
          <p:cNvGrpSpPr/>
          <p:nvPr/>
        </p:nvGrpSpPr>
        <p:grpSpPr>
          <a:xfrm>
            <a:off x="7772899" y="2576286"/>
            <a:ext cx="144979" cy="90049"/>
            <a:chOff x="4923925" y="1877500"/>
            <a:chExt cx="59525" cy="36975"/>
          </a:xfrm>
        </p:grpSpPr>
        <p:sp>
          <p:nvSpPr>
            <p:cNvPr id="5058" name="Google Shape;5058;p73"/>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9" name="Google Shape;5059;p73"/>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0" name="Google Shape;5060;p73"/>
          <p:cNvGrpSpPr/>
          <p:nvPr/>
        </p:nvGrpSpPr>
        <p:grpSpPr>
          <a:xfrm>
            <a:off x="8067390" y="2558477"/>
            <a:ext cx="141447" cy="125667"/>
            <a:chOff x="5058450" y="1870100"/>
            <a:chExt cx="58075" cy="51600"/>
          </a:xfrm>
        </p:grpSpPr>
        <p:sp>
          <p:nvSpPr>
            <p:cNvPr id="5061" name="Google Shape;5061;p73"/>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2" name="Google Shape;5062;p73"/>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3" name="Google Shape;5063;p73"/>
          <p:cNvGrpSpPr/>
          <p:nvPr/>
        </p:nvGrpSpPr>
        <p:grpSpPr>
          <a:xfrm>
            <a:off x="7481905" y="2980885"/>
            <a:ext cx="101077" cy="107645"/>
            <a:chOff x="4811425" y="2065025"/>
            <a:chExt cx="41500" cy="44200"/>
          </a:xfrm>
        </p:grpSpPr>
        <p:sp>
          <p:nvSpPr>
            <p:cNvPr id="5064" name="Google Shape;5064;p73"/>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5" name="Google Shape;5065;p73"/>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6" name="Google Shape;5066;p73"/>
          <p:cNvGrpSpPr/>
          <p:nvPr/>
        </p:nvGrpSpPr>
        <p:grpSpPr>
          <a:xfrm>
            <a:off x="7774342" y="2981098"/>
            <a:ext cx="120867" cy="107218"/>
            <a:chOff x="4929875" y="2065025"/>
            <a:chExt cx="49625" cy="44025"/>
          </a:xfrm>
        </p:grpSpPr>
        <p:sp>
          <p:nvSpPr>
            <p:cNvPr id="5067" name="Google Shape;5067;p73"/>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8" name="Google Shape;5068;p73"/>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9" name="Google Shape;5069;p73"/>
          <p:cNvGrpSpPr/>
          <p:nvPr/>
        </p:nvGrpSpPr>
        <p:grpSpPr>
          <a:xfrm>
            <a:off x="8103011" y="2984112"/>
            <a:ext cx="70206" cy="101191"/>
            <a:chOff x="5083925" y="2066350"/>
            <a:chExt cx="28825" cy="41550"/>
          </a:xfrm>
        </p:grpSpPr>
        <p:sp>
          <p:nvSpPr>
            <p:cNvPr id="5070" name="Google Shape;5070;p73"/>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1" name="Google Shape;5071;p73"/>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72" name="Google Shape;5072;p73"/>
          <p:cNvGrpSpPr/>
          <p:nvPr/>
        </p:nvGrpSpPr>
        <p:grpSpPr>
          <a:xfrm>
            <a:off x="7134565" y="2999759"/>
            <a:ext cx="181026" cy="69896"/>
            <a:chOff x="4659775" y="2072775"/>
            <a:chExt cx="74325" cy="28700"/>
          </a:xfrm>
        </p:grpSpPr>
        <p:sp>
          <p:nvSpPr>
            <p:cNvPr id="5073" name="Google Shape;5073;p73"/>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4" name="Google Shape;5074;p73"/>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5" name="Google Shape;5075;p73"/>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76" name="Google Shape;5076;p73"/>
          <p:cNvGrpSpPr/>
          <p:nvPr/>
        </p:nvGrpSpPr>
        <p:grpSpPr>
          <a:xfrm>
            <a:off x="8054421" y="2790324"/>
            <a:ext cx="167387" cy="89197"/>
            <a:chOff x="4662475" y="1976500"/>
            <a:chExt cx="68725" cy="36625"/>
          </a:xfrm>
        </p:grpSpPr>
        <p:sp>
          <p:nvSpPr>
            <p:cNvPr id="5077" name="Google Shape;5077;p73"/>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8" name="Google Shape;5078;p73"/>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9" name="Google Shape;5079;p73"/>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80" name="Google Shape;5080;p73"/>
          <p:cNvGrpSpPr/>
          <p:nvPr/>
        </p:nvGrpSpPr>
        <p:grpSpPr>
          <a:xfrm>
            <a:off x="7751326" y="2793764"/>
            <a:ext cx="166899" cy="82317"/>
            <a:chOff x="4920150" y="1977875"/>
            <a:chExt cx="68525" cy="33800"/>
          </a:xfrm>
        </p:grpSpPr>
        <p:sp>
          <p:nvSpPr>
            <p:cNvPr id="5081" name="Google Shape;5081;p73"/>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2" name="Google Shape;5082;p73"/>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3" name="Google Shape;5083;p73"/>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84" name="Google Shape;5084;p73"/>
          <p:cNvGrpSpPr/>
          <p:nvPr/>
        </p:nvGrpSpPr>
        <p:grpSpPr>
          <a:xfrm>
            <a:off x="7162483" y="3197682"/>
            <a:ext cx="125190" cy="127859"/>
            <a:chOff x="4676550" y="2160575"/>
            <a:chExt cx="51400" cy="52500"/>
          </a:xfrm>
        </p:grpSpPr>
        <p:sp>
          <p:nvSpPr>
            <p:cNvPr id="5085" name="Google Shape;5085;p73"/>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6" name="Google Shape;5086;p73"/>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7" name="Google Shape;5087;p73"/>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88" name="Google Shape;5088;p73"/>
          <p:cNvGrpSpPr/>
          <p:nvPr/>
        </p:nvGrpSpPr>
        <p:grpSpPr>
          <a:xfrm>
            <a:off x="7459741" y="3204714"/>
            <a:ext cx="145405" cy="113794"/>
            <a:chOff x="4768325" y="2163475"/>
            <a:chExt cx="59700" cy="46725"/>
          </a:xfrm>
        </p:grpSpPr>
        <p:sp>
          <p:nvSpPr>
            <p:cNvPr id="5089" name="Google Shape;5089;p73"/>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0" name="Google Shape;5090;p73"/>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91" name="Google Shape;5091;p73"/>
          <p:cNvSpPr/>
          <p:nvPr/>
        </p:nvSpPr>
        <p:spPr>
          <a:xfrm>
            <a:off x="7791696" y="3196221"/>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2" name="Google Shape;5092;p73"/>
          <p:cNvSpPr/>
          <p:nvPr/>
        </p:nvSpPr>
        <p:spPr>
          <a:xfrm>
            <a:off x="8064072" y="4203306"/>
            <a:ext cx="148084" cy="162989"/>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3" name="Google Shape;5093;p73"/>
          <p:cNvSpPr/>
          <p:nvPr/>
        </p:nvSpPr>
        <p:spPr>
          <a:xfrm>
            <a:off x="7165528" y="3431527"/>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4" name="Google Shape;5094;p73"/>
          <p:cNvSpPr/>
          <p:nvPr/>
        </p:nvSpPr>
        <p:spPr>
          <a:xfrm>
            <a:off x="7133499" y="4219136"/>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5" name="Google Shape;5095;p73"/>
          <p:cNvSpPr/>
          <p:nvPr/>
        </p:nvSpPr>
        <p:spPr>
          <a:xfrm>
            <a:off x="7150823" y="3700780"/>
            <a:ext cx="148511" cy="11251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6" name="Google Shape;5096;p73"/>
          <p:cNvSpPr/>
          <p:nvPr/>
        </p:nvSpPr>
        <p:spPr>
          <a:xfrm>
            <a:off x="7784572" y="3682697"/>
            <a:ext cx="100408" cy="14868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97" name="Google Shape;5097;p73"/>
          <p:cNvGrpSpPr/>
          <p:nvPr/>
        </p:nvGrpSpPr>
        <p:grpSpPr>
          <a:xfrm>
            <a:off x="7476059" y="3459808"/>
            <a:ext cx="112768" cy="106853"/>
            <a:chOff x="4768575" y="2253950"/>
            <a:chExt cx="46300" cy="43875"/>
          </a:xfrm>
        </p:grpSpPr>
        <p:sp>
          <p:nvSpPr>
            <p:cNvPr id="5098" name="Google Shape;5098;p73"/>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9" name="Google Shape;5099;p73"/>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0" name="Google Shape;5100;p73"/>
          <p:cNvGrpSpPr/>
          <p:nvPr/>
        </p:nvGrpSpPr>
        <p:grpSpPr>
          <a:xfrm>
            <a:off x="7775682" y="3948834"/>
            <a:ext cx="118187" cy="146246"/>
            <a:chOff x="4960900" y="2433225"/>
            <a:chExt cx="48525" cy="60050"/>
          </a:xfrm>
        </p:grpSpPr>
        <p:sp>
          <p:nvSpPr>
            <p:cNvPr id="5101" name="Google Shape;5101;p73"/>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2" name="Google Shape;5102;p73"/>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3" name="Google Shape;5103;p73"/>
          <p:cNvGrpSpPr/>
          <p:nvPr/>
        </p:nvGrpSpPr>
        <p:grpSpPr>
          <a:xfrm>
            <a:off x="7464247" y="4212895"/>
            <a:ext cx="136394" cy="143810"/>
            <a:chOff x="4854075" y="2527625"/>
            <a:chExt cx="56000" cy="59050"/>
          </a:xfrm>
        </p:grpSpPr>
        <p:sp>
          <p:nvSpPr>
            <p:cNvPr id="5104" name="Google Shape;5104;p73"/>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5" name="Google Shape;5105;p73"/>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06" name="Google Shape;5106;p73"/>
          <p:cNvSpPr/>
          <p:nvPr/>
        </p:nvSpPr>
        <p:spPr>
          <a:xfrm>
            <a:off x="7479500" y="3955623"/>
            <a:ext cx="105888" cy="132668"/>
          </a:xfrm>
          <a:custGeom>
            <a:avLst/>
            <a:gdLst/>
            <a:ahLst/>
            <a:cxnLst/>
            <a:rect l="l" t="t" r="r" b="b"/>
            <a:pathLst>
              <a:path w="1739" h="2179" extrusionOk="0">
                <a:moveTo>
                  <a:pt x="1" y="1"/>
                </a:moveTo>
                <a:lnTo>
                  <a:pt x="1" y="2179"/>
                </a:lnTo>
                <a:lnTo>
                  <a:pt x="758" y="2179"/>
                </a:lnTo>
                <a:lnTo>
                  <a:pt x="1739" y="1090"/>
                </a:lnTo>
                <a:lnTo>
                  <a:pt x="758"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7" name="Google Shape;5107;p73"/>
          <p:cNvSpPr/>
          <p:nvPr/>
        </p:nvSpPr>
        <p:spPr>
          <a:xfrm>
            <a:off x="8058166" y="3195277"/>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8" name="Google Shape;5108;p73"/>
          <p:cNvSpPr/>
          <p:nvPr/>
        </p:nvSpPr>
        <p:spPr>
          <a:xfrm>
            <a:off x="7157429" y="3955623"/>
            <a:ext cx="135298" cy="132668"/>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09" name="Google Shape;5109;p73"/>
          <p:cNvGrpSpPr/>
          <p:nvPr/>
        </p:nvGrpSpPr>
        <p:grpSpPr>
          <a:xfrm>
            <a:off x="8088458" y="3676639"/>
            <a:ext cx="99312" cy="160797"/>
            <a:chOff x="5059700" y="2334775"/>
            <a:chExt cx="40775" cy="66025"/>
          </a:xfrm>
        </p:grpSpPr>
        <p:sp>
          <p:nvSpPr>
            <p:cNvPr id="5110" name="Google Shape;5110;p73"/>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1" name="Google Shape;5111;p73"/>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2" name="Google Shape;5112;p73"/>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3" name="Google Shape;5113;p73"/>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4" name="Google Shape;5114;p73"/>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5" name="Google Shape;5115;p73"/>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6" name="Google Shape;5116;p73"/>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7" name="Google Shape;5117;p73"/>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8" name="Google Shape;5118;p73"/>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9" name="Google Shape;5119;p73"/>
          <p:cNvGrpSpPr/>
          <p:nvPr/>
        </p:nvGrpSpPr>
        <p:grpSpPr>
          <a:xfrm>
            <a:off x="8045622" y="3941771"/>
            <a:ext cx="184984" cy="160371"/>
            <a:chOff x="5037700" y="2430325"/>
            <a:chExt cx="75950" cy="65850"/>
          </a:xfrm>
        </p:grpSpPr>
        <p:sp>
          <p:nvSpPr>
            <p:cNvPr id="5120" name="Google Shape;5120;p73"/>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1" name="Google Shape;5121;p73"/>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2" name="Google Shape;5122;p73"/>
          <p:cNvGrpSpPr/>
          <p:nvPr/>
        </p:nvGrpSpPr>
        <p:grpSpPr>
          <a:xfrm>
            <a:off x="7465128" y="3708223"/>
            <a:ext cx="173014" cy="97629"/>
            <a:chOff x="4756975" y="2341800"/>
            <a:chExt cx="91975" cy="51925"/>
          </a:xfrm>
        </p:grpSpPr>
        <p:sp>
          <p:nvSpPr>
            <p:cNvPr id="5123" name="Google Shape;5123;p73"/>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4" name="Google Shape;5124;p73"/>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5" name="Google Shape;5125;p73"/>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6" name="Google Shape;5126;p73"/>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7" name="Google Shape;5127;p73"/>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8" name="Google Shape;5128;p73"/>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9" name="Google Shape;5129;p73"/>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0" name="Google Shape;5130;p73"/>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1" name="Google Shape;5131;p73"/>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2" name="Google Shape;5132;p73"/>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3" name="Google Shape;5133;p73"/>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4" name="Google Shape;5134;p73"/>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5" name="Google Shape;5135;p73"/>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6" name="Google Shape;5136;p73"/>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7" name="Google Shape;5137;p73"/>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8" name="Google Shape;5138;p73"/>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9" name="Google Shape;5139;p73"/>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0" name="Google Shape;5140;p73"/>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1" name="Google Shape;5141;p73"/>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2" name="Google Shape;5142;p73"/>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43" name="Google Shape;5143;p73"/>
          <p:cNvGrpSpPr/>
          <p:nvPr/>
        </p:nvGrpSpPr>
        <p:grpSpPr>
          <a:xfrm>
            <a:off x="7732065" y="4196920"/>
            <a:ext cx="212497" cy="175761"/>
            <a:chOff x="4943575" y="2516350"/>
            <a:chExt cx="98675" cy="81700"/>
          </a:xfrm>
        </p:grpSpPr>
        <p:sp>
          <p:nvSpPr>
            <p:cNvPr id="5144" name="Google Shape;5144;p73"/>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5" name="Google Shape;5145;p73"/>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6" name="Google Shape;5146;p73"/>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7" name="Google Shape;5147;p73"/>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8" name="Google Shape;5148;p73"/>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9" name="Google Shape;5149;p73"/>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0" name="Google Shape;5150;p73"/>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1" name="Google Shape;5151;p73"/>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2" name="Google Shape;5152;p73"/>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3" name="Google Shape;5153;p73"/>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4" name="Google Shape;5154;p73"/>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5" name="Google Shape;5155;p73"/>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6" name="Google Shape;5156;p73"/>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7" name="Google Shape;5157;p73"/>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8" name="Google Shape;5158;p73"/>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9" name="Google Shape;5159;p73"/>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0" name="Google Shape;5160;p73"/>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1" name="Google Shape;5161;p73"/>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2" name="Google Shape;5162;p73"/>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3" name="Google Shape;5163;p73"/>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4" name="Google Shape;5164;p73"/>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5" name="Google Shape;5165;p73"/>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6" name="Google Shape;5166;p73"/>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7" name="Google Shape;5167;p73"/>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8" name="Google Shape;5168;p73"/>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9" name="Google Shape;5169;p73"/>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0" name="Google Shape;5170;p73"/>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1" name="Google Shape;5171;p73"/>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2" name="Google Shape;5172;p73"/>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3" name="Google Shape;5173;p73"/>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4" name="Google Shape;5174;p73"/>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5" name="Google Shape;5175;p73"/>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6" name="Google Shape;5176;p73"/>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7" name="Google Shape;5177;p73"/>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8" name="Google Shape;5178;p73"/>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9" name="Google Shape;5179;p73"/>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0" name="Google Shape;5180;p73"/>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1" name="Google Shape;5181;p73"/>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2" name="Google Shape;5182;p73"/>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3" name="Google Shape;5183;p73"/>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4" name="Google Shape;5184;p73"/>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5" name="Google Shape;5185;p73"/>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6" name="Google Shape;5186;p73"/>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7" name="Google Shape;5187;p73"/>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8" name="Google Shape;5188;p73"/>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9" name="Google Shape;5189;p73"/>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0" name="Google Shape;5190;p73"/>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1" name="Google Shape;5191;p73"/>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2" name="Google Shape;5192;p73"/>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3" name="Google Shape;5193;p73"/>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4" name="Google Shape;5194;p73"/>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5" name="Google Shape;5195;p73"/>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6" name="Google Shape;5196;p73"/>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7" name="Google Shape;5197;p73"/>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8" name="Google Shape;5198;p73"/>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9" name="Google Shape;5199;p73"/>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0" name="Google Shape;5200;p73"/>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1" name="Google Shape;5201;p73"/>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2" name="Google Shape;5202;p73"/>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3" name="Google Shape;5203;p73"/>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4" name="Google Shape;5204;p73"/>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5" name="Google Shape;5205;p73"/>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6" name="Google Shape;5206;p73"/>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7" name="Google Shape;5207;p73"/>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8" name="Google Shape;5208;p73"/>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9" name="Google Shape;5209;p73"/>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0" name="Google Shape;5210;p73"/>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1" name="Google Shape;5211;p73"/>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2" name="Google Shape;5212;p73"/>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3" name="Google Shape;5213;p73"/>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4" name="Google Shape;5214;p73"/>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5" name="Google Shape;5215;p73"/>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6" name="Google Shape;5216;p73"/>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7" name="Google Shape;5217;p73"/>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8" name="Google Shape;5218;p73"/>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9" name="Google Shape;5219;p73"/>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0" name="Google Shape;5220;p73"/>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1" name="Google Shape;5221;p73"/>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22" name="Google Shape;5222;p73"/>
          <p:cNvSpPr/>
          <p:nvPr/>
        </p:nvSpPr>
        <p:spPr>
          <a:xfrm>
            <a:off x="7747607" y="3426066"/>
            <a:ext cx="174337" cy="174337"/>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3" name="Google Shape;5223;p73"/>
          <p:cNvSpPr/>
          <p:nvPr/>
        </p:nvSpPr>
        <p:spPr>
          <a:xfrm>
            <a:off x="8063864" y="3454885"/>
            <a:ext cx="148500" cy="11670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4" name="Google Shape;5224;p73"/>
          <p:cNvSpPr/>
          <p:nvPr/>
        </p:nvSpPr>
        <p:spPr>
          <a:xfrm>
            <a:off x="7165978" y="2775822"/>
            <a:ext cx="118200" cy="118200"/>
          </a:xfrm>
          <a:prstGeom prst="curvedRightArrow">
            <a:avLst>
              <a:gd name="adj1" fmla="val 25000"/>
              <a:gd name="adj2" fmla="val 50000"/>
              <a:gd name="adj3" fmla="val 25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5" name="Google Shape;5225;p73"/>
          <p:cNvSpPr/>
          <p:nvPr/>
        </p:nvSpPr>
        <p:spPr>
          <a:xfrm flipH="1">
            <a:off x="7473344" y="2775822"/>
            <a:ext cx="118200" cy="118200"/>
          </a:xfrm>
          <a:prstGeom prst="curvedRightArrow">
            <a:avLst>
              <a:gd name="adj1" fmla="val 25000"/>
              <a:gd name="adj2" fmla="val 50000"/>
              <a:gd name="adj3" fmla="val 25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6" name="Google Shape;5226;p73"/>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solidFill>
                  <a:schemeClr val="lt1"/>
                </a:solidFill>
                <a:latin typeface="Arial"/>
                <a:ea typeface="Arial"/>
                <a:cs typeface="Arial"/>
                <a:sym typeface="Arial"/>
              </a:rPr>
              <a:t>Use our editable graphic resources...</a:t>
            </a:r>
            <a:endParaRPr>
              <a:solidFill>
                <a:schemeClr val="lt1"/>
              </a:solidFill>
              <a:latin typeface="Arial"/>
              <a:ea typeface="Arial"/>
              <a:cs typeface="Arial"/>
              <a:sym typeface="Arial"/>
            </a:endParaRPr>
          </a:p>
          <a:p>
            <a:pPr marL="0" lvl="0" indent="0" algn="ctr" rtl="0">
              <a:spcBef>
                <a:spcPts val="0"/>
              </a:spcBef>
              <a:spcAft>
                <a:spcPts val="0"/>
              </a:spcAft>
              <a:buClr>
                <a:srgbClr val="000000"/>
              </a:buClr>
              <a:buSzPts val="1100"/>
              <a:buFont typeface="Arial"/>
              <a:buNone/>
            </a:pPr>
            <a:endParaRPr>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230"/>
        <p:cNvGrpSpPr/>
        <p:nvPr/>
      </p:nvGrpSpPr>
      <p:grpSpPr>
        <a:xfrm>
          <a:off x="0" y="0"/>
          <a:ext cx="0" cy="0"/>
          <a:chOff x="0" y="0"/>
          <a:chExt cx="0" cy="0"/>
        </a:xfrm>
      </p:grpSpPr>
      <p:grpSp>
        <p:nvGrpSpPr>
          <p:cNvPr id="5231" name="Google Shape;5231;p74"/>
          <p:cNvGrpSpPr/>
          <p:nvPr/>
        </p:nvGrpSpPr>
        <p:grpSpPr>
          <a:xfrm>
            <a:off x="745571" y="1168666"/>
            <a:ext cx="2492868" cy="1379876"/>
            <a:chOff x="2654821" y="2311071"/>
            <a:chExt cx="2279715" cy="1262120"/>
          </a:xfrm>
        </p:grpSpPr>
        <p:grpSp>
          <p:nvGrpSpPr>
            <p:cNvPr id="5232" name="Google Shape;5232;p74"/>
            <p:cNvGrpSpPr/>
            <p:nvPr/>
          </p:nvGrpSpPr>
          <p:grpSpPr>
            <a:xfrm>
              <a:off x="4034269" y="2840745"/>
              <a:ext cx="40212" cy="36437"/>
              <a:chOff x="4293400" y="2574725"/>
              <a:chExt cx="84425" cy="80100"/>
            </a:xfrm>
          </p:grpSpPr>
          <p:sp>
            <p:nvSpPr>
              <p:cNvPr id="5233" name="Google Shape;5233;p74"/>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5234" name="Google Shape;5234;p74"/>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35" name="Google Shape;5235;p74"/>
            <p:cNvGrpSpPr/>
            <p:nvPr/>
          </p:nvGrpSpPr>
          <p:grpSpPr>
            <a:xfrm>
              <a:off x="3894606" y="2334874"/>
              <a:ext cx="913198" cy="518984"/>
              <a:chOff x="4000175" y="1462675"/>
              <a:chExt cx="1917275" cy="1140875"/>
            </a:xfrm>
          </p:grpSpPr>
          <p:sp>
            <p:nvSpPr>
              <p:cNvPr id="5236" name="Google Shape;5236;p74"/>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5237" name="Google Shape;5237;p74"/>
              <p:cNvGrpSpPr/>
              <p:nvPr/>
            </p:nvGrpSpPr>
            <p:grpSpPr>
              <a:xfrm>
                <a:off x="4000175" y="1462675"/>
                <a:ext cx="1917275" cy="1140875"/>
                <a:chOff x="4000175" y="1462675"/>
                <a:chExt cx="1917275" cy="1140875"/>
              </a:xfrm>
            </p:grpSpPr>
            <p:sp>
              <p:nvSpPr>
                <p:cNvPr id="5238" name="Google Shape;5238;p74"/>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5239" name="Google Shape;5239;p74"/>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0" name="Google Shape;5240;p74"/>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1" name="Google Shape;5241;p74"/>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2" name="Google Shape;5242;p74"/>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5243" name="Google Shape;5243;p74"/>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44" name="Google Shape;5244;p74"/>
            <p:cNvGrpSpPr/>
            <p:nvPr/>
          </p:nvGrpSpPr>
          <p:grpSpPr>
            <a:xfrm>
              <a:off x="3875768" y="2846704"/>
              <a:ext cx="44796" cy="47366"/>
              <a:chOff x="3960625" y="2587825"/>
              <a:chExt cx="94050" cy="104125"/>
            </a:xfrm>
          </p:grpSpPr>
          <p:sp>
            <p:nvSpPr>
              <p:cNvPr id="5245" name="Google Shape;5245;p74"/>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5246" name="Google Shape;5246;p74"/>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47" name="Google Shape;5247;p74"/>
            <p:cNvGrpSpPr/>
            <p:nvPr/>
          </p:nvGrpSpPr>
          <p:grpSpPr>
            <a:xfrm>
              <a:off x="3782759" y="2807162"/>
              <a:ext cx="82686" cy="85487"/>
              <a:chOff x="3765350" y="2500900"/>
              <a:chExt cx="173600" cy="187925"/>
            </a:xfrm>
          </p:grpSpPr>
          <p:sp>
            <p:nvSpPr>
              <p:cNvPr id="5248" name="Google Shape;5248;p74"/>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5249" name="Google Shape;5249;p74"/>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0" name="Google Shape;5250;p74"/>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1" name="Google Shape;5251;p74"/>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2" name="Google Shape;5252;p74"/>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3" name="Google Shape;5253;p74"/>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4" name="Google Shape;5254;p74"/>
            <p:cNvGrpSpPr/>
            <p:nvPr/>
          </p:nvGrpSpPr>
          <p:grpSpPr>
            <a:xfrm>
              <a:off x="3775674" y="2798496"/>
              <a:ext cx="40545" cy="23564"/>
              <a:chOff x="3750475" y="2481850"/>
              <a:chExt cx="85125" cy="51800"/>
            </a:xfrm>
          </p:grpSpPr>
          <p:sp>
            <p:nvSpPr>
              <p:cNvPr id="5255" name="Google Shape;5255;p74"/>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6" name="Google Shape;5256;p74"/>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5257" name="Google Shape;5257;p74"/>
            <p:cNvGrpSpPr/>
            <p:nvPr/>
          </p:nvGrpSpPr>
          <p:grpSpPr>
            <a:xfrm>
              <a:off x="3716946" y="2776024"/>
              <a:ext cx="81971" cy="76912"/>
              <a:chOff x="3627175" y="2432450"/>
              <a:chExt cx="172100" cy="169075"/>
            </a:xfrm>
          </p:grpSpPr>
          <p:sp>
            <p:nvSpPr>
              <p:cNvPr id="5258" name="Google Shape;5258;p74"/>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9" name="Google Shape;5259;p74"/>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5260" name="Google Shape;5260;p74"/>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5261" name="Google Shape;5261;p74"/>
            <p:cNvGrpSpPr/>
            <p:nvPr/>
          </p:nvGrpSpPr>
          <p:grpSpPr>
            <a:xfrm>
              <a:off x="3685682" y="2845624"/>
              <a:ext cx="29311" cy="45055"/>
              <a:chOff x="3561536" y="2585450"/>
              <a:chExt cx="61539" cy="99045"/>
            </a:xfrm>
          </p:grpSpPr>
          <p:sp>
            <p:nvSpPr>
              <p:cNvPr id="5262" name="Google Shape;5262;p74"/>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3" name="Google Shape;5263;p74"/>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5264" name="Google Shape;5264;p74"/>
            <p:cNvGrpSpPr/>
            <p:nvPr/>
          </p:nvGrpSpPr>
          <p:grpSpPr>
            <a:xfrm>
              <a:off x="3849905" y="2572252"/>
              <a:ext cx="74339" cy="119559"/>
              <a:chOff x="3906325" y="1984500"/>
              <a:chExt cx="156075" cy="262825"/>
            </a:xfrm>
          </p:grpSpPr>
          <p:sp>
            <p:nvSpPr>
              <p:cNvPr id="5265" name="Google Shape;5265;p74"/>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5266" name="Google Shape;5266;p74"/>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67" name="Google Shape;5267;p74"/>
            <p:cNvGrpSpPr/>
            <p:nvPr/>
          </p:nvGrpSpPr>
          <p:grpSpPr>
            <a:xfrm>
              <a:off x="2654821" y="2414345"/>
              <a:ext cx="667570" cy="558731"/>
              <a:chOff x="1397225" y="1637375"/>
              <a:chExt cx="1401575" cy="1228250"/>
            </a:xfrm>
          </p:grpSpPr>
          <p:sp>
            <p:nvSpPr>
              <p:cNvPr id="5268" name="Google Shape;5268;p74"/>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5269" name="Google Shape;5269;p74"/>
              <p:cNvGrpSpPr/>
              <p:nvPr/>
            </p:nvGrpSpPr>
            <p:grpSpPr>
              <a:xfrm>
                <a:off x="1397225" y="1637375"/>
                <a:ext cx="1398775" cy="1228250"/>
                <a:chOff x="1397225" y="1637375"/>
                <a:chExt cx="1398775" cy="1228250"/>
              </a:xfrm>
            </p:grpSpPr>
            <p:sp>
              <p:nvSpPr>
                <p:cNvPr id="5270" name="Google Shape;5270;p74"/>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1" name="Google Shape;5271;p74"/>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72" name="Google Shape;5272;p74"/>
            <p:cNvGrpSpPr/>
            <p:nvPr/>
          </p:nvGrpSpPr>
          <p:grpSpPr>
            <a:xfrm>
              <a:off x="3230417" y="3103734"/>
              <a:ext cx="282982" cy="280332"/>
              <a:chOff x="2605700" y="3152850"/>
              <a:chExt cx="594125" cy="616250"/>
            </a:xfrm>
          </p:grpSpPr>
          <p:sp>
            <p:nvSpPr>
              <p:cNvPr id="5273" name="Google Shape;5273;p74"/>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5274" name="Google Shape;5274;p74"/>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5275" name="Google Shape;5275;p74"/>
            <p:cNvGrpSpPr/>
            <p:nvPr/>
          </p:nvGrpSpPr>
          <p:grpSpPr>
            <a:xfrm>
              <a:off x="3265985" y="3226989"/>
              <a:ext cx="87151" cy="346202"/>
              <a:chOff x="2680375" y="3423800"/>
              <a:chExt cx="182975" cy="761050"/>
            </a:xfrm>
          </p:grpSpPr>
          <p:sp>
            <p:nvSpPr>
              <p:cNvPr id="5276" name="Google Shape;5276;p74"/>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5277" name="Google Shape;5277;p74"/>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78" name="Google Shape;5278;p74"/>
            <p:cNvGrpSpPr/>
            <p:nvPr/>
          </p:nvGrpSpPr>
          <p:grpSpPr>
            <a:xfrm>
              <a:off x="3855466" y="3289811"/>
              <a:ext cx="112514" cy="94210"/>
              <a:chOff x="3918000" y="3561900"/>
              <a:chExt cx="236225" cy="207100"/>
            </a:xfrm>
          </p:grpSpPr>
          <p:sp>
            <p:nvSpPr>
              <p:cNvPr id="5279" name="Google Shape;5279;p74"/>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5280" name="Google Shape;5280;p74"/>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81" name="Google Shape;5281;p74"/>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2" name="Google Shape;5282;p74"/>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3" name="Google Shape;5283;p74"/>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5284" name="Google Shape;5284;p74"/>
            <p:cNvGrpSpPr/>
            <p:nvPr/>
          </p:nvGrpSpPr>
          <p:grpSpPr>
            <a:xfrm>
              <a:off x="2905224" y="2311071"/>
              <a:ext cx="596721" cy="528992"/>
              <a:chOff x="1922950" y="1410350"/>
              <a:chExt cx="1252825" cy="1162875"/>
            </a:xfrm>
          </p:grpSpPr>
          <p:sp>
            <p:nvSpPr>
              <p:cNvPr id="5285" name="Google Shape;5285;p74"/>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6" name="Google Shape;5286;p74"/>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7" name="Google Shape;5287;p74"/>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8" name="Google Shape;5288;p74"/>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9" name="Google Shape;5289;p74"/>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0" name="Google Shape;5290;p74"/>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1" name="Google Shape;5291;p74"/>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2" name="Google Shape;5292;p74"/>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3" name="Google Shape;5293;p74"/>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4" name="Google Shape;5294;p74"/>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5" name="Google Shape;5295;p74"/>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6" name="Google Shape;5296;p74"/>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7" name="Google Shape;5297;p74"/>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8" name="Google Shape;5298;p74"/>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9" name="Google Shape;5299;p74"/>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0" name="Google Shape;5300;p74"/>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5301" name="Google Shape;5301;p74"/>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2" name="Google Shape;5302;p74"/>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3" name="Google Shape;5303;p74"/>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4" name="Google Shape;5304;p74"/>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5" name="Google Shape;5305;p74"/>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6" name="Google Shape;5306;p74"/>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7" name="Google Shape;5307;p74"/>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8" name="Google Shape;5308;p74"/>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9" name="Google Shape;5309;p74"/>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0" name="Google Shape;5310;p74"/>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1" name="Google Shape;5311;p74"/>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2" name="Google Shape;5312;p74"/>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3" name="Google Shape;5313;p74"/>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4" name="Google Shape;5314;p74"/>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5" name="Google Shape;5315;p74"/>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6" name="Google Shape;5316;p74"/>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7" name="Google Shape;5317;p74"/>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8" name="Google Shape;5318;p74"/>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9" name="Google Shape;5319;p74"/>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0" name="Google Shape;5320;p74"/>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5321" name="Google Shape;5321;p74"/>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5322" name="Google Shape;5322;p74"/>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23" name="Google Shape;5323;p74"/>
            <p:cNvGrpSpPr/>
            <p:nvPr/>
          </p:nvGrpSpPr>
          <p:grpSpPr>
            <a:xfrm>
              <a:off x="3280929" y="3294542"/>
              <a:ext cx="109894" cy="272224"/>
              <a:chOff x="2711750" y="3572300"/>
              <a:chExt cx="230725" cy="598425"/>
            </a:xfrm>
          </p:grpSpPr>
          <p:sp>
            <p:nvSpPr>
              <p:cNvPr id="5324" name="Google Shape;5324;p74"/>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5" name="Google Shape;5325;p74"/>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26" name="Google Shape;5326;p74"/>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27" name="Google Shape;5327;p74"/>
            <p:cNvGrpSpPr/>
            <p:nvPr/>
          </p:nvGrpSpPr>
          <p:grpSpPr>
            <a:xfrm>
              <a:off x="3790439" y="2408636"/>
              <a:ext cx="73017" cy="75684"/>
              <a:chOff x="3781475" y="1624825"/>
              <a:chExt cx="153300" cy="166375"/>
            </a:xfrm>
          </p:grpSpPr>
          <p:sp>
            <p:nvSpPr>
              <p:cNvPr id="5328" name="Google Shape;5328;p74"/>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9" name="Google Shape;5329;p74"/>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0" name="Google Shape;5330;p74"/>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1" name="Google Shape;5331;p74"/>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32" name="Google Shape;5332;p74"/>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3" name="Google Shape;5333;p74"/>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4" name="Google Shape;5334;p74"/>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5" name="Google Shape;5335;p74"/>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6" name="Google Shape;5336;p74"/>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7" name="Google Shape;5337;p74"/>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8" name="Google Shape;5338;p74"/>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39" name="Google Shape;5339;p74"/>
            <p:cNvGrpSpPr/>
            <p:nvPr/>
          </p:nvGrpSpPr>
          <p:grpSpPr>
            <a:xfrm>
              <a:off x="4403342" y="3107749"/>
              <a:ext cx="316680" cy="101374"/>
              <a:chOff x="5068275" y="3161675"/>
              <a:chExt cx="664875" cy="222850"/>
            </a:xfrm>
          </p:grpSpPr>
          <p:sp>
            <p:nvSpPr>
              <p:cNvPr id="5340" name="Google Shape;5340;p74"/>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1" name="Google Shape;5341;p74"/>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2" name="Google Shape;5342;p74"/>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3" name="Google Shape;5343;p74"/>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44" name="Google Shape;5344;p74"/>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5" name="Google Shape;5345;p74"/>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6" name="Google Shape;5346;p74"/>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7" name="Google Shape;5347;p74"/>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8" name="Google Shape;5348;p74"/>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9" name="Google Shape;5349;p74"/>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0" name="Google Shape;5350;p74"/>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1" name="Google Shape;5351;p74"/>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2" name="Google Shape;5352;p74"/>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3" name="Google Shape;5353;p74"/>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4" name="Google Shape;5354;p74"/>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5" name="Google Shape;5355;p74"/>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6" name="Google Shape;5356;p74"/>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7" name="Google Shape;5357;p74"/>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8" name="Google Shape;5358;p74"/>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9" name="Google Shape;5359;p74"/>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0" name="Google Shape;5360;p74"/>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1" name="Google Shape;5361;p74"/>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2" name="Google Shape;5362;p74"/>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3" name="Google Shape;5363;p74"/>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4" name="Google Shape;5364;p74"/>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5" name="Google Shape;5365;p74"/>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6" name="Google Shape;5366;p74"/>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7" name="Google Shape;5367;p74"/>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8" name="Google Shape;5368;p74"/>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9" name="Google Shape;5369;p74"/>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0" name="Google Shape;5370;p74"/>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1" name="Google Shape;5371;p74"/>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2" name="Google Shape;5372;p74"/>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73" name="Google Shape;5373;p74"/>
            <p:cNvGrpSpPr/>
            <p:nvPr/>
          </p:nvGrpSpPr>
          <p:grpSpPr>
            <a:xfrm>
              <a:off x="3697513" y="2707266"/>
              <a:ext cx="59549" cy="79733"/>
              <a:chOff x="3586375" y="2281300"/>
              <a:chExt cx="125025" cy="175275"/>
            </a:xfrm>
          </p:grpSpPr>
          <p:sp>
            <p:nvSpPr>
              <p:cNvPr id="5374" name="Google Shape;5374;p74"/>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5" name="Google Shape;5375;p74"/>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76" name="Google Shape;5376;p74"/>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77" name="Google Shape;5377;p74"/>
            <p:cNvGrpSpPr/>
            <p:nvPr/>
          </p:nvGrpSpPr>
          <p:grpSpPr>
            <a:xfrm>
              <a:off x="4513224" y="3221724"/>
              <a:ext cx="274563" cy="280321"/>
              <a:chOff x="5298975" y="3412225"/>
              <a:chExt cx="576450" cy="616225"/>
            </a:xfrm>
          </p:grpSpPr>
          <p:sp>
            <p:nvSpPr>
              <p:cNvPr id="5378" name="Google Shape;5378;p74"/>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5379" name="Google Shape;5379;p74"/>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0" name="Google Shape;5380;p74"/>
            <p:cNvGrpSpPr/>
            <p:nvPr/>
          </p:nvGrpSpPr>
          <p:grpSpPr>
            <a:xfrm>
              <a:off x="4824403" y="3421846"/>
              <a:ext cx="110132" cy="130647"/>
              <a:chOff x="5952300" y="3852150"/>
              <a:chExt cx="231225" cy="287200"/>
            </a:xfrm>
          </p:grpSpPr>
          <p:sp>
            <p:nvSpPr>
              <p:cNvPr id="5381" name="Google Shape;5381;p74"/>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2" name="Google Shape;5382;p74"/>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83" name="Google Shape;5383;p74"/>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4" name="Google Shape;5384;p74"/>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5" name="Google Shape;5385;p74"/>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6" name="Google Shape;5386;p74"/>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7" name="Google Shape;5387;p74"/>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8" name="Google Shape;5388;p74"/>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9" name="Google Shape;5389;p74"/>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0" name="Google Shape;5390;p74"/>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91" name="Google Shape;5391;p74"/>
            <p:cNvGrpSpPr/>
            <p:nvPr/>
          </p:nvGrpSpPr>
          <p:grpSpPr>
            <a:xfrm>
              <a:off x="4295710" y="3079670"/>
              <a:ext cx="14968" cy="27135"/>
              <a:chOff x="4842300" y="3099950"/>
              <a:chExt cx="31425" cy="59650"/>
            </a:xfrm>
          </p:grpSpPr>
          <p:sp>
            <p:nvSpPr>
              <p:cNvPr id="5392" name="Google Shape;5392;p74"/>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3" name="Google Shape;5393;p74"/>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4" name="Google Shape;5394;p74"/>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5" name="Google Shape;5395;p74"/>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96" name="Google Shape;5396;p74"/>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7" name="Google Shape;5397;p74"/>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8" name="Google Shape;5398;p74"/>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9" name="Google Shape;5399;p74"/>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0" name="Google Shape;5400;p74"/>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1" name="Google Shape;5401;p74"/>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2" name="Google Shape;5402;p74"/>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3" name="Google Shape;5403;p74"/>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04" name="Google Shape;5404;p74"/>
            <p:cNvGrpSpPr/>
            <p:nvPr/>
          </p:nvGrpSpPr>
          <p:grpSpPr>
            <a:xfrm>
              <a:off x="3831056" y="2816010"/>
              <a:ext cx="37378" cy="27612"/>
              <a:chOff x="3866750" y="2520350"/>
              <a:chExt cx="78475" cy="60700"/>
            </a:xfrm>
          </p:grpSpPr>
          <p:sp>
            <p:nvSpPr>
              <p:cNvPr id="5405" name="Google Shape;5405;p74"/>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6" name="Google Shape;5406;p74"/>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7" name="Google Shape;5407;p74"/>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8" name="Google Shape;5408;p74"/>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09" name="Google Shape;5409;p74"/>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0" name="Google Shape;5410;p74"/>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1" name="Google Shape;5411;p74"/>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2" name="Google Shape;5412;p74"/>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3" name="Google Shape;5413;p74"/>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4" name="Google Shape;5414;p74"/>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5" name="Google Shape;5415;p74"/>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6" name="Google Shape;5416;p74"/>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7" name="Google Shape;5417;p74"/>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8" name="Google Shape;5418;p74"/>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9" name="Google Shape;5419;p74"/>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0" name="Google Shape;5420;p74"/>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1" name="Google Shape;5421;p74"/>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2" name="Google Shape;5422;p74"/>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3" name="Google Shape;5423;p74"/>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4" name="Google Shape;5424;p74"/>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5" name="Google Shape;5425;p74"/>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5426" name="Google Shape;5426;p74"/>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7" name="Google Shape;5427;p74"/>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8" name="Google Shape;5428;p74"/>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9" name="Google Shape;5429;p74"/>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0" name="Google Shape;5430;p74"/>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1" name="Google Shape;5431;p74"/>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2" name="Google Shape;5432;p74"/>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3" name="Google Shape;5433;p74"/>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4" name="Google Shape;5434;p74"/>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5" name="Google Shape;5435;p74"/>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6" name="Google Shape;5436;p74"/>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7" name="Google Shape;5437;p74"/>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5438" name="Google Shape;5438;p74"/>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9" name="Google Shape;5439;p74"/>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0" name="Google Shape;5440;p74"/>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1" name="Google Shape;5441;p74"/>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2" name="Google Shape;5442;p74"/>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3" name="Google Shape;5443;p74"/>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4" name="Google Shape;5444;p74"/>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5" name="Google Shape;5445;p74"/>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6" name="Google Shape;5446;p74"/>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7" name="Google Shape;5447;p74"/>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8" name="Google Shape;5448;p74"/>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9" name="Google Shape;5449;p74"/>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0" name="Google Shape;5450;p74"/>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51" name="Google Shape;5451;p74"/>
            <p:cNvGrpSpPr/>
            <p:nvPr/>
          </p:nvGrpSpPr>
          <p:grpSpPr>
            <a:xfrm>
              <a:off x="3632736" y="3051591"/>
              <a:ext cx="63288" cy="45217"/>
              <a:chOff x="3450375" y="3038225"/>
              <a:chExt cx="132875" cy="99400"/>
            </a:xfrm>
          </p:grpSpPr>
          <p:sp>
            <p:nvSpPr>
              <p:cNvPr id="5452" name="Google Shape;5452;p74"/>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3" name="Google Shape;5453;p74"/>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54" name="Google Shape;5454;p74"/>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5" name="Google Shape;5455;p74"/>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6" name="Google Shape;5456;p74"/>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7" name="Google Shape;5457;p74"/>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8" name="Google Shape;5458;p74"/>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9" name="Google Shape;5459;p74"/>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0" name="Google Shape;5460;p74"/>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1" name="Google Shape;5461;p74"/>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2" name="Google Shape;5462;p74"/>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5463" name="Google Shape;5463;p74"/>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4" name="Google Shape;5464;p74"/>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5" name="Google Shape;5465;p74"/>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6" name="Google Shape;5466;p74"/>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7" name="Google Shape;5467;p74"/>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8" name="Google Shape;5468;p74"/>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9" name="Google Shape;5469;p74"/>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0" name="Google Shape;5470;p74"/>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1" name="Google Shape;5471;p74"/>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2" name="Google Shape;5472;p74"/>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5473" name="Google Shape;5473;p74"/>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4" name="Google Shape;5474;p74"/>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5" name="Google Shape;5475;p74"/>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6" name="Google Shape;5476;p74"/>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7" name="Google Shape;5477;p74"/>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8" name="Google Shape;5478;p74"/>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5479" name="Google Shape;5479;p74"/>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0" name="Google Shape;5480;p74"/>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1" name="Google Shape;5481;p74"/>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2" name="Google Shape;5482;p74"/>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3" name="Google Shape;5483;p74"/>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4" name="Google Shape;5484;p74"/>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5" name="Google Shape;5485;p74"/>
            <p:cNvSpPr/>
            <p:nvPr/>
          </p:nvSpPr>
          <p:spPr>
            <a:xfrm>
              <a:off x="4036853" y="2853608"/>
              <a:ext cx="1250" cy="1205"/>
            </a:xfrm>
            <a:custGeom>
              <a:avLst/>
              <a:gdLst/>
              <a:ahLst/>
              <a:cxnLst/>
              <a:rect l="l" t="t" r="r" b="b"/>
              <a:pathLst>
                <a:path w="105" h="106" fill="none" extrusionOk="0">
                  <a:moveTo>
                    <a:pt x="105" y="105"/>
                  </a:moveTo>
                  <a:lnTo>
                    <a:pt x="0" y="1"/>
                  </a:lnTo>
                </a:path>
              </a:pathLst>
            </a:custGeom>
            <a:solidFill>
              <a:srgbClr val="5F7D95"/>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6" name="Google Shape;5486;p74"/>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7" name="Google Shape;5487;p74"/>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8" name="Google Shape;5488;p74"/>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89" name="Google Shape;5489;p74"/>
          <p:cNvGrpSpPr/>
          <p:nvPr/>
        </p:nvGrpSpPr>
        <p:grpSpPr>
          <a:xfrm>
            <a:off x="3554131" y="1233340"/>
            <a:ext cx="2078182" cy="1366558"/>
            <a:chOff x="235800" y="830650"/>
            <a:chExt cx="6978450" cy="4588844"/>
          </a:xfrm>
        </p:grpSpPr>
        <p:sp>
          <p:nvSpPr>
            <p:cNvPr id="5490" name="Google Shape;5490;p74"/>
            <p:cNvSpPr/>
            <p:nvPr/>
          </p:nvSpPr>
          <p:spPr>
            <a:xfrm>
              <a:off x="235800" y="1224769"/>
              <a:ext cx="2592225" cy="4194725"/>
            </a:xfrm>
            <a:custGeom>
              <a:avLst/>
              <a:gdLst/>
              <a:ahLst/>
              <a:cxnLst/>
              <a:rect l="l" t="t" r="r" b="b"/>
              <a:pathLst>
                <a:path w="103689" h="167789" extrusionOk="0">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1" name="Google Shape;5491;p74"/>
            <p:cNvSpPr/>
            <p:nvPr/>
          </p:nvSpPr>
          <p:spPr>
            <a:xfrm>
              <a:off x="2370225" y="830650"/>
              <a:ext cx="1016975" cy="1158500"/>
            </a:xfrm>
            <a:custGeom>
              <a:avLst/>
              <a:gdLst/>
              <a:ahLst/>
              <a:cxnLst/>
              <a:rect l="l" t="t" r="r" b="b"/>
              <a:pathLst>
                <a:path w="40679" h="46340" extrusionOk="0">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2" name="Google Shape;5492;p74"/>
            <p:cNvSpPr/>
            <p:nvPr/>
          </p:nvSpPr>
          <p:spPr>
            <a:xfrm>
              <a:off x="3143325" y="1089650"/>
              <a:ext cx="4064350" cy="3503975"/>
            </a:xfrm>
            <a:custGeom>
              <a:avLst/>
              <a:gdLst/>
              <a:ahLst/>
              <a:cxnLst/>
              <a:rect l="l" t="t" r="r" b="b"/>
              <a:pathLst>
                <a:path w="162574" h="140159" extrusionOk="0">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3" name="Google Shape;5493;p74"/>
            <p:cNvSpPr/>
            <p:nvPr/>
          </p:nvSpPr>
          <p:spPr>
            <a:xfrm>
              <a:off x="6146600" y="3671525"/>
              <a:ext cx="342925" cy="189500"/>
            </a:xfrm>
            <a:custGeom>
              <a:avLst/>
              <a:gdLst/>
              <a:ahLst/>
              <a:cxnLst/>
              <a:rect l="l" t="t" r="r" b="b"/>
              <a:pathLst>
                <a:path w="13717" h="7580" extrusionOk="0">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4" name="Google Shape;5494;p74"/>
            <p:cNvSpPr/>
            <p:nvPr/>
          </p:nvSpPr>
          <p:spPr>
            <a:xfrm>
              <a:off x="5901600" y="3652500"/>
              <a:ext cx="558700" cy="402875"/>
            </a:xfrm>
            <a:custGeom>
              <a:avLst/>
              <a:gdLst/>
              <a:ahLst/>
              <a:cxnLst/>
              <a:rect l="l" t="t" r="r" b="b"/>
              <a:pathLst>
                <a:path w="22348" h="16115" extrusionOk="0">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5" name="Google Shape;5495;p74"/>
            <p:cNvSpPr/>
            <p:nvPr/>
          </p:nvSpPr>
          <p:spPr>
            <a:xfrm>
              <a:off x="6249675" y="4061675"/>
              <a:ext cx="964575" cy="811125"/>
            </a:xfrm>
            <a:custGeom>
              <a:avLst/>
              <a:gdLst/>
              <a:ahLst/>
              <a:cxnLst/>
              <a:rect l="l" t="t" r="r" b="b"/>
              <a:pathLst>
                <a:path w="38583" h="32445" extrusionOk="0">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96" name="Google Shape;5496;p74"/>
          <p:cNvGrpSpPr/>
          <p:nvPr/>
        </p:nvGrpSpPr>
        <p:grpSpPr>
          <a:xfrm>
            <a:off x="742628" y="3064442"/>
            <a:ext cx="2622876" cy="1333540"/>
            <a:chOff x="238125" y="1038125"/>
            <a:chExt cx="7146800" cy="3633625"/>
          </a:xfrm>
        </p:grpSpPr>
        <p:sp>
          <p:nvSpPr>
            <p:cNvPr id="5497" name="Google Shape;5497;p74"/>
            <p:cNvSpPr/>
            <p:nvPr/>
          </p:nvSpPr>
          <p:spPr>
            <a:xfrm>
              <a:off x="6256150" y="3780375"/>
              <a:ext cx="62400" cy="53425"/>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8" name="Google Shape;5498;p74"/>
            <p:cNvSpPr/>
            <p:nvPr/>
          </p:nvSpPr>
          <p:spPr>
            <a:xfrm>
              <a:off x="6256150" y="3856775"/>
              <a:ext cx="62200" cy="53250"/>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9" name="Google Shape;5499;p74"/>
            <p:cNvSpPr/>
            <p:nvPr/>
          </p:nvSpPr>
          <p:spPr>
            <a:xfrm>
              <a:off x="6256150" y="3932800"/>
              <a:ext cx="62200" cy="53425"/>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0" name="Google Shape;5500;p74"/>
            <p:cNvSpPr/>
            <p:nvPr/>
          </p:nvSpPr>
          <p:spPr>
            <a:xfrm>
              <a:off x="6332350"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1" name="Google Shape;5501;p74"/>
            <p:cNvSpPr/>
            <p:nvPr/>
          </p:nvSpPr>
          <p:spPr>
            <a:xfrm>
              <a:off x="6332350"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2" name="Google Shape;5502;p74"/>
            <p:cNvSpPr/>
            <p:nvPr/>
          </p:nvSpPr>
          <p:spPr>
            <a:xfrm>
              <a:off x="6408350" y="385677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3" name="Google Shape;5503;p74"/>
            <p:cNvSpPr/>
            <p:nvPr/>
          </p:nvSpPr>
          <p:spPr>
            <a:xfrm>
              <a:off x="6408350" y="3932800"/>
              <a:ext cx="62425" cy="53425"/>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4" name="Google Shape;5504;p74"/>
            <p:cNvSpPr/>
            <p:nvPr/>
          </p:nvSpPr>
          <p:spPr>
            <a:xfrm>
              <a:off x="6408350" y="4085225"/>
              <a:ext cx="62425" cy="5335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5" name="Google Shape;5505;p74"/>
            <p:cNvSpPr/>
            <p:nvPr/>
          </p:nvSpPr>
          <p:spPr>
            <a:xfrm>
              <a:off x="6484575" y="385677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6" name="Google Shape;5506;p74"/>
            <p:cNvSpPr/>
            <p:nvPr/>
          </p:nvSpPr>
          <p:spPr>
            <a:xfrm>
              <a:off x="648457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7" name="Google Shape;5507;p74"/>
            <p:cNvSpPr/>
            <p:nvPr/>
          </p:nvSpPr>
          <p:spPr>
            <a:xfrm>
              <a:off x="6484575" y="4161425"/>
              <a:ext cx="62425" cy="53300"/>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8" name="Google Shape;5508;p74"/>
            <p:cNvSpPr/>
            <p:nvPr/>
          </p:nvSpPr>
          <p:spPr>
            <a:xfrm>
              <a:off x="6484575" y="40852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9" name="Google Shape;5509;p74"/>
            <p:cNvSpPr/>
            <p:nvPr/>
          </p:nvSpPr>
          <p:spPr>
            <a:xfrm>
              <a:off x="6484575" y="4009000"/>
              <a:ext cx="62425" cy="5335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0" name="Google Shape;5510;p74"/>
            <p:cNvSpPr/>
            <p:nvPr/>
          </p:nvSpPr>
          <p:spPr>
            <a:xfrm>
              <a:off x="6638425" y="3856775"/>
              <a:ext cx="62425" cy="53250"/>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1" name="Google Shape;5511;p74"/>
            <p:cNvSpPr/>
            <p:nvPr/>
          </p:nvSpPr>
          <p:spPr>
            <a:xfrm>
              <a:off x="663842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2" name="Google Shape;5512;p74"/>
            <p:cNvSpPr/>
            <p:nvPr/>
          </p:nvSpPr>
          <p:spPr>
            <a:xfrm>
              <a:off x="6638425" y="4161425"/>
              <a:ext cx="62425" cy="53300"/>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3" name="Google Shape;5513;p74"/>
            <p:cNvSpPr/>
            <p:nvPr/>
          </p:nvSpPr>
          <p:spPr>
            <a:xfrm>
              <a:off x="6638425" y="4085225"/>
              <a:ext cx="62425" cy="5335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4" name="Google Shape;5514;p74"/>
            <p:cNvSpPr/>
            <p:nvPr/>
          </p:nvSpPr>
          <p:spPr>
            <a:xfrm>
              <a:off x="6638425" y="4009000"/>
              <a:ext cx="62425" cy="5335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5" name="Google Shape;5515;p74"/>
            <p:cNvSpPr/>
            <p:nvPr/>
          </p:nvSpPr>
          <p:spPr>
            <a:xfrm>
              <a:off x="6715450" y="393280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6" name="Google Shape;5516;p74"/>
            <p:cNvSpPr/>
            <p:nvPr/>
          </p:nvSpPr>
          <p:spPr>
            <a:xfrm>
              <a:off x="6715450" y="40852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7" name="Google Shape;5517;p74"/>
            <p:cNvSpPr/>
            <p:nvPr/>
          </p:nvSpPr>
          <p:spPr>
            <a:xfrm>
              <a:off x="6715450" y="4009000"/>
              <a:ext cx="62225" cy="5335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8" name="Google Shape;5518;p74"/>
            <p:cNvSpPr/>
            <p:nvPr/>
          </p:nvSpPr>
          <p:spPr>
            <a:xfrm>
              <a:off x="6408350" y="4009000"/>
              <a:ext cx="62425" cy="5335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9" name="Google Shape;5519;p74"/>
            <p:cNvSpPr/>
            <p:nvPr/>
          </p:nvSpPr>
          <p:spPr>
            <a:xfrm>
              <a:off x="6332350"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0" name="Google Shape;5520;p74"/>
            <p:cNvSpPr/>
            <p:nvPr/>
          </p:nvSpPr>
          <p:spPr>
            <a:xfrm>
              <a:off x="6256150" y="4009000"/>
              <a:ext cx="62200" cy="5335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1" name="Google Shape;5521;p74"/>
            <p:cNvSpPr/>
            <p:nvPr/>
          </p:nvSpPr>
          <p:spPr>
            <a:xfrm>
              <a:off x="5951475"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2" name="Google Shape;5522;p74"/>
            <p:cNvSpPr/>
            <p:nvPr/>
          </p:nvSpPr>
          <p:spPr>
            <a:xfrm>
              <a:off x="5951475" y="4009000"/>
              <a:ext cx="62225" cy="5335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3" name="Google Shape;5523;p74"/>
            <p:cNvSpPr/>
            <p:nvPr/>
          </p:nvSpPr>
          <p:spPr>
            <a:xfrm>
              <a:off x="6027500" y="385677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4" name="Google Shape;5524;p74"/>
            <p:cNvSpPr/>
            <p:nvPr/>
          </p:nvSpPr>
          <p:spPr>
            <a:xfrm>
              <a:off x="6027500" y="39328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5" name="Google Shape;5525;p74"/>
            <p:cNvSpPr/>
            <p:nvPr/>
          </p:nvSpPr>
          <p:spPr>
            <a:xfrm>
              <a:off x="6027500" y="4009000"/>
              <a:ext cx="62425" cy="5335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6" name="Google Shape;5526;p74"/>
            <p:cNvSpPr/>
            <p:nvPr/>
          </p:nvSpPr>
          <p:spPr>
            <a:xfrm>
              <a:off x="6103700" y="3780375"/>
              <a:ext cx="62425" cy="53475"/>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7" name="Google Shape;5527;p74"/>
            <p:cNvSpPr/>
            <p:nvPr/>
          </p:nvSpPr>
          <p:spPr>
            <a:xfrm>
              <a:off x="6103700" y="3856775"/>
              <a:ext cx="62425" cy="53300"/>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8" name="Google Shape;5528;p74"/>
            <p:cNvSpPr/>
            <p:nvPr/>
          </p:nvSpPr>
          <p:spPr>
            <a:xfrm>
              <a:off x="6103700" y="3932800"/>
              <a:ext cx="62425" cy="53475"/>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9" name="Google Shape;5529;p74"/>
            <p:cNvSpPr/>
            <p:nvPr/>
          </p:nvSpPr>
          <p:spPr>
            <a:xfrm>
              <a:off x="6103700" y="4009000"/>
              <a:ext cx="62425" cy="5335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0" name="Google Shape;5530;p74"/>
            <p:cNvSpPr/>
            <p:nvPr/>
          </p:nvSpPr>
          <p:spPr>
            <a:xfrm>
              <a:off x="61799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1" name="Google Shape;5531;p74"/>
            <p:cNvSpPr/>
            <p:nvPr/>
          </p:nvSpPr>
          <p:spPr>
            <a:xfrm>
              <a:off x="61799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2" name="Google Shape;5532;p74"/>
            <p:cNvSpPr/>
            <p:nvPr/>
          </p:nvSpPr>
          <p:spPr>
            <a:xfrm>
              <a:off x="61799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3" name="Google Shape;5533;p74"/>
            <p:cNvSpPr/>
            <p:nvPr/>
          </p:nvSpPr>
          <p:spPr>
            <a:xfrm>
              <a:off x="61799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4" name="Google Shape;5534;p74"/>
            <p:cNvSpPr/>
            <p:nvPr/>
          </p:nvSpPr>
          <p:spPr>
            <a:xfrm>
              <a:off x="61799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5" name="Google Shape;5535;p74"/>
            <p:cNvSpPr/>
            <p:nvPr/>
          </p:nvSpPr>
          <p:spPr>
            <a:xfrm>
              <a:off x="717030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6" name="Google Shape;5536;p74"/>
            <p:cNvSpPr/>
            <p:nvPr/>
          </p:nvSpPr>
          <p:spPr>
            <a:xfrm>
              <a:off x="68656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7" name="Google Shape;5537;p74"/>
            <p:cNvSpPr/>
            <p:nvPr/>
          </p:nvSpPr>
          <p:spPr>
            <a:xfrm>
              <a:off x="686565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8" name="Google Shape;5538;p74"/>
            <p:cNvSpPr/>
            <p:nvPr/>
          </p:nvSpPr>
          <p:spPr>
            <a:xfrm>
              <a:off x="69418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9" name="Google Shape;5539;p74"/>
            <p:cNvSpPr/>
            <p:nvPr/>
          </p:nvSpPr>
          <p:spPr>
            <a:xfrm>
              <a:off x="6789225" y="3627950"/>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0" name="Google Shape;5540;p74"/>
            <p:cNvSpPr/>
            <p:nvPr/>
          </p:nvSpPr>
          <p:spPr>
            <a:xfrm>
              <a:off x="6637000" y="3475725"/>
              <a:ext cx="62225" cy="5335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1" name="Google Shape;5541;p74"/>
            <p:cNvSpPr/>
            <p:nvPr/>
          </p:nvSpPr>
          <p:spPr>
            <a:xfrm>
              <a:off x="6256150" y="3399500"/>
              <a:ext cx="62200" cy="5335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2" name="Google Shape;5542;p74"/>
            <p:cNvSpPr/>
            <p:nvPr/>
          </p:nvSpPr>
          <p:spPr>
            <a:xfrm>
              <a:off x="6484575" y="355192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3" name="Google Shape;5543;p74"/>
            <p:cNvSpPr/>
            <p:nvPr/>
          </p:nvSpPr>
          <p:spPr>
            <a:xfrm>
              <a:off x="6484575" y="34757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4" name="Google Shape;5544;p74"/>
            <p:cNvSpPr/>
            <p:nvPr/>
          </p:nvSpPr>
          <p:spPr>
            <a:xfrm>
              <a:off x="6408350" y="355192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5" name="Google Shape;5545;p74"/>
            <p:cNvSpPr/>
            <p:nvPr/>
          </p:nvSpPr>
          <p:spPr>
            <a:xfrm>
              <a:off x="6408350" y="3475725"/>
              <a:ext cx="62425" cy="5335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6" name="Google Shape;5546;p74"/>
            <p:cNvSpPr/>
            <p:nvPr/>
          </p:nvSpPr>
          <p:spPr>
            <a:xfrm>
              <a:off x="6332350"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7" name="Google Shape;5547;p74"/>
            <p:cNvSpPr/>
            <p:nvPr/>
          </p:nvSpPr>
          <p:spPr>
            <a:xfrm>
              <a:off x="6332350" y="33995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8" name="Google Shape;5548;p74"/>
            <p:cNvSpPr/>
            <p:nvPr/>
          </p:nvSpPr>
          <p:spPr>
            <a:xfrm>
              <a:off x="7094075" y="4237450"/>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9" name="Google Shape;5549;p74"/>
            <p:cNvSpPr/>
            <p:nvPr/>
          </p:nvSpPr>
          <p:spPr>
            <a:xfrm>
              <a:off x="7017875" y="4389875"/>
              <a:ext cx="62400" cy="5335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0" name="Google Shape;5550;p74"/>
            <p:cNvSpPr/>
            <p:nvPr/>
          </p:nvSpPr>
          <p:spPr>
            <a:xfrm>
              <a:off x="7017875" y="4313650"/>
              <a:ext cx="62400" cy="53450"/>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1" name="Google Shape;5551;p74"/>
            <p:cNvSpPr/>
            <p:nvPr/>
          </p:nvSpPr>
          <p:spPr>
            <a:xfrm>
              <a:off x="6941850" y="438987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2" name="Google Shape;5552;p74"/>
            <p:cNvSpPr/>
            <p:nvPr/>
          </p:nvSpPr>
          <p:spPr>
            <a:xfrm>
              <a:off x="6484575" y="438987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3" name="Google Shape;5553;p74"/>
            <p:cNvSpPr/>
            <p:nvPr/>
          </p:nvSpPr>
          <p:spPr>
            <a:xfrm>
              <a:off x="6560800" y="42374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4" name="Google Shape;5554;p74"/>
            <p:cNvSpPr/>
            <p:nvPr/>
          </p:nvSpPr>
          <p:spPr>
            <a:xfrm>
              <a:off x="6560800" y="4161425"/>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5" name="Google Shape;5555;p74"/>
            <p:cNvSpPr/>
            <p:nvPr/>
          </p:nvSpPr>
          <p:spPr>
            <a:xfrm>
              <a:off x="6560800" y="40852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6" name="Google Shape;5556;p74"/>
            <p:cNvSpPr/>
            <p:nvPr/>
          </p:nvSpPr>
          <p:spPr>
            <a:xfrm>
              <a:off x="6560800" y="4009000"/>
              <a:ext cx="62200" cy="5335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7" name="Google Shape;5557;p74"/>
            <p:cNvSpPr/>
            <p:nvPr/>
          </p:nvSpPr>
          <p:spPr>
            <a:xfrm>
              <a:off x="6560800" y="39328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8" name="Google Shape;5558;p74"/>
            <p:cNvSpPr/>
            <p:nvPr/>
          </p:nvSpPr>
          <p:spPr>
            <a:xfrm>
              <a:off x="65608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9" name="Google Shape;5559;p74"/>
            <p:cNvSpPr/>
            <p:nvPr/>
          </p:nvSpPr>
          <p:spPr>
            <a:xfrm>
              <a:off x="65608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0" name="Google Shape;5560;p74"/>
            <p:cNvSpPr/>
            <p:nvPr/>
          </p:nvSpPr>
          <p:spPr>
            <a:xfrm>
              <a:off x="6484575" y="4237450"/>
              <a:ext cx="62425" cy="53425"/>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1" name="Google Shape;5561;p74"/>
            <p:cNvSpPr/>
            <p:nvPr/>
          </p:nvSpPr>
          <p:spPr>
            <a:xfrm>
              <a:off x="6484575" y="3780375"/>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2" name="Google Shape;5562;p74"/>
            <p:cNvSpPr/>
            <p:nvPr/>
          </p:nvSpPr>
          <p:spPr>
            <a:xfrm>
              <a:off x="6484575" y="3704150"/>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3" name="Google Shape;5563;p74"/>
            <p:cNvSpPr/>
            <p:nvPr/>
          </p:nvSpPr>
          <p:spPr>
            <a:xfrm>
              <a:off x="6408350" y="4237450"/>
              <a:ext cx="62425" cy="53425"/>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4" name="Google Shape;5564;p74"/>
            <p:cNvSpPr/>
            <p:nvPr/>
          </p:nvSpPr>
          <p:spPr>
            <a:xfrm>
              <a:off x="6408350" y="4161425"/>
              <a:ext cx="62425" cy="53300"/>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5" name="Google Shape;5565;p74"/>
            <p:cNvSpPr/>
            <p:nvPr/>
          </p:nvSpPr>
          <p:spPr>
            <a:xfrm>
              <a:off x="6408350" y="3780375"/>
              <a:ext cx="62425" cy="53425"/>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6" name="Google Shape;5566;p74"/>
            <p:cNvSpPr/>
            <p:nvPr/>
          </p:nvSpPr>
          <p:spPr>
            <a:xfrm>
              <a:off x="6408350" y="3704150"/>
              <a:ext cx="62425" cy="53450"/>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7" name="Google Shape;5567;p74"/>
            <p:cNvSpPr/>
            <p:nvPr/>
          </p:nvSpPr>
          <p:spPr>
            <a:xfrm>
              <a:off x="6332350"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8" name="Google Shape;5568;p74"/>
            <p:cNvSpPr/>
            <p:nvPr/>
          </p:nvSpPr>
          <p:spPr>
            <a:xfrm>
              <a:off x="6332350"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9" name="Google Shape;5569;p74"/>
            <p:cNvSpPr/>
            <p:nvPr/>
          </p:nvSpPr>
          <p:spPr>
            <a:xfrm>
              <a:off x="633235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0" name="Google Shape;5570;p74"/>
            <p:cNvSpPr/>
            <p:nvPr/>
          </p:nvSpPr>
          <p:spPr>
            <a:xfrm>
              <a:off x="63323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1" name="Google Shape;5571;p74"/>
            <p:cNvSpPr/>
            <p:nvPr/>
          </p:nvSpPr>
          <p:spPr>
            <a:xfrm>
              <a:off x="6256150" y="4085225"/>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2" name="Google Shape;5572;p74"/>
            <p:cNvSpPr/>
            <p:nvPr/>
          </p:nvSpPr>
          <p:spPr>
            <a:xfrm>
              <a:off x="6256150" y="3704150"/>
              <a:ext cx="62200" cy="53450"/>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3" name="Google Shape;5573;p74"/>
            <p:cNvSpPr/>
            <p:nvPr/>
          </p:nvSpPr>
          <p:spPr>
            <a:xfrm>
              <a:off x="6256150" y="3627950"/>
              <a:ext cx="62200" cy="53425"/>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4" name="Google Shape;5574;p74"/>
            <p:cNvSpPr/>
            <p:nvPr/>
          </p:nvSpPr>
          <p:spPr>
            <a:xfrm>
              <a:off x="617992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5" name="Google Shape;5575;p74"/>
            <p:cNvSpPr/>
            <p:nvPr/>
          </p:nvSpPr>
          <p:spPr>
            <a:xfrm>
              <a:off x="61799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6" name="Google Shape;5576;p74"/>
            <p:cNvSpPr/>
            <p:nvPr/>
          </p:nvSpPr>
          <p:spPr>
            <a:xfrm>
              <a:off x="6103700" y="4085225"/>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7" name="Google Shape;5577;p74"/>
            <p:cNvSpPr/>
            <p:nvPr/>
          </p:nvSpPr>
          <p:spPr>
            <a:xfrm>
              <a:off x="6103700" y="3704150"/>
              <a:ext cx="62425" cy="53450"/>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8" name="Google Shape;5578;p74"/>
            <p:cNvSpPr/>
            <p:nvPr/>
          </p:nvSpPr>
          <p:spPr>
            <a:xfrm>
              <a:off x="6027500" y="4085225"/>
              <a:ext cx="62425" cy="5335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9" name="Google Shape;5579;p74"/>
            <p:cNvSpPr/>
            <p:nvPr/>
          </p:nvSpPr>
          <p:spPr>
            <a:xfrm>
              <a:off x="6027500" y="3780375"/>
              <a:ext cx="62425" cy="53425"/>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0" name="Google Shape;5580;p74"/>
            <p:cNvSpPr/>
            <p:nvPr/>
          </p:nvSpPr>
          <p:spPr>
            <a:xfrm>
              <a:off x="6027500" y="3704150"/>
              <a:ext cx="62425" cy="53450"/>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1" name="Google Shape;5581;p74"/>
            <p:cNvSpPr/>
            <p:nvPr/>
          </p:nvSpPr>
          <p:spPr>
            <a:xfrm>
              <a:off x="59514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2" name="Google Shape;5582;p74"/>
            <p:cNvSpPr/>
            <p:nvPr/>
          </p:nvSpPr>
          <p:spPr>
            <a:xfrm>
              <a:off x="5951475"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3" name="Google Shape;5583;p74"/>
            <p:cNvSpPr/>
            <p:nvPr/>
          </p:nvSpPr>
          <p:spPr>
            <a:xfrm>
              <a:off x="5951475" y="3780375"/>
              <a:ext cx="62425" cy="53425"/>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4" name="Google Shape;5584;p74"/>
            <p:cNvSpPr/>
            <p:nvPr/>
          </p:nvSpPr>
          <p:spPr>
            <a:xfrm>
              <a:off x="587527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5" name="Google Shape;5585;p74"/>
            <p:cNvSpPr/>
            <p:nvPr/>
          </p:nvSpPr>
          <p:spPr>
            <a:xfrm>
              <a:off x="587527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6" name="Google Shape;5586;p74"/>
            <p:cNvSpPr/>
            <p:nvPr/>
          </p:nvSpPr>
          <p:spPr>
            <a:xfrm>
              <a:off x="587527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7" name="Google Shape;5587;p74"/>
            <p:cNvSpPr/>
            <p:nvPr/>
          </p:nvSpPr>
          <p:spPr>
            <a:xfrm>
              <a:off x="587527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8" name="Google Shape;5588;p74"/>
            <p:cNvSpPr/>
            <p:nvPr/>
          </p:nvSpPr>
          <p:spPr>
            <a:xfrm>
              <a:off x="45040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9" name="Google Shape;5589;p74"/>
            <p:cNvSpPr/>
            <p:nvPr/>
          </p:nvSpPr>
          <p:spPr>
            <a:xfrm>
              <a:off x="450405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0" name="Google Shape;5590;p74"/>
            <p:cNvSpPr/>
            <p:nvPr/>
          </p:nvSpPr>
          <p:spPr>
            <a:xfrm>
              <a:off x="450405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1" name="Google Shape;5591;p74"/>
            <p:cNvSpPr/>
            <p:nvPr/>
          </p:nvSpPr>
          <p:spPr>
            <a:xfrm>
              <a:off x="4427825" y="39328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2" name="Google Shape;5592;p74"/>
            <p:cNvSpPr/>
            <p:nvPr/>
          </p:nvSpPr>
          <p:spPr>
            <a:xfrm>
              <a:off x="4427825" y="3856775"/>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3" name="Google Shape;5593;p74"/>
            <p:cNvSpPr/>
            <p:nvPr/>
          </p:nvSpPr>
          <p:spPr>
            <a:xfrm>
              <a:off x="4427825" y="3780375"/>
              <a:ext cx="62425" cy="53425"/>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4" name="Google Shape;5594;p74"/>
            <p:cNvSpPr/>
            <p:nvPr/>
          </p:nvSpPr>
          <p:spPr>
            <a:xfrm>
              <a:off x="4351600" y="3171075"/>
              <a:ext cx="62425" cy="5335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5" name="Google Shape;5595;p74"/>
            <p:cNvSpPr/>
            <p:nvPr/>
          </p:nvSpPr>
          <p:spPr>
            <a:xfrm>
              <a:off x="435160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6" name="Google Shape;5596;p74"/>
            <p:cNvSpPr/>
            <p:nvPr/>
          </p:nvSpPr>
          <p:spPr>
            <a:xfrm>
              <a:off x="3970950" y="27902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7" name="Google Shape;5597;p74"/>
            <p:cNvSpPr/>
            <p:nvPr/>
          </p:nvSpPr>
          <p:spPr>
            <a:xfrm>
              <a:off x="3970950" y="2866425"/>
              <a:ext cx="62225" cy="53275"/>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8" name="Google Shape;5598;p74"/>
            <p:cNvSpPr/>
            <p:nvPr/>
          </p:nvSpPr>
          <p:spPr>
            <a:xfrm>
              <a:off x="3970950" y="2942425"/>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9" name="Google Shape;5599;p74"/>
            <p:cNvSpPr/>
            <p:nvPr/>
          </p:nvSpPr>
          <p:spPr>
            <a:xfrm>
              <a:off x="3970950" y="301865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0" name="Google Shape;5600;p74"/>
            <p:cNvSpPr/>
            <p:nvPr/>
          </p:nvSpPr>
          <p:spPr>
            <a:xfrm>
              <a:off x="3970950" y="309485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1" name="Google Shape;5601;p74"/>
            <p:cNvSpPr/>
            <p:nvPr/>
          </p:nvSpPr>
          <p:spPr>
            <a:xfrm>
              <a:off x="3970950" y="317107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2" name="Google Shape;5602;p74"/>
            <p:cNvSpPr/>
            <p:nvPr/>
          </p:nvSpPr>
          <p:spPr>
            <a:xfrm>
              <a:off x="3970950" y="3247075"/>
              <a:ext cx="62225" cy="53450"/>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3" name="Google Shape;5603;p74"/>
            <p:cNvSpPr/>
            <p:nvPr/>
          </p:nvSpPr>
          <p:spPr>
            <a:xfrm>
              <a:off x="3970950" y="33233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4" name="Google Shape;5604;p74"/>
            <p:cNvSpPr/>
            <p:nvPr/>
          </p:nvSpPr>
          <p:spPr>
            <a:xfrm>
              <a:off x="3970950" y="33995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5" name="Google Shape;5605;p74"/>
            <p:cNvSpPr/>
            <p:nvPr/>
          </p:nvSpPr>
          <p:spPr>
            <a:xfrm>
              <a:off x="3970950" y="347572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6" name="Google Shape;5606;p74"/>
            <p:cNvSpPr/>
            <p:nvPr/>
          </p:nvSpPr>
          <p:spPr>
            <a:xfrm>
              <a:off x="3970950" y="355192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7" name="Google Shape;5607;p74"/>
            <p:cNvSpPr/>
            <p:nvPr/>
          </p:nvSpPr>
          <p:spPr>
            <a:xfrm>
              <a:off x="3970950" y="3627950"/>
              <a:ext cx="62225" cy="53425"/>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8" name="Google Shape;5608;p74"/>
            <p:cNvSpPr/>
            <p:nvPr/>
          </p:nvSpPr>
          <p:spPr>
            <a:xfrm>
              <a:off x="3970950" y="3704150"/>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9" name="Google Shape;5609;p74"/>
            <p:cNvSpPr/>
            <p:nvPr/>
          </p:nvSpPr>
          <p:spPr>
            <a:xfrm>
              <a:off x="3970950" y="3780375"/>
              <a:ext cx="62425" cy="53425"/>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0" name="Google Shape;5610;p74"/>
            <p:cNvSpPr/>
            <p:nvPr/>
          </p:nvSpPr>
          <p:spPr>
            <a:xfrm>
              <a:off x="3970950" y="385677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1" name="Google Shape;5611;p74"/>
            <p:cNvSpPr/>
            <p:nvPr/>
          </p:nvSpPr>
          <p:spPr>
            <a:xfrm>
              <a:off x="3970950" y="4009000"/>
              <a:ext cx="62225" cy="5335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2" name="Google Shape;5612;p74"/>
            <p:cNvSpPr/>
            <p:nvPr/>
          </p:nvSpPr>
          <p:spPr>
            <a:xfrm>
              <a:off x="404695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3" name="Google Shape;5613;p74"/>
            <p:cNvSpPr/>
            <p:nvPr/>
          </p:nvSpPr>
          <p:spPr>
            <a:xfrm>
              <a:off x="4046950" y="286642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4" name="Google Shape;5614;p74"/>
            <p:cNvSpPr/>
            <p:nvPr/>
          </p:nvSpPr>
          <p:spPr>
            <a:xfrm>
              <a:off x="4046950" y="2942425"/>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5" name="Google Shape;5615;p74"/>
            <p:cNvSpPr/>
            <p:nvPr/>
          </p:nvSpPr>
          <p:spPr>
            <a:xfrm>
              <a:off x="404695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6" name="Google Shape;5616;p74"/>
            <p:cNvSpPr/>
            <p:nvPr/>
          </p:nvSpPr>
          <p:spPr>
            <a:xfrm>
              <a:off x="404695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7" name="Google Shape;5617;p74"/>
            <p:cNvSpPr/>
            <p:nvPr/>
          </p:nvSpPr>
          <p:spPr>
            <a:xfrm>
              <a:off x="4046950"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8" name="Google Shape;5618;p74"/>
            <p:cNvSpPr/>
            <p:nvPr/>
          </p:nvSpPr>
          <p:spPr>
            <a:xfrm>
              <a:off x="404695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9" name="Google Shape;5619;p74"/>
            <p:cNvSpPr/>
            <p:nvPr/>
          </p:nvSpPr>
          <p:spPr>
            <a:xfrm>
              <a:off x="4046950" y="3323300"/>
              <a:ext cx="62425" cy="53425"/>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0" name="Google Shape;5620;p74"/>
            <p:cNvSpPr/>
            <p:nvPr/>
          </p:nvSpPr>
          <p:spPr>
            <a:xfrm>
              <a:off x="404695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1" name="Google Shape;5621;p74"/>
            <p:cNvSpPr/>
            <p:nvPr/>
          </p:nvSpPr>
          <p:spPr>
            <a:xfrm>
              <a:off x="4046950" y="34757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2" name="Google Shape;5622;p74"/>
            <p:cNvSpPr/>
            <p:nvPr/>
          </p:nvSpPr>
          <p:spPr>
            <a:xfrm>
              <a:off x="4046950" y="355192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3" name="Google Shape;5623;p74"/>
            <p:cNvSpPr/>
            <p:nvPr/>
          </p:nvSpPr>
          <p:spPr>
            <a:xfrm>
              <a:off x="4046950"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4" name="Google Shape;5624;p74"/>
            <p:cNvSpPr/>
            <p:nvPr/>
          </p:nvSpPr>
          <p:spPr>
            <a:xfrm>
              <a:off x="4046950"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5" name="Google Shape;5625;p74"/>
            <p:cNvSpPr/>
            <p:nvPr/>
          </p:nvSpPr>
          <p:spPr>
            <a:xfrm>
              <a:off x="41231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6" name="Google Shape;5626;p74"/>
            <p:cNvSpPr/>
            <p:nvPr/>
          </p:nvSpPr>
          <p:spPr>
            <a:xfrm>
              <a:off x="4123175" y="2866425"/>
              <a:ext cx="62425" cy="53275"/>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7" name="Google Shape;5627;p74"/>
            <p:cNvSpPr/>
            <p:nvPr/>
          </p:nvSpPr>
          <p:spPr>
            <a:xfrm>
              <a:off x="4123175" y="29424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8" name="Google Shape;5628;p74"/>
            <p:cNvSpPr/>
            <p:nvPr/>
          </p:nvSpPr>
          <p:spPr>
            <a:xfrm>
              <a:off x="4123175" y="301865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9" name="Google Shape;5629;p74"/>
            <p:cNvSpPr/>
            <p:nvPr/>
          </p:nvSpPr>
          <p:spPr>
            <a:xfrm>
              <a:off x="41231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0" name="Google Shape;5630;p74"/>
            <p:cNvSpPr/>
            <p:nvPr/>
          </p:nvSpPr>
          <p:spPr>
            <a:xfrm>
              <a:off x="4123175" y="317107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1" name="Google Shape;5631;p74"/>
            <p:cNvSpPr/>
            <p:nvPr/>
          </p:nvSpPr>
          <p:spPr>
            <a:xfrm>
              <a:off x="41231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2" name="Google Shape;5632;p74"/>
            <p:cNvSpPr/>
            <p:nvPr/>
          </p:nvSpPr>
          <p:spPr>
            <a:xfrm>
              <a:off x="4123175" y="33233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3" name="Google Shape;5633;p74"/>
            <p:cNvSpPr/>
            <p:nvPr/>
          </p:nvSpPr>
          <p:spPr>
            <a:xfrm>
              <a:off x="4123175" y="33995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4" name="Google Shape;5634;p74"/>
            <p:cNvSpPr/>
            <p:nvPr/>
          </p:nvSpPr>
          <p:spPr>
            <a:xfrm>
              <a:off x="4123175" y="347572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5" name="Google Shape;5635;p74"/>
            <p:cNvSpPr/>
            <p:nvPr/>
          </p:nvSpPr>
          <p:spPr>
            <a:xfrm>
              <a:off x="4123175" y="355192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6" name="Google Shape;5636;p74"/>
            <p:cNvSpPr/>
            <p:nvPr/>
          </p:nvSpPr>
          <p:spPr>
            <a:xfrm>
              <a:off x="4123175" y="3627950"/>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7" name="Google Shape;5637;p74"/>
            <p:cNvSpPr/>
            <p:nvPr/>
          </p:nvSpPr>
          <p:spPr>
            <a:xfrm>
              <a:off x="4199400"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8" name="Google Shape;5638;p74"/>
            <p:cNvSpPr/>
            <p:nvPr/>
          </p:nvSpPr>
          <p:spPr>
            <a:xfrm>
              <a:off x="419940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9" name="Google Shape;5639;p74"/>
            <p:cNvSpPr/>
            <p:nvPr/>
          </p:nvSpPr>
          <p:spPr>
            <a:xfrm>
              <a:off x="4199400" y="317107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0" name="Google Shape;5640;p74"/>
            <p:cNvSpPr/>
            <p:nvPr/>
          </p:nvSpPr>
          <p:spPr>
            <a:xfrm>
              <a:off x="4199400" y="3247075"/>
              <a:ext cx="62200" cy="53450"/>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1" name="Google Shape;5641;p74"/>
            <p:cNvSpPr/>
            <p:nvPr/>
          </p:nvSpPr>
          <p:spPr>
            <a:xfrm>
              <a:off x="4275600" y="3018650"/>
              <a:ext cx="62225" cy="53425"/>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2" name="Google Shape;5642;p74"/>
            <p:cNvSpPr/>
            <p:nvPr/>
          </p:nvSpPr>
          <p:spPr>
            <a:xfrm>
              <a:off x="4275600"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3" name="Google Shape;5643;p74"/>
            <p:cNvSpPr/>
            <p:nvPr/>
          </p:nvSpPr>
          <p:spPr>
            <a:xfrm>
              <a:off x="4275600" y="317107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4" name="Google Shape;5644;p74"/>
            <p:cNvSpPr/>
            <p:nvPr/>
          </p:nvSpPr>
          <p:spPr>
            <a:xfrm>
              <a:off x="4275600" y="32470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5" name="Google Shape;5645;p74"/>
            <p:cNvSpPr/>
            <p:nvPr/>
          </p:nvSpPr>
          <p:spPr>
            <a:xfrm>
              <a:off x="4275475" y="3323300"/>
              <a:ext cx="62350" cy="53425"/>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6" name="Google Shape;5646;p74"/>
            <p:cNvSpPr/>
            <p:nvPr/>
          </p:nvSpPr>
          <p:spPr>
            <a:xfrm>
              <a:off x="4199400" y="33233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7" name="Google Shape;5647;p74"/>
            <p:cNvSpPr/>
            <p:nvPr/>
          </p:nvSpPr>
          <p:spPr>
            <a:xfrm>
              <a:off x="4199400" y="33995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8" name="Google Shape;5648;p74"/>
            <p:cNvSpPr/>
            <p:nvPr/>
          </p:nvSpPr>
          <p:spPr>
            <a:xfrm>
              <a:off x="4199400" y="34757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9" name="Google Shape;5649;p74"/>
            <p:cNvSpPr/>
            <p:nvPr/>
          </p:nvSpPr>
          <p:spPr>
            <a:xfrm>
              <a:off x="4199400" y="355192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0" name="Google Shape;5650;p74"/>
            <p:cNvSpPr/>
            <p:nvPr/>
          </p:nvSpPr>
          <p:spPr>
            <a:xfrm>
              <a:off x="4199400" y="36279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1" name="Google Shape;5651;p74"/>
            <p:cNvSpPr/>
            <p:nvPr/>
          </p:nvSpPr>
          <p:spPr>
            <a:xfrm>
              <a:off x="419940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2" name="Google Shape;5652;p74"/>
            <p:cNvSpPr/>
            <p:nvPr/>
          </p:nvSpPr>
          <p:spPr>
            <a:xfrm>
              <a:off x="4123175" y="3704150"/>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3" name="Google Shape;5653;p74"/>
            <p:cNvSpPr/>
            <p:nvPr/>
          </p:nvSpPr>
          <p:spPr>
            <a:xfrm>
              <a:off x="412317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4" name="Google Shape;5654;p74"/>
            <p:cNvSpPr/>
            <p:nvPr/>
          </p:nvSpPr>
          <p:spPr>
            <a:xfrm>
              <a:off x="4046950" y="3780375"/>
              <a:ext cx="62425" cy="53425"/>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5" name="Google Shape;5655;p74"/>
            <p:cNvSpPr/>
            <p:nvPr/>
          </p:nvSpPr>
          <p:spPr>
            <a:xfrm>
              <a:off x="4046950" y="385677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6" name="Google Shape;5656;p74"/>
            <p:cNvSpPr/>
            <p:nvPr/>
          </p:nvSpPr>
          <p:spPr>
            <a:xfrm>
              <a:off x="4046950"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7" name="Google Shape;5657;p74"/>
            <p:cNvSpPr/>
            <p:nvPr/>
          </p:nvSpPr>
          <p:spPr>
            <a:xfrm>
              <a:off x="4046950" y="3932800"/>
              <a:ext cx="62425" cy="53425"/>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8" name="Google Shape;5658;p74"/>
            <p:cNvSpPr/>
            <p:nvPr/>
          </p:nvSpPr>
          <p:spPr>
            <a:xfrm>
              <a:off x="3970950" y="39328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9" name="Google Shape;5659;p74"/>
            <p:cNvSpPr/>
            <p:nvPr/>
          </p:nvSpPr>
          <p:spPr>
            <a:xfrm>
              <a:off x="35898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0" name="Google Shape;5660;p74"/>
            <p:cNvSpPr/>
            <p:nvPr/>
          </p:nvSpPr>
          <p:spPr>
            <a:xfrm>
              <a:off x="35898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1" name="Google Shape;5661;p74"/>
            <p:cNvSpPr/>
            <p:nvPr/>
          </p:nvSpPr>
          <p:spPr>
            <a:xfrm>
              <a:off x="358987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2" name="Google Shape;5662;p74"/>
            <p:cNvSpPr/>
            <p:nvPr/>
          </p:nvSpPr>
          <p:spPr>
            <a:xfrm>
              <a:off x="358987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3" name="Google Shape;5663;p74"/>
            <p:cNvSpPr/>
            <p:nvPr/>
          </p:nvSpPr>
          <p:spPr>
            <a:xfrm>
              <a:off x="358987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4" name="Google Shape;5664;p74"/>
            <p:cNvSpPr/>
            <p:nvPr/>
          </p:nvSpPr>
          <p:spPr>
            <a:xfrm>
              <a:off x="358987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5" name="Google Shape;5665;p74"/>
            <p:cNvSpPr/>
            <p:nvPr/>
          </p:nvSpPr>
          <p:spPr>
            <a:xfrm>
              <a:off x="358987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6" name="Google Shape;5666;p74"/>
            <p:cNvSpPr/>
            <p:nvPr/>
          </p:nvSpPr>
          <p:spPr>
            <a:xfrm>
              <a:off x="328522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7" name="Google Shape;5667;p74"/>
            <p:cNvSpPr/>
            <p:nvPr/>
          </p:nvSpPr>
          <p:spPr>
            <a:xfrm>
              <a:off x="328522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8" name="Google Shape;5668;p74"/>
            <p:cNvSpPr/>
            <p:nvPr/>
          </p:nvSpPr>
          <p:spPr>
            <a:xfrm>
              <a:off x="328522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9" name="Google Shape;5669;p74"/>
            <p:cNvSpPr/>
            <p:nvPr/>
          </p:nvSpPr>
          <p:spPr>
            <a:xfrm>
              <a:off x="3361450" y="279020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0" name="Google Shape;5670;p74"/>
            <p:cNvSpPr/>
            <p:nvPr/>
          </p:nvSpPr>
          <p:spPr>
            <a:xfrm>
              <a:off x="3361450" y="2866425"/>
              <a:ext cx="62200" cy="53275"/>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1" name="Google Shape;5671;p74"/>
            <p:cNvSpPr/>
            <p:nvPr/>
          </p:nvSpPr>
          <p:spPr>
            <a:xfrm>
              <a:off x="3361450" y="2942425"/>
              <a:ext cx="62200" cy="53450"/>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2" name="Google Shape;5672;p74"/>
            <p:cNvSpPr/>
            <p:nvPr/>
          </p:nvSpPr>
          <p:spPr>
            <a:xfrm>
              <a:off x="3361450" y="3018650"/>
              <a:ext cx="62200" cy="53425"/>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3" name="Google Shape;5673;p74"/>
            <p:cNvSpPr/>
            <p:nvPr/>
          </p:nvSpPr>
          <p:spPr>
            <a:xfrm>
              <a:off x="3361450" y="309485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4" name="Google Shape;5674;p74"/>
            <p:cNvSpPr/>
            <p:nvPr/>
          </p:nvSpPr>
          <p:spPr>
            <a:xfrm>
              <a:off x="3437450"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5" name="Google Shape;5675;p74"/>
            <p:cNvSpPr/>
            <p:nvPr/>
          </p:nvSpPr>
          <p:spPr>
            <a:xfrm>
              <a:off x="3437450"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6" name="Google Shape;5676;p74"/>
            <p:cNvSpPr/>
            <p:nvPr/>
          </p:nvSpPr>
          <p:spPr>
            <a:xfrm>
              <a:off x="3437450" y="279020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7" name="Google Shape;5677;p74"/>
            <p:cNvSpPr/>
            <p:nvPr/>
          </p:nvSpPr>
          <p:spPr>
            <a:xfrm>
              <a:off x="3437450" y="286642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8" name="Google Shape;5678;p74"/>
            <p:cNvSpPr/>
            <p:nvPr/>
          </p:nvSpPr>
          <p:spPr>
            <a:xfrm>
              <a:off x="3437450" y="2942425"/>
              <a:ext cx="62425" cy="53450"/>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9" name="Google Shape;5679;p74"/>
            <p:cNvSpPr/>
            <p:nvPr/>
          </p:nvSpPr>
          <p:spPr>
            <a:xfrm>
              <a:off x="3437450" y="3018650"/>
              <a:ext cx="62425" cy="53425"/>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0" name="Google Shape;5680;p74"/>
            <p:cNvSpPr/>
            <p:nvPr/>
          </p:nvSpPr>
          <p:spPr>
            <a:xfrm>
              <a:off x="3437450" y="309485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1" name="Google Shape;5681;p74"/>
            <p:cNvSpPr/>
            <p:nvPr/>
          </p:nvSpPr>
          <p:spPr>
            <a:xfrm>
              <a:off x="3513675" y="26377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2" name="Google Shape;5682;p74"/>
            <p:cNvSpPr/>
            <p:nvPr/>
          </p:nvSpPr>
          <p:spPr>
            <a:xfrm>
              <a:off x="35136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3" name="Google Shape;5683;p74"/>
            <p:cNvSpPr/>
            <p:nvPr/>
          </p:nvSpPr>
          <p:spPr>
            <a:xfrm>
              <a:off x="35136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4" name="Google Shape;5684;p74"/>
            <p:cNvSpPr/>
            <p:nvPr/>
          </p:nvSpPr>
          <p:spPr>
            <a:xfrm>
              <a:off x="3513675" y="286642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5" name="Google Shape;5685;p74"/>
            <p:cNvSpPr/>
            <p:nvPr/>
          </p:nvSpPr>
          <p:spPr>
            <a:xfrm>
              <a:off x="3513675" y="2942425"/>
              <a:ext cx="62425" cy="53450"/>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6" name="Google Shape;5686;p74"/>
            <p:cNvSpPr/>
            <p:nvPr/>
          </p:nvSpPr>
          <p:spPr>
            <a:xfrm>
              <a:off x="3513675" y="3018650"/>
              <a:ext cx="62425" cy="53425"/>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7" name="Google Shape;5687;p74"/>
            <p:cNvSpPr/>
            <p:nvPr/>
          </p:nvSpPr>
          <p:spPr>
            <a:xfrm>
              <a:off x="35136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8" name="Google Shape;5688;p74"/>
            <p:cNvSpPr/>
            <p:nvPr/>
          </p:nvSpPr>
          <p:spPr>
            <a:xfrm>
              <a:off x="3513675" y="317107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9" name="Google Shape;5689;p74"/>
            <p:cNvSpPr/>
            <p:nvPr/>
          </p:nvSpPr>
          <p:spPr>
            <a:xfrm>
              <a:off x="358987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0" name="Google Shape;5690;p74"/>
            <p:cNvSpPr/>
            <p:nvPr/>
          </p:nvSpPr>
          <p:spPr>
            <a:xfrm>
              <a:off x="3666100"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1" name="Google Shape;5691;p74"/>
            <p:cNvSpPr/>
            <p:nvPr/>
          </p:nvSpPr>
          <p:spPr>
            <a:xfrm>
              <a:off x="3666100" y="271400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2" name="Google Shape;5692;p74"/>
            <p:cNvSpPr/>
            <p:nvPr/>
          </p:nvSpPr>
          <p:spPr>
            <a:xfrm>
              <a:off x="3666100"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3" name="Google Shape;5693;p74"/>
            <p:cNvSpPr/>
            <p:nvPr/>
          </p:nvSpPr>
          <p:spPr>
            <a:xfrm>
              <a:off x="366610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4" name="Google Shape;5694;p74"/>
            <p:cNvSpPr/>
            <p:nvPr/>
          </p:nvSpPr>
          <p:spPr>
            <a:xfrm>
              <a:off x="3666100" y="3018650"/>
              <a:ext cx="62200" cy="53425"/>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5" name="Google Shape;5695;p74"/>
            <p:cNvSpPr/>
            <p:nvPr/>
          </p:nvSpPr>
          <p:spPr>
            <a:xfrm>
              <a:off x="3666100"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6" name="Google Shape;5696;p74"/>
            <p:cNvSpPr/>
            <p:nvPr/>
          </p:nvSpPr>
          <p:spPr>
            <a:xfrm>
              <a:off x="3666100" y="317107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7" name="Google Shape;5697;p74"/>
            <p:cNvSpPr/>
            <p:nvPr/>
          </p:nvSpPr>
          <p:spPr>
            <a:xfrm>
              <a:off x="3742300" y="2637775"/>
              <a:ext cx="62225" cy="53450"/>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8" name="Google Shape;5698;p74"/>
            <p:cNvSpPr/>
            <p:nvPr/>
          </p:nvSpPr>
          <p:spPr>
            <a:xfrm>
              <a:off x="3742300" y="271400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9" name="Google Shape;5699;p74"/>
            <p:cNvSpPr/>
            <p:nvPr/>
          </p:nvSpPr>
          <p:spPr>
            <a:xfrm>
              <a:off x="3742300" y="2790200"/>
              <a:ext cx="62225" cy="5335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0" name="Google Shape;5700;p74"/>
            <p:cNvSpPr/>
            <p:nvPr/>
          </p:nvSpPr>
          <p:spPr>
            <a:xfrm>
              <a:off x="3742300" y="2942425"/>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1" name="Google Shape;5701;p74"/>
            <p:cNvSpPr/>
            <p:nvPr/>
          </p:nvSpPr>
          <p:spPr>
            <a:xfrm>
              <a:off x="3742300" y="301865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2" name="Google Shape;5702;p74"/>
            <p:cNvSpPr/>
            <p:nvPr/>
          </p:nvSpPr>
          <p:spPr>
            <a:xfrm>
              <a:off x="3742300" y="309485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3" name="Google Shape;5703;p74"/>
            <p:cNvSpPr/>
            <p:nvPr/>
          </p:nvSpPr>
          <p:spPr>
            <a:xfrm>
              <a:off x="3742300" y="3171075"/>
              <a:ext cx="62225" cy="53300"/>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4" name="Google Shape;5704;p74"/>
            <p:cNvSpPr/>
            <p:nvPr/>
          </p:nvSpPr>
          <p:spPr>
            <a:xfrm>
              <a:off x="3742300" y="3247075"/>
              <a:ext cx="62225" cy="53450"/>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5" name="Google Shape;5705;p74"/>
            <p:cNvSpPr/>
            <p:nvPr/>
          </p:nvSpPr>
          <p:spPr>
            <a:xfrm>
              <a:off x="381852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6" name="Google Shape;5706;p74"/>
            <p:cNvSpPr/>
            <p:nvPr/>
          </p:nvSpPr>
          <p:spPr>
            <a:xfrm>
              <a:off x="3818525" y="27902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7" name="Google Shape;5707;p74"/>
            <p:cNvSpPr/>
            <p:nvPr/>
          </p:nvSpPr>
          <p:spPr>
            <a:xfrm>
              <a:off x="3818525" y="29424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8" name="Google Shape;5708;p74"/>
            <p:cNvSpPr/>
            <p:nvPr/>
          </p:nvSpPr>
          <p:spPr>
            <a:xfrm>
              <a:off x="3818525" y="301865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9" name="Google Shape;5709;p74"/>
            <p:cNvSpPr/>
            <p:nvPr/>
          </p:nvSpPr>
          <p:spPr>
            <a:xfrm>
              <a:off x="3818525" y="309485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0" name="Google Shape;5710;p74"/>
            <p:cNvSpPr/>
            <p:nvPr/>
          </p:nvSpPr>
          <p:spPr>
            <a:xfrm>
              <a:off x="3818525"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1" name="Google Shape;5711;p74"/>
            <p:cNvSpPr/>
            <p:nvPr/>
          </p:nvSpPr>
          <p:spPr>
            <a:xfrm>
              <a:off x="381852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2" name="Google Shape;5712;p74"/>
            <p:cNvSpPr/>
            <p:nvPr/>
          </p:nvSpPr>
          <p:spPr>
            <a:xfrm>
              <a:off x="381852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3" name="Google Shape;5713;p74"/>
            <p:cNvSpPr/>
            <p:nvPr/>
          </p:nvSpPr>
          <p:spPr>
            <a:xfrm>
              <a:off x="381852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4" name="Google Shape;5714;p74"/>
            <p:cNvSpPr/>
            <p:nvPr/>
          </p:nvSpPr>
          <p:spPr>
            <a:xfrm>
              <a:off x="38185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5" name="Google Shape;5715;p74"/>
            <p:cNvSpPr/>
            <p:nvPr/>
          </p:nvSpPr>
          <p:spPr>
            <a:xfrm>
              <a:off x="3894725" y="27902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6" name="Google Shape;5716;p74"/>
            <p:cNvSpPr/>
            <p:nvPr/>
          </p:nvSpPr>
          <p:spPr>
            <a:xfrm>
              <a:off x="3894725" y="393280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7" name="Google Shape;5717;p74"/>
            <p:cNvSpPr/>
            <p:nvPr/>
          </p:nvSpPr>
          <p:spPr>
            <a:xfrm>
              <a:off x="3894725" y="385677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8" name="Google Shape;5718;p74"/>
            <p:cNvSpPr/>
            <p:nvPr/>
          </p:nvSpPr>
          <p:spPr>
            <a:xfrm>
              <a:off x="3894725" y="3780375"/>
              <a:ext cx="62425" cy="53425"/>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9" name="Google Shape;5719;p74"/>
            <p:cNvSpPr/>
            <p:nvPr/>
          </p:nvSpPr>
          <p:spPr>
            <a:xfrm>
              <a:off x="3894725" y="3704150"/>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0" name="Google Shape;5720;p74"/>
            <p:cNvSpPr/>
            <p:nvPr/>
          </p:nvSpPr>
          <p:spPr>
            <a:xfrm>
              <a:off x="3894725"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1" name="Google Shape;5721;p74"/>
            <p:cNvSpPr/>
            <p:nvPr/>
          </p:nvSpPr>
          <p:spPr>
            <a:xfrm>
              <a:off x="3894725" y="355192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2" name="Google Shape;5722;p74"/>
            <p:cNvSpPr/>
            <p:nvPr/>
          </p:nvSpPr>
          <p:spPr>
            <a:xfrm>
              <a:off x="3894725"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3" name="Google Shape;5723;p74"/>
            <p:cNvSpPr/>
            <p:nvPr/>
          </p:nvSpPr>
          <p:spPr>
            <a:xfrm>
              <a:off x="3894725"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4" name="Google Shape;5724;p74"/>
            <p:cNvSpPr/>
            <p:nvPr/>
          </p:nvSpPr>
          <p:spPr>
            <a:xfrm>
              <a:off x="3894600" y="3323300"/>
              <a:ext cx="62350" cy="53425"/>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5" name="Google Shape;5725;p74"/>
            <p:cNvSpPr/>
            <p:nvPr/>
          </p:nvSpPr>
          <p:spPr>
            <a:xfrm>
              <a:off x="3894725" y="32470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6" name="Google Shape;5726;p74"/>
            <p:cNvSpPr/>
            <p:nvPr/>
          </p:nvSpPr>
          <p:spPr>
            <a:xfrm>
              <a:off x="3894725"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7" name="Google Shape;5727;p74"/>
            <p:cNvSpPr/>
            <p:nvPr/>
          </p:nvSpPr>
          <p:spPr>
            <a:xfrm>
              <a:off x="3894725" y="309485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8" name="Google Shape;5728;p74"/>
            <p:cNvSpPr/>
            <p:nvPr/>
          </p:nvSpPr>
          <p:spPr>
            <a:xfrm>
              <a:off x="3894725" y="301865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9" name="Google Shape;5729;p74"/>
            <p:cNvSpPr/>
            <p:nvPr/>
          </p:nvSpPr>
          <p:spPr>
            <a:xfrm>
              <a:off x="3894725"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0" name="Google Shape;5730;p74"/>
            <p:cNvSpPr/>
            <p:nvPr/>
          </p:nvSpPr>
          <p:spPr>
            <a:xfrm>
              <a:off x="3894725"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1" name="Google Shape;5731;p74"/>
            <p:cNvSpPr/>
            <p:nvPr/>
          </p:nvSpPr>
          <p:spPr>
            <a:xfrm>
              <a:off x="3818525"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2" name="Google Shape;5732;p74"/>
            <p:cNvSpPr/>
            <p:nvPr/>
          </p:nvSpPr>
          <p:spPr>
            <a:xfrm>
              <a:off x="3742300" y="2866425"/>
              <a:ext cx="62225" cy="53225"/>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3" name="Google Shape;5733;p74"/>
            <p:cNvSpPr/>
            <p:nvPr/>
          </p:nvSpPr>
          <p:spPr>
            <a:xfrm>
              <a:off x="366610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4" name="Google Shape;5734;p74"/>
            <p:cNvSpPr/>
            <p:nvPr/>
          </p:nvSpPr>
          <p:spPr>
            <a:xfrm>
              <a:off x="450405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5" name="Google Shape;5735;p74"/>
            <p:cNvSpPr/>
            <p:nvPr/>
          </p:nvSpPr>
          <p:spPr>
            <a:xfrm>
              <a:off x="4504050" y="3171075"/>
              <a:ext cx="62200" cy="5335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6" name="Google Shape;5736;p74"/>
            <p:cNvSpPr/>
            <p:nvPr/>
          </p:nvSpPr>
          <p:spPr>
            <a:xfrm>
              <a:off x="450405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7" name="Google Shape;5737;p74"/>
            <p:cNvSpPr/>
            <p:nvPr/>
          </p:nvSpPr>
          <p:spPr>
            <a:xfrm>
              <a:off x="4427825" y="33233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8" name="Google Shape;5738;p74"/>
            <p:cNvSpPr/>
            <p:nvPr/>
          </p:nvSpPr>
          <p:spPr>
            <a:xfrm>
              <a:off x="4427825" y="32470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9" name="Google Shape;5739;p74"/>
            <p:cNvSpPr/>
            <p:nvPr/>
          </p:nvSpPr>
          <p:spPr>
            <a:xfrm>
              <a:off x="4427825" y="3171075"/>
              <a:ext cx="62425" cy="53275"/>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0" name="Google Shape;5740;p74"/>
            <p:cNvSpPr/>
            <p:nvPr/>
          </p:nvSpPr>
          <p:spPr>
            <a:xfrm>
              <a:off x="4427825" y="3094850"/>
              <a:ext cx="62425" cy="5335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1" name="Google Shape;5741;p74"/>
            <p:cNvSpPr/>
            <p:nvPr/>
          </p:nvSpPr>
          <p:spPr>
            <a:xfrm>
              <a:off x="4427825" y="3018650"/>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2" name="Google Shape;5742;p74"/>
            <p:cNvSpPr/>
            <p:nvPr/>
          </p:nvSpPr>
          <p:spPr>
            <a:xfrm>
              <a:off x="435160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3" name="Google Shape;5743;p74"/>
            <p:cNvSpPr/>
            <p:nvPr/>
          </p:nvSpPr>
          <p:spPr>
            <a:xfrm>
              <a:off x="4351600" y="332330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4" name="Google Shape;5744;p74"/>
            <p:cNvSpPr/>
            <p:nvPr/>
          </p:nvSpPr>
          <p:spPr>
            <a:xfrm>
              <a:off x="435160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5" name="Google Shape;5745;p74"/>
            <p:cNvSpPr/>
            <p:nvPr/>
          </p:nvSpPr>
          <p:spPr>
            <a:xfrm>
              <a:off x="435160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6" name="Google Shape;5746;p74"/>
            <p:cNvSpPr/>
            <p:nvPr/>
          </p:nvSpPr>
          <p:spPr>
            <a:xfrm>
              <a:off x="4351600" y="29424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7" name="Google Shape;5747;p74"/>
            <p:cNvSpPr/>
            <p:nvPr/>
          </p:nvSpPr>
          <p:spPr>
            <a:xfrm>
              <a:off x="427560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8" name="Google Shape;5748;p74"/>
            <p:cNvSpPr/>
            <p:nvPr/>
          </p:nvSpPr>
          <p:spPr>
            <a:xfrm>
              <a:off x="427560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9" name="Google Shape;5749;p74"/>
            <p:cNvSpPr/>
            <p:nvPr/>
          </p:nvSpPr>
          <p:spPr>
            <a:xfrm>
              <a:off x="4275600"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0" name="Google Shape;5750;p74"/>
            <p:cNvSpPr/>
            <p:nvPr/>
          </p:nvSpPr>
          <p:spPr>
            <a:xfrm>
              <a:off x="4275600"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1" name="Google Shape;5751;p74"/>
            <p:cNvSpPr/>
            <p:nvPr/>
          </p:nvSpPr>
          <p:spPr>
            <a:xfrm>
              <a:off x="42756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2" name="Google Shape;5752;p74"/>
            <p:cNvSpPr/>
            <p:nvPr/>
          </p:nvSpPr>
          <p:spPr>
            <a:xfrm>
              <a:off x="4275600" y="3399500"/>
              <a:ext cx="62225" cy="5335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3" name="Google Shape;5753;p74"/>
            <p:cNvSpPr/>
            <p:nvPr/>
          </p:nvSpPr>
          <p:spPr>
            <a:xfrm>
              <a:off x="427560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4" name="Google Shape;5754;p74"/>
            <p:cNvSpPr/>
            <p:nvPr/>
          </p:nvSpPr>
          <p:spPr>
            <a:xfrm>
              <a:off x="427560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5" name="Google Shape;5755;p74"/>
            <p:cNvSpPr/>
            <p:nvPr/>
          </p:nvSpPr>
          <p:spPr>
            <a:xfrm>
              <a:off x="41994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6" name="Google Shape;5756;p74"/>
            <p:cNvSpPr/>
            <p:nvPr/>
          </p:nvSpPr>
          <p:spPr>
            <a:xfrm>
              <a:off x="41994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7" name="Google Shape;5757;p74"/>
            <p:cNvSpPr/>
            <p:nvPr/>
          </p:nvSpPr>
          <p:spPr>
            <a:xfrm>
              <a:off x="419940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8" name="Google Shape;5758;p74"/>
            <p:cNvSpPr/>
            <p:nvPr/>
          </p:nvSpPr>
          <p:spPr>
            <a:xfrm>
              <a:off x="419940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9" name="Google Shape;5759;p74"/>
            <p:cNvSpPr/>
            <p:nvPr/>
          </p:nvSpPr>
          <p:spPr>
            <a:xfrm>
              <a:off x="4123175" y="4085225"/>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0" name="Google Shape;5760;p74"/>
            <p:cNvSpPr/>
            <p:nvPr/>
          </p:nvSpPr>
          <p:spPr>
            <a:xfrm>
              <a:off x="4123175" y="4009000"/>
              <a:ext cx="62425" cy="5335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1" name="Google Shape;5761;p74"/>
            <p:cNvSpPr/>
            <p:nvPr/>
          </p:nvSpPr>
          <p:spPr>
            <a:xfrm>
              <a:off x="4123175" y="39328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2" name="Google Shape;5762;p74"/>
            <p:cNvSpPr/>
            <p:nvPr/>
          </p:nvSpPr>
          <p:spPr>
            <a:xfrm>
              <a:off x="4123175" y="385677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3" name="Google Shape;5763;p74"/>
            <p:cNvSpPr/>
            <p:nvPr/>
          </p:nvSpPr>
          <p:spPr>
            <a:xfrm>
              <a:off x="41231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4" name="Google Shape;5764;p74"/>
            <p:cNvSpPr/>
            <p:nvPr/>
          </p:nvSpPr>
          <p:spPr>
            <a:xfrm>
              <a:off x="4046950"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5" name="Google Shape;5765;p74"/>
            <p:cNvSpPr/>
            <p:nvPr/>
          </p:nvSpPr>
          <p:spPr>
            <a:xfrm>
              <a:off x="404695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6" name="Google Shape;5766;p74"/>
            <p:cNvSpPr/>
            <p:nvPr/>
          </p:nvSpPr>
          <p:spPr>
            <a:xfrm>
              <a:off x="4046950" y="26377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7" name="Google Shape;5767;p74"/>
            <p:cNvSpPr/>
            <p:nvPr/>
          </p:nvSpPr>
          <p:spPr>
            <a:xfrm>
              <a:off x="3970950" y="4085225"/>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8" name="Google Shape;5768;p74"/>
            <p:cNvSpPr/>
            <p:nvPr/>
          </p:nvSpPr>
          <p:spPr>
            <a:xfrm>
              <a:off x="3970950" y="2714000"/>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9" name="Google Shape;5769;p74"/>
            <p:cNvSpPr/>
            <p:nvPr/>
          </p:nvSpPr>
          <p:spPr>
            <a:xfrm>
              <a:off x="3970950" y="2637775"/>
              <a:ext cx="62225" cy="53450"/>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0" name="Google Shape;5770;p74"/>
            <p:cNvSpPr/>
            <p:nvPr/>
          </p:nvSpPr>
          <p:spPr>
            <a:xfrm>
              <a:off x="3894725" y="408522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1" name="Google Shape;5771;p74"/>
            <p:cNvSpPr/>
            <p:nvPr/>
          </p:nvSpPr>
          <p:spPr>
            <a:xfrm>
              <a:off x="3894725" y="4009000"/>
              <a:ext cx="62225" cy="5335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2" name="Google Shape;5772;p74"/>
            <p:cNvSpPr/>
            <p:nvPr/>
          </p:nvSpPr>
          <p:spPr>
            <a:xfrm>
              <a:off x="3894725" y="2714000"/>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3" name="Google Shape;5773;p74"/>
            <p:cNvSpPr/>
            <p:nvPr/>
          </p:nvSpPr>
          <p:spPr>
            <a:xfrm>
              <a:off x="3894725" y="26377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4" name="Google Shape;5774;p74"/>
            <p:cNvSpPr/>
            <p:nvPr/>
          </p:nvSpPr>
          <p:spPr>
            <a:xfrm>
              <a:off x="38185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5" name="Google Shape;5775;p74"/>
            <p:cNvSpPr/>
            <p:nvPr/>
          </p:nvSpPr>
          <p:spPr>
            <a:xfrm>
              <a:off x="38185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6" name="Google Shape;5776;p74"/>
            <p:cNvSpPr/>
            <p:nvPr/>
          </p:nvSpPr>
          <p:spPr>
            <a:xfrm>
              <a:off x="38185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7" name="Google Shape;5777;p74"/>
            <p:cNvSpPr/>
            <p:nvPr/>
          </p:nvSpPr>
          <p:spPr>
            <a:xfrm>
              <a:off x="38185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8" name="Google Shape;5778;p74"/>
            <p:cNvSpPr/>
            <p:nvPr/>
          </p:nvSpPr>
          <p:spPr>
            <a:xfrm>
              <a:off x="38185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9" name="Google Shape;5779;p74"/>
            <p:cNvSpPr/>
            <p:nvPr/>
          </p:nvSpPr>
          <p:spPr>
            <a:xfrm>
              <a:off x="381852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0" name="Google Shape;5780;p74"/>
            <p:cNvSpPr/>
            <p:nvPr/>
          </p:nvSpPr>
          <p:spPr>
            <a:xfrm>
              <a:off x="3818525"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1" name="Google Shape;5781;p74"/>
            <p:cNvSpPr/>
            <p:nvPr/>
          </p:nvSpPr>
          <p:spPr>
            <a:xfrm>
              <a:off x="3818525" y="26377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2" name="Google Shape;5782;p74"/>
            <p:cNvSpPr/>
            <p:nvPr/>
          </p:nvSpPr>
          <p:spPr>
            <a:xfrm>
              <a:off x="3742300" y="3780375"/>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3" name="Google Shape;5783;p74"/>
            <p:cNvSpPr/>
            <p:nvPr/>
          </p:nvSpPr>
          <p:spPr>
            <a:xfrm>
              <a:off x="3742300" y="3704150"/>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4" name="Google Shape;5784;p74"/>
            <p:cNvSpPr/>
            <p:nvPr/>
          </p:nvSpPr>
          <p:spPr>
            <a:xfrm>
              <a:off x="3742300" y="3475725"/>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5" name="Google Shape;5785;p74"/>
            <p:cNvSpPr/>
            <p:nvPr/>
          </p:nvSpPr>
          <p:spPr>
            <a:xfrm>
              <a:off x="3742300" y="339950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6" name="Google Shape;5786;p74"/>
            <p:cNvSpPr/>
            <p:nvPr/>
          </p:nvSpPr>
          <p:spPr>
            <a:xfrm>
              <a:off x="3742175" y="332330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7" name="Google Shape;5787;p74"/>
            <p:cNvSpPr/>
            <p:nvPr/>
          </p:nvSpPr>
          <p:spPr>
            <a:xfrm>
              <a:off x="3742300" y="2561575"/>
              <a:ext cx="62225" cy="53425"/>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8" name="Google Shape;5788;p74"/>
            <p:cNvSpPr/>
            <p:nvPr/>
          </p:nvSpPr>
          <p:spPr>
            <a:xfrm>
              <a:off x="3665950"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9" name="Google Shape;5789;p74"/>
            <p:cNvSpPr/>
            <p:nvPr/>
          </p:nvSpPr>
          <p:spPr>
            <a:xfrm>
              <a:off x="366610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0" name="Google Shape;5790;p74"/>
            <p:cNvSpPr/>
            <p:nvPr/>
          </p:nvSpPr>
          <p:spPr>
            <a:xfrm>
              <a:off x="36661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1" name="Google Shape;5791;p74"/>
            <p:cNvSpPr/>
            <p:nvPr/>
          </p:nvSpPr>
          <p:spPr>
            <a:xfrm>
              <a:off x="3589875" y="32470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2" name="Google Shape;5792;p74"/>
            <p:cNvSpPr/>
            <p:nvPr/>
          </p:nvSpPr>
          <p:spPr>
            <a:xfrm>
              <a:off x="35898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3" name="Google Shape;5793;p74"/>
            <p:cNvSpPr/>
            <p:nvPr/>
          </p:nvSpPr>
          <p:spPr>
            <a:xfrm>
              <a:off x="35898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4" name="Google Shape;5794;p74"/>
            <p:cNvSpPr/>
            <p:nvPr/>
          </p:nvSpPr>
          <p:spPr>
            <a:xfrm>
              <a:off x="35136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5" name="Google Shape;5795;p74"/>
            <p:cNvSpPr/>
            <p:nvPr/>
          </p:nvSpPr>
          <p:spPr>
            <a:xfrm>
              <a:off x="3513675"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6" name="Google Shape;5796;p74"/>
            <p:cNvSpPr/>
            <p:nvPr/>
          </p:nvSpPr>
          <p:spPr>
            <a:xfrm>
              <a:off x="3513675" y="2485550"/>
              <a:ext cx="62425" cy="53300"/>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7" name="Google Shape;5797;p74"/>
            <p:cNvSpPr/>
            <p:nvPr/>
          </p:nvSpPr>
          <p:spPr>
            <a:xfrm>
              <a:off x="3437450" y="32470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8" name="Google Shape;5798;p74"/>
            <p:cNvSpPr/>
            <p:nvPr/>
          </p:nvSpPr>
          <p:spPr>
            <a:xfrm>
              <a:off x="3437450" y="317107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9" name="Google Shape;5799;p74"/>
            <p:cNvSpPr/>
            <p:nvPr/>
          </p:nvSpPr>
          <p:spPr>
            <a:xfrm>
              <a:off x="3437450"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0" name="Google Shape;5800;p74"/>
            <p:cNvSpPr/>
            <p:nvPr/>
          </p:nvSpPr>
          <p:spPr>
            <a:xfrm>
              <a:off x="3437450" y="2485550"/>
              <a:ext cx="62425" cy="53300"/>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1" name="Google Shape;5801;p74"/>
            <p:cNvSpPr/>
            <p:nvPr/>
          </p:nvSpPr>
          <p:spPr>
            <a:xfrm>
              <a:off x="3361450" y="3171075"/>
              <a:ext cx="62200" cy="53275"/>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2" name="Google Shape;5802;p74"/>
            <p:cNvSpPr/>
            <p:nvPr/>
          </p:nvSpPr>
          <p:spPr>
            <a:xfrm>
              <a:off x="3361450"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3" name="Google Shape;5803;p74"/>
            <p:cNvSpPr/>
            <p:nvPr/>
          </p:nvSpPr>
          <p:spPr>
            <a:xfrm>
              <a:off x="3361450" y="2637775"/>
              <a:ext cx="62200" cy="53450"/>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4" name="Google Shape;5804;p74"/>
            <p:cNvSpPr/>
            <p:nvPr/>
          </p:nvSpPr>
          <p:spPr>
            <a:xfrm>
              <a:off x="3361450" y="2561575"/>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5" name="Google Shape;5805;p74"/>
            <p:cNvSpPr/>
            <p:nvPr/>
          </p:nvSpPr>
          <p:spPr>
            <a:xfrm>
              <a:off x="328522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6" name="Google Shape;5806;p74"/>
            <p:cNvSpPr/>
            <p:nvPr/>
          </p:nvSpPr>
          <p:spPr>
            <a:xfrm>
              <a:off x="328522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7" name="Google Shape;5807;p74"/>
            <p:cNvSpPr/>
            <p:nvPr/>
          </p:nvSpPr>
          <p:spPr>
            <a:xfrm>
              <a:off x="328522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8" name="Google Shape;5808;p74"/>
            <p:cNvSpPr/>
            <p:nvPr/>
          </p:nvSpPr>
          <p:spPr>
            <a:xfrm>
              <a:off x="328522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9" name="Google Shape;5809;p74"/>
            <p:cNvSpPr/>
            <p:nvPr/>
          </p:nvSpPr>
          <p:spPr>
            <a:xfrm>
              <a:off x="3209025"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0" name="Google Shape;5810;p74"/>
            <p:cNvSpPr/>
            <p:nvPr/>
          </p:nvSpPr>
          <p:spPr>
            <a:xfrm>
              <a:off x="3209025"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1" name="Google Shape;5811;p74"/>
            <p:cNvSpPr/>
            <p:nvPr/>
          </p:nvSpPr>
          <p:spPr>
            <a:xfrm>
              <a:off x="3209025" y="2942425"/>
              <a:ext cx="62200" cy="53450"/>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2" name="Google Shape;5812;p74"/>
            <p:cNvSpPr/>
            <p:nvPr/>
          </p:nvSpPr>
          <p:spPr>
            <a:xfrm>
              <a:off x="3209025"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3" name="Google Shape;5813;p74"/>
            <p:cNvSpPr/>
            <p:nvPr/>
          </p:nvSpPr>
          <p:spPr>
            <a:xfrm>
              <a:off x="3209025"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4" name="Google Shape;5814;p74"/>
            <p:cNvSpPr/>
            <p:nvPr/>
          </p:nvSpPr>
          <p:spPr>
            <a:xfrm>
              <a:off x="419940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5" name="Google Shape;5815;p74"/>
            <p:cNvSpPr/>
            <p:nvPr/>
          </p:nvSpPr>
          <p:spPr>
            <a:xfrm>
              <a:off x="3132800" y="11143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6" name="Google Shape;5816;p74"/>
            <p:cNvSpPr/>
            <p:nvPr/>
          </p:nvSpPr>
          <p:spPr>
            <a:xfrm>
              <a:off x="305680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7" name="Google Shape;5817;p74"/>
            <p:cNvSpPr/>
            <p:nvPr/>
          </p:nvSpPr>
          <p:spPr>
            <a:xfrm>
              <a:off x="4351600" y="164740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8" name="Google Shape;5818;p74"/>
            <p:cNvSpPr/>
            <p:nvPr/>
          </p:nvSpPr>
          <p:spPr>
            <a:xfrm>
              <a:off x="435160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9" name="Google Shape;5819;p74"/>
            <p:cNvSpPr/>
            <p:nvPr/>
          </p:nvSpPr>
          <p:spPr>
            <a:xfrm>
              <a:off x="435160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0" name="Google Shape;5820;p74"/>
            <p:cNvSpPr/>
            <p:nvPr/>
          </p:nvSpPr>
          <p:spPr>
            <a:xfrm>
              <a:off x="4351600" y="1876050"/>
              <a:ext cx="62425" cy="5335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1" name="Google Shape;5821;p74"/>
            <p:cNvSpPr/>
            <p:nvPr/>
          </p:nvSpPr>
          <p:spPr>
            <a:xfrm>
              <a:off x="435160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2" name="Google Shape;5822;p74"/>
            <p:cNvSpPr/>
            <p:nvPr/>
          </p:nvSpPr>
          <p:spPr>
            <a:xfrm>
              <a:off x="435160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3" name="Google Shape;5823;p74"/>
            <p:cNvSpPr/>
            <p:nvPr/>
          </p:nvSpPr>
          <p:spPr>
            <a:xfrm>
              <a:off x="435160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4" name="Google Shape;5824;p74"/>
            <p:cNvSpPr/>
            <p:nvPr/>
          </p:nvSpPr>
          <p:spPr>
            <a:xfrm>
              <a:off x="3970950" y="1876050"/>
              <a:ext cx="62225" cy="5335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5" name="Google Shape;5825;p74"/>
            <p:cNvSpPr/>
            <p:nvPr/>
          </p:nvSpPr>
          <p:spPr>
            <a:xfrm>
              <a:off x="3970950" y="1952050"/>
              <a:ext cx="62225" cy="53450"/>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6" name="Google Shape;5826;p74"/>
            <p:cNvSpPr/>
            <p:nvPr/>
          </p:nvSpPr>
          <p:spPr>
            <a:xfrm>
              <a:off x="36661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7" name="Google Shape;5827;p74"/>
            <p:cNvSpPr/>
            <p:nvPr/>
          </p:nvSpPr>
          <p:spPr>
            <a:xfrm>
              <a:off x="3742300" y="2028275"/>
              <a:ext cx="62225" cy="53450"/>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8" name="Google Shape;5828;p74"/>
            <p:cNvSpPr/>
            <p:nvPr/>
          </p:nvSpPr>
          <p:spPr>
            <a:xfrm>
              <a:off x="3742300" y="1952050"/>
              <a:ext cx="62225" cy="53450"/>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9" name="Google Shape;5829;p74"/>
            <p:cNvSpPr/>
            <p:nvPr/>
          </p:nvSpPr>
          <p:spPr>
            <a:xfrm>
              <a:off x="38185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0" name="Google Shape;5830;p74"/>
            <p:cNvSpPr/>
            <p:nvPr/>
          </p:nvSpPr>
          <p:spPr>
            <a:xfrm>
              <a:off x="3894725"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1" name="Google Shape;5831;p74"/>
            <p:cNvSpPr/>
            <p:nvPr/>
          </p:nvSpPr>
          <p:spPr>
            <a:xfrm>
              <a:off x="3894725"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2" name="Google Shape;5832;p74"/>
            <p:cNvSpPr/>
            <p:nvPr/>
          </p:nvSpPr>
          <p:spPr>
            <a:xfrm>
              <a:off x="3970950" y="2028275"/>
              <a:ext cx="62225" cy="53450"/>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3" name="Google Shape;5833;p74"/>
            <p:cNvSpPr/>
            <p:nvPr/>
          </p:nvSpPr>
          <p:spPr>
            <a:xfrm>
              <a:off x="3970950" y="21045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4" name="Google Shape;5834;p74"/>
            <p:cNvSpPr/>
            <p:nvPr/>
          </p:nvSpPr>
          <p:spPr>
            <a:xfrm>
              <a:off x="4046950"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5" name="Google Shape;5835;p74"/>
            <p:cNvSpPr/>
            <p:nvPr/>
          </p:nvSpPr>
          <p:spPr>
            <a:xfrm>
              <a:off x="404695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6" name="Google Shape;5836;p74"/>
            <p:cNvSpPr/>
            <p:nvPr/>
          </p:nvSpPr>
          <p:spPr>
            <a:xfrm>
              <a:off x="404695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7" name="Google Shape;5837;p74"/>
            <p:cNvSpPr/>
            <p:nvPr/>
          </p:nvSpPr>
          <p:spPr>
            <a:xfrm>
              <a:off x="404695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8" name="Google Shape;5838;p74"/>
            <p:cNvSpPr/>
            <p:nvPr/>
          </p:nvSpPr>
          <p:spPr>
            <a:xfrm>
              <a:off x="412317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9" name="Google Shape;5839;p74"/>
            <p:cNvSpPr/>
            <p:nvPr/>
          </p:nvSpPr>
          <p:spPr>
            <a:xfrm>
              <a:off x="41231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0" name="Google Shape;5840;p74"/>
            <p:cNvSpPr/>
            <p:nvPr/>
          </p:nvSpPr>
          <p:spPr>
            <a:xfrm>
              <a:off x="4123175" y="1876050"/>
              <a:ext cx="62425" cy="5335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1" name="Google Shape;5841;p74"/>
            <p:cNvSpPr/>
            <p:nvPr/>
          </p:nvSpPr>
          <p:spPr>
            <a:xfrm>
              <a:off x="41231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2" name="Google Shape;5842;p74"/>
            <p:cNvSpPr/>
            <p:nvPr/>
          </p:nvSpPr>
          <p:spPr>
            <a:xfrm>
              <a:off x="4123175" y="2028275"/>
              <a:ext cx="62425" cy="53450"/>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3" name="Google Shape;5843;p74"/>
            <p:cNvSpPr/>
            <p:nvPr/>
          </p:nvSpPr>
          <p:spPr>
            <a:xfrm>
              <a:off x="41231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4" name="Google Shape;5844;p74"/>
            <p:cNvSpPr/>
            <p:nvPr/>
          </p:nvSpPr>
          <p:spPr>
            <a:xfrm>
              <a:off x="419940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5" name="Google Shape;5845;p74"/>
            <p:cNvSpPr/>
            <p:nvPr/>
          </p:nvSpPr>
          <p:spPr>
            <a:xfrm>
              <a:off x="419940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6" name="Google Shape;5846;p74"/>
            <p:cNvSpPr/>
            <p:nvPr/>
          </p:nvSpPr>
          <p:spPr>
            <a:xfrm>
              <a:off x="4199400"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7" name="Google Shape;5847;p74"/>
            <p:cNvSpPr/>
            <p:nvPr/>
          </p:nvSpPr>
          <p:spPr>
            <a:xfrm>
              <a:off x="4199400"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8" name="Google Shape;5848;p74"/>
            <p:cNvSpPr/>
            <p:nvPr/>
          </p:nvSpPr>
          <p:spPr>
            <a:xfrm>
              <a:off x="41994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9" name="Google Shape;5849;p74"/>
            <p:cNvSpPr/>
            <p:nvPr/>
          </p:nvSpPr>
          <p:spPr>
            <a:xfrm>
              <a:off x="419940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0" name="Google Shape;5850;p74"/>
            <p:cNvSpPr/>
            <p:nvPr/>
          </p:nvSpPr>
          <p:spPr>
            <a:xfrm>
              <a:off x="419940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1" name="Google Shape;5851;p74"/>
            <p:cNvSpPr/>
            <p:nvPr/>
          </p:nvSpPr>
          <p:spPr>
            <a:xfrm>
              <a:off x="427560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2" name="Google Shape;5852;p74"/>
            <p:cNvSpPr/>
            <p:nvPr/>
          </p:nvSpPr>
          <p:spPr>
            <a:xfrm>
              <a:off x="42756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3" name="Google Shape;5853;p74"/>
            <p:cNvSpPr/>
            <p:nvPr/>
          </p:nvSpPr>
          <p:spPr>
            <a:xfrm>
              <a:off x="42756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4" name="Google Shape;5854;p74"/>
            <p:cNvSpPr/>
            <p:nvPr/>
          </p:nvSpPr>
          <p:spPr>
            <a:xfrm>
              <a:off x="42756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5" name="Google Shape;5855;p74"/>
            <p:cNvSpPr/>
            <p:nvPr/>
          </p:nvSpPr>
          <p:spPr>
            <a:xfrm>
              <a:off x="42756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6" name="Google Shape;5856;p74"/>
            <p:cNvSpPr/>
            <p:nvPr/>
          </p:nvSpPr>
          <p:spPr>
            <a:xfrm>
              <a:off x="42756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7" name="Google Shape;5857;p74"/>
            <p:cNvSpPr/>
            <p:nvPr/>
          </p:nvSpPr>
          <p:spPr>
            <a:xfrm>
              <a:off x="42756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8" name="Google Shape;5858;p74"/>
            <p:cNvSpPr/>
            <p:nvPr/>
          </p:nvSpPr>
          <p:spPr>
            <a:xfrm>
              <a:off x="42756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9" name="Google Shape;5859;p74"/>
            <p:cNvSpPr/>
            <p:nvPr/>
          </p:nvSpPr>
          <p:spPr>
            <a:xfrm>
              <a:off x="435160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0" name="Google Shape;5860;p74"/>
            <p:cNvSpPr/>
            <p:nvPr/>
          </p:nvSpPr>
          <p:spPr>
            <a:xfrm>
              <a:off x="4427825" y="1647400"/>
              <a:ext cx="62425" cy="53450"/>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1" name="Google Shape;5861;p74"/>
            <p:cNvSpPr/>
            <p:nvPr/>
          </p:nvSpPr>
          <p:spPr>
            <a:xfrm>
              <a:off x="4427825" y="1723625"/>
              <a:ext cx="62425" cy="5335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2" name="Google Shape;5862;p74"/>
            <p:cNvSpPr/>
            <p:nvPr/>
          </p:nvSpPr>
          <p:spPr>
            <a:xfrm>
              <a:off x="4427825" y="179985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3" name="Google Shape;5863;p74"/>
            <p:cNvSpPr/>
            <p:nvPr/>
          </p:nvSpPr>
          <p:spPr>
            <a:xfrm>
              <a:off x="4427825" y="1876050"/>
              <a:ext cx="62425" cy="53275"/>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4" name="Google Shape;5864;p74"/>
            <p:cNvSpPr/>
            <p:nvPr/>
          </p:nvSpPr>
          <p:spPr>
            <a:xfrm>
              <a:off x="4427825" y="1952050"/>
              <a:ext cx="62425" cy="53450"/>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5" name="Google Shape;5865;p74"/>
            <p:cNvSpPr/>
            <p:nvPr/>
          </p:nvSpPr>
          <p:spPr>
            <a:xfrm>
              <a:off x="4427825" y="2028275"/>
              <a:ext cx="62425" cy="53450"/>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6" name="Google Shape;5866;p74"/>
            <p:cNvSpPr/>
            <p:nvPr/>
          </p:nvSpPr>
          <p:spPr>
            <a:xfrm>
              <a:off x="4427825" y="210450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7" name="Google Shape;5867;p74"/>
            <p:cNvSpPr/>
            <p:nvPr/>
          </p:nvSpPr>
          <p:spPr>
            <a:xfrm>
              <a:off x="4427825" y="2180700"/>
              <a:ext cx="62425" cy="5335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8" name="Google Shape;5868;p74"/>
            <p:cNvSpPr/>
            <p:nvPr/>
          </p:nvSpPr>
          <p:spPr>
            <a:xfrm>
              <a:off x="4427825" y="1571400"/>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9" name="Google Shape;5869;p74"/>
            <p:cNvSpPr/>
            <p:nvPr/>
          </p:nvSpPr>
          <p:spPr>
            <a:xfrm>
              <a:off x="435160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0" name="Google Shape;5870;p74"/>
            <p:cNvSpPr/>
            <p:nvPr/>
          </p:nvSpPr>
          <p:spPr>
            <a:xfrm>
              <a:off x="42756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1" name="Google Shape;5871;p74"/>
            <p:cNvSpPr/>
            <p:nvPr/>
          </p:nvSpPr>
          <p:spPr>
            <a:xfrm>
              <a:off x="42756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2" name="Google Shape;5872;p74"/>
            <p:cNvSpPr/>
            <p:nvPr/>
          </p:nvSpPr>
          <p:spPr>
            <a:xfrm>
              <a:off x="41994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3" name="Google Shape;5873;p74"/>
            <p:cNvSpPr/>
            <p:nvPr/>
          </p:nvSpPr>
          <p:spPr>
            <a:xfrm>
              <a:off x="41994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4" name="Google Shape;5874;p74"/>
            <p:cNvSpPr/>
            <p:nvPr/>
          </p:nvSpPr>
          <p:spPr>
            <a:xfrm>
              <a:off x="41994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5" name="Google Shape;5875;p74"/>
            <p:cNvSpPr/>
            <p:nvPr/>
          </p:nvSpPr>
          <p:spPr>
            <a:xfrm>
              <a:off x="41994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6" name="Google Shape;5876;p74"/>
            <p:cNvSpPr/>
            <p:nvPr/>
          </p:nvSpPr>
          <p:spPr>
            <a:xfrm>
              <a:off x="41231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7" name="Google Shape;5877;p74"/>
            <p:cNvSpPr/>
            <p:nvPr/>
          </p:nvSpPr>
          <p:spPr>
            <a:xfrm>
              <a:off x="4123175" y="164740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8" name="Google Shape;5878;p74"/>
            <p:cNvSpPr/>
            <p:nvPr/>
          </p:nvSpPr>
          <p:spPr>
            <a:xfrm>
              <a:off x="4123175"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9" name="Google Shape;5879;p74"/>
            <p:cNvSpPr/>
            <p:nvPr/>
          </p:nvSpPr>
          <p:spPr>
            <a:xfrm>
              <a:off x="4123175"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0" name="Google Shape;5880;p74"/>
            <p:cNvSpPr/>
            <p:nvPr/>
          </p:nvSpPr>
          <p:spPr>
            <a:xfrm>
              <a:off x="4123175"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1" name="Google Shape;5881;p74"/>
            <p:cNvSpPr/>
            <p:nvPr/>
          </p:nvSpPr>
          <p:spPr>
            <a:xfrm>
              <a:off x="4123175" y="134275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2" name="Google Shape;5882;p74"/>
            <p:cNvSpPr/>
            <p:nvPr/>
          </p:nvSpPr>
          <p:spPr>
            <a:xfrm>
              <a:off x="404695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3" name="Google Shape;5883;p74"/>
            <p:cNvSpPr/>
            <p:nvPr/>
          </p:nvSpPr>
          <p:spPr>
            <a:xfrm>
              <a:off x="404695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4" name="Google Shape;5884;p74"/>
            <p:cNvSpPr/>
            <p:nvPr/>
          </p:nvSpPr>
          <p:spPr>
            <a:xfrm>
              <a:off x="404695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5" name="Google Shape;5885;p74"/>
            <p:cNvSpPr/>
            <p:nvPr/>
          </p:nvSpPr>
          <p:spPr>
            <a:xfrm>
              <a:off x="4046950" y="1647400"/>
              <a:ext cx="62425" cy="53450"/>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6" name="Google Shape;5886;p74"/>
            <p:cNvSpPr/>
            <p:nvPr/>
          </p:nvSpPr>
          <p:spPr>
            <a:xfrm>
              <a:off x="404695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7" name="Google Shape;5887;p74"/>
            <p:cNvSpPr/>
            <p:nvPr/>
          </p:nvSpPr>
          <p:spPr>
            <a:xfrm>
              <a:off x="4046950"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8" name="Google Shape;5888;p74"/>
            <p:cNvSpPr/>
            <p:nvPr/>
          </p:nvSpPr>
          <p:spPr>
            <a:xfrm>
              <a:off x="4046950" y="141897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9" name="Google Shape;5889;p74"/>
            <p:cNvSpPr/>
            <p:nvPr/>
          </p:nvSpPr>
          <p:spPr>
            <a:xfrm>
              <a:off x="4046950" y="134275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0" name="Google Shape;5890;p74"/>
            <p:cNvSpPr/>
            <p:nvPr/>
          </p:nvSpPr>
          <p:spPr>
            <a:xfrm>
              <a:off x="3970950" y="2256925"/>
              <a:ext cx="62350" cy="53425"/>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1" name="Google Shape;5891;p74"/>
            <p:cNvSpPr/>
            <p:nvPr/>
          </p:nvSpPr>
          <p:spPr>
            <a:xfrm>
              <a:off x="3970950" y="2180700"/>
              <a:ext cx="62225" cy="5335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2" name="Google Shape;5892;p74"/>
            <p:cNvSpPr/>
            <p:nvPr/>
          </p:nvSpPr>
          <p:spPr>
            <a:xfrm>
              <a:off x="3970950" y="179985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3" name="Google Shape;5893;p74"/>
            <p:cNvSpPr/>
            <p:nvPr/>
          </p:nvSpPr>
          <p:spPr>
            <a:xfrm>
              <a:off x="3970950" y="164740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4" name="Google Shape;5894;p74"/>
            <p:cNvSpPr/>
            <p:nvPr/>
          </p:nvSpPr>
          <p:spPr>
            <a:xfrm>
              <a:off x="3970950" y="1571400"/>
              <a:ext cx="62225" cy="53250"/>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5" name="Google Shape;5895;p74"/>
            <p:cNvSpPr/>
            <p:nvPr/>
          </p:nvSpPr>
          <p:spPr>
            <a:xfrm>
              <a:off x="3970950" y="14952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6" name="Google Shape;5896;p74"/>
            <p:cNvSpPr/>
            <p:nvPr/>
          </p:nvSpPr>
          <p:spPr>
            <a:xfrm>
              <a:off x="3970950" y="141897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7" name="Google Shape;5897;p74"/>
            <p:cNvSpPr/>
            <p:nvPr/>
          </p:nvSpPr>
          <p:spPr>
            <a:xfrm>
              <a:off x="3970950" y="134275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8" name="Google Shape;5898;p74"/>
            <p:cNvSpPr/>
            <p:nvPr/>
          </p:nvSpPr>
          <p:spPr>
            <a:xfrm>
              <a:off x="3970950" y="111432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9" name="Google Shape;5899;p74"/>
            <p:cNvSpPr/>
            <p:nvPr/>
          </p:nvSpPr>
          <p:spPr>
            <a:xfrm>
              <a:off x="3894725"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0" name="Google Shape;5900;p74"/>
            <p:cNvSpPr/>
            <p:nvPr/>
          </p:nvSpPr>
          <p:spPr>
            <a:xfrm>
              <a:off x="3894725"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1" name="Google Shape;5901;p74"/>
            <p:cNvSpPr/>
            <p:nvPr/>
          </p:nvSpPr>
          <p:spPr>
            <a:xfrm>
              <a:off x="3894725"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2" name="Google Shape;5902;p74"/>
            <p:cNvSpPr/>
            <p:nvPr/>
          </p:nvSpPr>
          <p:spPr>
            <a:xfrm>
              <a:off x="3894725" y="17236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3" name="Google Shape;5903;p74"/>
            <p:cNvSpPr/>
            <p:nvPr/>
          </p:nvSpPr>
          <p:spPr>
            <a:xfrm>
              <a:off x="3894725"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4" name="Google Shape;5904;p74"/>
            <p:cNvSpPr/>
            <p:nvPr/>
          </p:nvSpPr>
          <p:spPr>
            <a:xfrm>
              <a:off x="3894725" y="1571400"/>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5" name="Google Shape;5905;p74"/>
            <p:cNvSpPr/>
            <p:nvPr/>
          </p:nvSpPr>
          <p:spPr>
            <a:xfrm>
              <a:off x="3894725"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6" name="Google Shape;5906;p74"/>
            <p:cNvSpPr/>
            <p:nvPr/>
          </p:nvSpPr>
          <p:spPr>
            <a:xfrm>
              <a:off x="3894725"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7" name="Google Shape;5907;p74"/>
            <p:cNvSpPr/>
            <p:nvPr/>
          </p:nvSpPr>
          <p:spPr>
            <a:xfrm>
              <a:off x="3894725" y="1342750"/>
              <a:ext cx="62225" cy="53450"/>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8" name="Google Shape;5908;p74"/>
            <p:cNvSpPr/>
            <p:nvPr/>
          </p:nvSpPr>
          <p:spPr>
            <a:xfrm>
              <a:off x="3894725"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9" name="Google Shape;5909;p74"/>
            <p:cNvSpPr/>
            <p:nvPr/>
          </p:nvSpPr>
          <p:spPr>
            <a:xfrm>
              <a:off x="381852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0" name="Google Shape;5910;p74"/>
            <p:cNvSpPr/>
            <p:nvPr/>
          </p:nvSpPr>
          <p:spPr>
            <a:xfrm>
              <a:off x="381852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1" name="Google Shape;5911;p74"/>
            <p:cNvSpPr/>
            <p:nvPr/>
          </p:nvSpPr>
          <p:spPr>
            <a:xfrm>
              <a:off x="38185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2" name="Google Shape;5912;p74"/>
            <p:cNvSpPr/>
            <p:nvPr/>
          </p:nvSpPr>
          <p:spPr>
            <a:xfrm>
              <a:off x="38185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3" name="Google Shape;5913;p74"/>
            <p:cNvSpPr/>
            <p:nvPr/>
          </p:nvSpPr>
          <p:spPr>
            <a:xfrm>
              <a:off x="38185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4" name="Google Shape;5914;p74"/>
            <p:cNvSpPr/>
            <p:nvPr/>
          </p:nvSpPr>
          <p:spPr>
            <a:xfrm>
              <a:off x="38185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5" name="Google Shape;5915;p74"/>
            <p:cNvSpPr/>
            <p:nvPr/>
          </p:nvSpPr>
          <p:spPr>
            <a:xfrm>
              <a:off x="38185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6" name="Google Shape;5916;p74"/>
            <p:cNvSpPr/>
            <p:nvPr/>
          </p:nvSpPr>
          <p:spPr>
            <a:xfrm>
              <a:off x="38185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7" name="Google Shape;5917;p74"/>
            <p:cNvSpPr/>
            <p:nvPr/>
          </p:nvSpPr>
          <p:spPr>
            <a:xfrm>
              <a:off x="38185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8" name="Google Shape;5918;p74"/>
            <p:cNvSpPr/>
            <p:nvPr/>
          </p:nvSpPr>
          <p:spPr>
            <a:xfrm>
              <a:off x="3818525"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9" name="Google Shape;5919;p74"/>
            <p:cNvSpPr/>
            <p:nvPr/>
          </p:nvSpPr>
          <p:spPr>
            <a:xfrm>
              <a:off x="3818525"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0" name="Google Shape;5920;p74"/>
            <p:cNvSpPr/>
            <p:nvPr/>
          </p:nvSpPr>
          <p:spPr>
            <a:xfrm>
              <a:off x="3742300" y="2180700"/>
              <a:ext cx="62225" cy="5335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1" name="Google Shape;5921;p74"/>
            <p:cNvSpPr/>
            <p:nvPr/>
          </p:nvSpPr>
          <p:spPr>
            <a:xfrm>
              <a:off x="3742300" y="2104500"/>
              <a:ext cx="62225" cy="5332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2" name="Google Shape;5922;p74"/>
            <p:cNvSpPr/>
            <p:nvPr/>
          </p:nvSpPr>
          <p:spPr>
            <a:xfrm>
              <a:off x="3742300" y="1876050"/>
              <a:ext cx="62225" cy="53300"/>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3" name="Google Shape;5923;p74"/>
            <p:cNvSpPr/>
            <p:nvPr/>
          </p:nvSpPr>
          <p:spPr>
            <a:xfrm>
              <a:off x="3742300" y="179985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4" name="Google Shape;5924;p74"/>
            <p:cNvSpPr/>
            <p:nvPr/>
          </p:nvSpPr>
          <p:spPr>
            <a:xfrm>
              <a:off x="3742300" y="17236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5" name="Google Shape;5925;p74"/>
            <p:cNvSpPr/>
            <p:nvPr/>
          </p:nvSpPr>
          <p:spPr>
            <a:xfrm>
              <a:off x="3742300" y="1647400"/>
              <a:ext cx="62225" cy="53450"/>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6" name="Google Shape;5926;p74"/>
            <p:cNvSpPr/>
            <p:nvPr/>
          </p:nvSpPr>
          <p:spPr>
            <a:xfrm>
              <a:off x="3742300" y="1571400"/>
              <a:ext cx="62225" cy="53250"/>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7" name="Google Shape;5927;p74"/>
            <p:cNvSpPr/>
            <p:nvPr/>
          </p:nvSpPr>
          <p:spPr>
            <a:xfrm>
              <a:off x="3742300" y="149520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8" name="Google Shape;5928;p74"/>
            <p:cNvSpPr/>
            <p:nvPr/>
          </p:nvSpPr>
          <p:spPr>
            <a:xfrm>
              <a:off x="3742300" y="11143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9" name="Google Shape;5929;p74"/>
            <p:cNvSpPr/>
            <p:nvPr/>
          </p:nvSpPr>
          <p:spPr>
            <a:xfrm>
              <a:off x="36661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0" name="Google Shape;5930;p74"/>
            <p:cNvSpPr/>
            <p:nvPr/>
          </p:nvSpPr>
          <p:spPr>
            <a:xfrm>
              <a:off x="366610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1" name="Google Shape;5931;p74"/>
            <p:cNvSpPr/>
            <p:nvPr/>
          </p:nvSpPr>
          <p:spPr>
            <a:xfrm>
              <a:off x="36661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2" name="Google Shape;5932;p74"/>
            <p:cNvSpPr/>
            <p:nvPr/>
          </p:nvSpPr>
          <p:spPr>
            <a:xfrm>
              <a:off x="3666100" y="1647400"/>
              <a:ext cx="62200" cy="53450"/>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3" name="Google Shape;5933;p74"/>
            <p:cNvSpPr/>
            <p:nvPr/>
          </p:nvSpPr>
          <p:spPr>
            <a:xfrm>
              <a:off x="3666100" y="1571400"/>
              <a:ext cx="62150" cy="53250"/>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4" name="Google Shape;5934;p74"/>
            <p:cNvSpPr/>
            <p:nvPr/>
          </p:nvSpPr>
          <p:spPr>
            <a:xfrm>
              <a:off x="35898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5" name="Google Shape;5935;p74"/>
            <p:cNvSpPr/>
            <p:nvPr/>
          </p:nvSpPr>
          <p:spPr>
            <a:xfrm>
              <a:off x="35898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6" name="Google Shape;5936;p74"/>
            <p:cNvSpPr/>
            <p:nvPr/>
          </p:nvSpPr>
          <p:spPr>
            <a:xfrm>
              <a:off x="35898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7" name="Google Shape;5937;p74"/>
            <p:cNvSpPr/>
            <p:nvPr/>
          </p:nvSpPr>
          <p:spPr>
            <a:xfrm>
              <a:off x="35898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8" name="Google Shape;5938;p74"/>
            <p:cNvSpPr/>
            <p:nvPr/>
          </p:nvSpPr>
          <p:spPr>
            <a:xfrm>
              <a:off x="35898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9" name="Google Shape;5939;p74"/>
            <p:cNvSpPr/>
            <p:nvPr/>
          </p:nvSpPr>
          <p:spPr>
            <a:xfrm>
              <a:off x="35136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0" name="Google Shape;5940;p74"/>
            <p:cNvSpPr/>
            <p:nvPr/>
          </p:nvSpPr>
          <p:spPr>
            <a:xfrm>
              <a:off x="35136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1" name="Google Shape;5941;p74"/>
            <p:cNvSpPr/>
            <p:nvPr/>
          </p:nvSpPr>
          <p:spPr>
            <a:xfrm>
              <a:off x="35136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2" name="Google Shape;5942;p74"/>
            <p:cNvSpPr/>
            <p:nvPr/>
          </p:nvSpPr>
          <p:spPr>
            <a:xfrm>
              <a:off x="3513675"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3" name="Google Shape;5943;p74"/>
            <p:cNvSpPr/>
            <p:nvPr/>
          </p:nvSpPr>
          <p:spPr>
            <a:xfrm>
              <a:off x="35136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4" name="Google Shape;5944;p74"/>
            <p:cNvSpPr/>
            <p:nvPr/>
          </p:nvSpPr>
          <p:spPr>
            <a:xfrm>
              <a:off x="351367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5" name="Google Shape;5945;p74"/>
            <p:cNvSpPr/>
            <p:nvPr/>
          </p:nvSpPr>
          <p:spPr>
            <a:xfrm>
              <a:off x="35136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6" name="Google Shape;5946;p74"/>
            <p:cNvSpPr/>
            <p:nvPr/>
          </p:nvSpPr>
          <p:spPr>
            <a:xfrm>
              <a:off x="34374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7" name="Google Shape;5947;p74"/>
            <p:cNvSpPr/>
            <p:nvPr/>
          </p:nvSpPr>
          <p:spPr>
            <a:xfrm>
              <a:off x="34374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8" name="Google Shape;5948;p74"/>
            <p:cNvSpPr/>
            <p:nvPr/>
          </p:nvSpPr>
          <p:spPr>
            <a:xfrm>
              <a:off x="34374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9" name="Google Shape;5949;p74"/>
            <p:cNvSpPr/>
            <p:nvPr/>
          </p:nvSpPr>
          <p:spPr>
            <a:xfrm>
              <a:off x="34374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0" name="Google Shape;5950;p74"/>
            <p:cNvSpPr/>
            <p:nvPr/>
          </p:nvSpPr>
          <p:spPr>
            <a:xfrm>
              <a:off x="34374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1" name="Google Shape;5951;p74"/>
            <p:cNvSpPr/>
            <p:nvPr/>
          </p:nvSpPr>
          <p:spPr>
            <a:xfrm>
              <a:off x="34374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2" name="Google Shape;5952;p74"/>
            <p:cNvSpPr/>
            <p:nvPr/>
          </p:nvSpPr>
          <p:spPr>
            <a:xfrm>
              <a:off x="34374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3" name="Google Shape;5953;p74"/>
            <p:cNvSpPr/>
            <p:nvPr/>
          </p:nvSpPr>
          <p:spPr>
            <a:xfrm>
              <a:off x="3361450" y="2333125"/>
              <a:ext cx="62200" cy="53450"/>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4" name="Google Shape;5954;p74"/>
            <p:cNvSpPr/>
            <p:nvPr/>
          </p:nvSpPr>
          <p:spPr>
            <a:xfrm>
              <a:off x="33614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5" name="Google Shape;5955;p74"/>
            <p:cNvSpPr/>
            <p:nvPr/>
          </p:nvSpPr>
          <p:spPr>
            <a:xfrm>
              <a:off x="3361450" y="2180700"/>
              <a:ext cx="62200" cy="5335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6" name="Google Shape;5956;p74"/>
            <p:cNvSpPr/>
            <p:nvPr/>
          </p:nvSpPr>
          <p:spPr>
            <a:xfrm>
              <a:off x="33614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7" name="Google Shape;5957;p74"/>
            <p:cNvSpPr/>
            <p:nvPr/>
          </p:nvSpPr>
          <p:spPr>
            <a:xfrm>
              <a:off x="328522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8" name="Google Shape;5958;p74"/>
            <p:cNvSpPr/>
            <p:nvPr/>
          </p:nvSpPr>
          <p:spPr>
            <a:xfrm>
              <a:off x="31328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9" name="Google Shape;5959;p74"/>
            <p:cNvSpPr/>
            <p:nvPr/>
          </p:nvSpPr>
          <p:spPr>
            <a:xfrm>
              <a:off x="30568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0" name="Google Shape;5960;p74"/>
            <p:cNvSpPr/>
            <p:nvPr/>
          </p:nvSpPr>
          <p:spPr>
            <a:xfrm>
              <a:off x="3056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1" name="Google Shape;5961;p74"/>
            <p:cNvSpPr/>
            <p:nvPr/>
          </p:nvSpPr>
          <p:spPr>
            <a:xfrm>
              <a:off x="29805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2" name="Google Shape;5962;p74"/>
            <p:cNvSpPr/>
            <p:nvPr/>
          </p:nvSpPr>
          <p:spPr>
            <a:xfrm>
              <a:off x="29805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3" name="Google Shape;5963;p74"/>
            <p:cNvSpPr/>
            <p:nvPr/>
          </p:nvSpPr>
          <p:spPr>
            <a:xfrm>
              <a:off x="2980575"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4" name="Google Shape;5964;p74"/>
            <p:cNvSpPr/>
            <p:nvPr/>
          </p:nvSpPr>
          <p:spPr>
            <a:xfrm>
              <a:off x="29805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5" name="Google Shape;5965;p74"/>
            <p:cNvSpPr/>
            <p:nvPr/>
          </p:nvSpPr>
          <p:spPr>
            <a:xfrm>
              <a:off x="2980575"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6" name="Google Shape;5966;p74"/>
            <p:cNvSpPr/>
            <p:nvPr/>
          </p:nvSpPr>
          <p:spPr>
            <a:xfrm>
              <a:off x="2980575"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7" name="Google Shape;5967;p74"/>
            <p:cNvSpPr/>
            <p:nvPr/>
          </p:nvSpPr>
          <p:spPr>
            <a:xfrm>
              <a:off x="290437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8" name="Google Shape;5968;p74"/>
            <p:cNvSpPr/>
            <p:nvPr/>
          </p:nvSpPr>
          <p:spPr>
            <a:xfrm>
              <a:off x="290437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9" name="Google Shape;5969;p74"/>
            <p:cNvSpPr/>
            <p:nvPr/>
          </p:nvSpPr>
          <p:spPr>
            <a:xfrm>
              <a:off x="290437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0" name="Google Shape;5970;p74"/>
            <p:cNvSpPr/>
            <p:nvPr/>
          </p:nvSpPr>
          <p:spPr>
            <a:xfrm>
              <a:off x="290437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1" name="Google Shape;5971;p74"/>
            <p:cNvSpPr/>
            <p:nvPr/>
          </p:nvSpPr>
          <p:spPr>
            <a:xfrm>
              <a:off x="290437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2" name="Google Shape;5972;p74"/>
            <p:cNvSpPr/>
            <p:nvPr/>
          </p:nvSpPr>
          <p:spPr>
            <a:xfrm>
              <a:off x="290437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3" name="Google Shape;5973;p74"/>
            <p:cNvSpPr/>
            <p:nvPr/>
          </p:nvSpPr>
          <p:spPr>
            <a:xfrm>
              <a:off x="290437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4" name="Google Shape;5974;p74"/>
            <p:cNvSpPr/>
            <p:nvPr/>
          </p:nvSpPr>
          <p:spPr>
            <a:xfrm>
              <a:off x="2828150" y="1571400"/>
              <a:ext cx="62150" cy="5325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5" name="Google Shape;5975;p74"/>
            <p:cNvSpPr/>
            <p:nvPr/>
          </p:nvSpPr>
          <p:spPr>
            <a:xfrm>
              <a:off x="28281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6" name="Google Shape;5976;p74"/>
            <p:cNvSpPr/>
            <p:nvPr/>
          </p:nvSpPr>
          <p:spPr>
            <a:xfrm>
              <a:off x="282815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7" name="Google Shape;5977;p74"/>
            <p:cNvSpPr/>
            <p:nvPr/>
          </p:nvSpPr>
          <p:spPr>
            <a:xfrm>
              <a:off x="28281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8" name="Google Shape;5978;p74"/>
            <p:cNvSpPr/>
            <p:nvPr/>
          </p:nvSpPr>
          <p:spPr>
            <a:xfrm>
              <a:off x="28281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9" name="Google Shape;5979;p74"/>
            <p:cNvSpPr/>
            <p:nvPr/>
          </p:nvSpPr>
          <p:spPr>
            <a:xfrm>
              <a:off x="282815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0" name="Google Shape;5980;p74"/>
            <p:cNvSpPr/>
            <p:nvPr/>
          </p:nvSpPr>
          <p:spPr>
            <a:xfrm>
              <a:off x="282815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1" name="Google Shape;5981;p74"/>
            <p:cNvSpPr/>
            <p:nvPr/>
          </p:nvSpPr>
          <p:spPr>
            <a:xfrm>
              <a:off x="282815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2" name="Google Shape;5982;p74"/>
            <p:cNvSpPr/>
            <p:nvPr/>
          </p:nvSpPr>
          <p:spPr>
            <a:xfrm>
              <a:off x="27519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3" name="Google Shape;5983;p74"/>
            <p:cNvSpPr/>
            <p:nvPr/>
          </p:nvSpPr>
          <p:spPr>
            <a:xfrm>
              <a:off x="27519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4" name="Google Shape;5984;p74"/>
            <p:cNvSpPr/>
            <p:nvPr/>
          </p:nvSpPr>
          <p:spPr>
            <a:xfrm>
              <a:off x="275195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5" name="Google Shape;5985;p74"/>
            <p:cNvSpPr/>
            <p:nvPr/>
          </p:nvSpPr>
          <p:spPr>
            <a:xfrm>
              <a:off x="27519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6" name="Google Shape;5986;p74"/>
            <p:cNvSpPr/>
            <p:nvPr/>
          </p:nvSpPr>
          <p:spPr>
            <a:xfrm>
              <a:off x="27519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7" name="Google Shape;5987;p74"/>
            <p:cNvSpPr/>
            <p:nvPr/>
          </p:nvSpPr>
          <p:spPr>
            <a:xfrm>
              <a:off x="2751950"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8" name="Google Shape;5988;p74"/>
            <p:cNvSpPr/>
            <p:nvPr/>
          </p:nvSpPr>
          <p:spPr>
            <a:xfrm>
              <a:off x="27519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9" name="Google Shape;5989;p74"/>
            <p:cNvSpPr/>
            <p:nvPr/>
          </p:nvSpPr>
          <p:spPr>
            <a:xfrm>
              <a:off x="2751950"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0" name="Google Shape;5990;p74"/>
            <p:cNvSpPr/>
            <p:nvPr/>
          </p:nvSpPr>
          <p:spPr>
            <a:xfrm>
              <a:off x="26759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1" name="Google Shape;5991;p74"/>
            <p:cNvSpPr/>
            <p:nvPr/>
          </p:nvSpPr>
          <p:spPr>
            <a:xfrm>
              <a:off x="26759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2" name="Google Shape;5992;p74"/>
            <p:cNvSpPr/>
            <p:nvPr/>
          </p:nvSpPr>
          <p:spPr>
            <a:xfrm>
              <a:off x="26759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3" name="Google Shape;5993;p74"/>
            <p:cNvSpPr/>
            <p:nvPr/>
          </p:nvSpPr>
          <p:spPr>
            <a:xfrm>
              <a:off x="26759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4" name="Google Shape;5994;p74"/>
            <p:cNvSpPr/>
            <p:nvPr/>
          </p:nvSpPr>
          <p:spPr>
            <a:xfrm>
              <a:off x="26759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5" name="Google Shape;5995;p74"/>
            <p:cNvSpPr/>
            <p:nvPr/>
          </p:nvSpPr>
          <p:spPr>
            <a:xfrm>
              <a:off x="267592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6" name="Google Shape;5996;p74"/>
            <p:cNvSpPr/>
            <p:nvPr/>
          </p:nvSpPr>
          <p:spPr>
            <a:xfrm>
              <a:off x="267592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7" name="Google Shape;5997;p74"/>
            <p:cNvSpPr/>
            <p:nvPr/>
          </p:nvSpPr>
          <p:spPr>
            <a:xfrm>
              <a:off x="267592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8" name="Google Shape;5998;p74"/>
            <p:cNvSpPr/>
            <p:nvPr/>
          </p:nvSpPr>
          <p:spPr>
            <a:xfrm>
              <a:off x="25997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9" name="Google Shape;5999;p74"/>
            <p:cNvSpPr/>
            <p:nvPr/>
          </p:nvSpPr>
          <p:spPr>
            <a:xfrm>
              <a:off x="25997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0" name="Google Shape;6000;p74"/>
            <p:cNvSpPr/>
            <p:nvPr/>
          </p:nvSpPr>
          <p:spPr>
            <a:xfrm>
              <a:off x="25997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1" name="Google Shape;6001;p74"/>
            <p:cNvSpPr/>
            <p:nvPr/>
          </p:nvSpPr>
          <p:spPr>
            <a:xfrm>
              <a:off x="25997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2" name="Google Shape;6002;p74"/>
            <p:cNvSpPr/>
            <p:nvPr/>
          </p:nvSpPr>
          <p:spPr>
            <a:xfrm>
              <a:off x="25997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3" name="Google Shape;6003;p74"/>
            <p:cNvSpPr/>
            <p:nvPr/>
          </p:nvSpPr>
          <p:spPr>
            <a:xfrm>
              <a:off x="25997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4" name="Google Shape;6004;p74"/>
            <p:cNvSpPr/>
            <p:nvPr/>
          </p:nvSpPr>
          <p:spPr>
            <a:xfrm>
              <a:off x="259972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5" name="Google Shape;6005;p74"/>
            <p:cNvSpPr/>
            <p:nvPr/>
          </p:nvSpPr>
          <p:spPr>
            <a:xfrm>
              <a:off x="259972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6" name="Google Shape;6006;p74"/>
            <p:cNvSpPr/>
            <p:nvPr/>
          </p:nvSpPr>
          <p:spPr>
            <a:xfrm>
              <a:off x="259972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7" name="Google Shape;6007;p74"/>
            <p:cNvSpPr/>
            <p:nvPr/>
          </p:nvSpPr>
          <p:spPr>
            <a:xfrm>
              <a:off x="25235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8" name="Google Shape;6008;p74"/>
            <p:cNvSpPr/>
            <p:nvPr/>
          </p:nvSpPr>
          <p:spPr>
            <a:xfrm>
              <a:off x="25235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9" name="Google Shape;6009;p74"/>
            <p:cNvSpPr/>
            <p:nvPr/>
          </p:nvSpPr>
          <p:spPr>
            <a:xfrm>
              <a:off x="25235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0" name="Google Shape;6010;p74"/>
            <p:cNvSpPr/>
            <p:nvPr/>
          </p:nvSpPr>
          <p:spPr>
            <a:xfrm>
              <a:off x="25235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1" name="Google Shape;6011;p74"/>
            <p:cNvSpPr/>
            <p:nvPr/>
          </p:nvSpPr>
          <p:spPr>
            <a:xfrm>
              <a:off x="25235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2" name="Google Shape;6012;p74"/>
            <p:cNvSpPr/>
            <p:nvPr/>
          </p:nvSpPr>
          <p:spPr>
            <a:xfrm>
              <a:off x="25235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3" name="Google Shape;6013;p74"/>
            <p:cNvSpPr/>
            <p:nvPr/>
          </p:nvSpPr>
          <p:spPr>
            <a:xfrm>
              <a:off x="252350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4" name="Google Shape;6014;p74"/>
            <p:cNvSpPr/>
            <p:nvPr/>
          </p:nvSpPr>
          <p:spPr>
            <a:xfrm>
              <a:off x="2523500" y="119055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5" name="Google Shape;6015;p74"/>
            <p:cNvSpPr/>
            <p:nvPr/>
          </p:nvSpPr>
          <p:spPr>
            <a:xfrm>
              <a:off x="252350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6" name="Google Shape;6016;p74"/>
            <p:cNvSpPr/>
            <p:nvPr/>
          </p:nvSpPr>
          <p:spPr>
            <a:xfrm>
              <a:off x="252350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7" name="Google Shape;6017;p74"/>
            <p:cNvSpPr/>
            <p:nvPr/>
          </p:nvSpPr>
          <p:spPr>
            <a:xfrm>
              <a:off x="24473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8" name="Google Shape;6018;p74"/>
            <p:cNvSpPr/>
            <p:nvPr/>
          </p:nvSpPr>
          <p:spPr>
            <a:xfrm>
              <a:off x="2447300" y="1647400"/>
              <a:ext cx="62400" cy="53450"/>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9" name="Google Shape;6019;p74"/>
            <p:cNvSpPr/>
            <p:nvPr/>
          </p:nvSpPr>
          <p:spPr>
            <a:xfrm>
              <a:off x="2447300" y="1571400"/>
              <a:ext cx="62400" cy="5325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0" name="Google Shape;6020;p74"/>
            <p:cNvSpPr/>
            <p:nvPr/>
          </p:nvSpPr>
          <p:spPr>
            <a:xfrm>
              <a:off x="24473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1" name="Google Shape;6021;p74"/>
            <p:cNvSpPr/>
            <p:nvPr/>
          </p:nvSpPr>
          <p:spPr>
            <a:xfrm>
              <a:off x="2447300" y="1418975"/>
              <a:ext cx="62400" cy="5335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2" name="Google Shape;6022;p74"/>
            <p:cNvSpPr/>
            <p:nvPr/>
          </p:nvSpPr>
          <p:spPr>
            <a:xfrm>
              <a:off x="24473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3" name="Google Shape;6023;p74"/>
            <p:cNvSpPr/>
            <p:nvPr/>
          </p:nvSpPr>
          <p:spPr>
            <a:xfrm>
              <a:off x="2447300" y="1266550"/>
              <a:ext cx="62400" cy="53450"/>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4" name="Google Shape;6024;p74"/>
            <p:cNvSpPr/>
            <p:nvPr/>
          </p:nvSpPr>
          <p:spPr>
            <a:xfrm>
              <a:off x="2447300" y="1190550"/>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5" name="Google Shape;6025;p74"/>
            <p:cNvSpPr/>
            <p:nvPr/>
          </p:nvSpPr>
          <p:spPr>
            <a:xfrm>
              <a:off x="2447300" y="11143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6" name="Google Shape;6026;p74"/>
            <p:cNvSpPr/>
            <p:nvPr/>
          </p:nvSpPr>
          <p:spPr>
            <a:xfrm>
              <a:off x="2447300" y="1038125"/>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7" name="Google Shape;6027;p74"/>
            <p:cNvSpPr/>
            <p:nvPr/>
          </p:nvSpPr>
          <p:spPr>
            <a:xfrm>
              <a:off x="237127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8" name="Google Shape;6028;p74"/>
            <p:cNvSpPr/>
            <p:nvPr/>
          </p:nvSpPr>
          <p:spPr>
            <a:xfrm>
              <a:off x="23712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9" name="Google Shape;6029;p74"/>
            <p:cNvSpPr/>
            <p:nvPr/>
          </p:nvSpPr>
          <p:spPr>
            <a:xfrm>
              <a:off x="23712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0" name="Google Shape;6030;p74"/>
            <p:cNvSpPr/>
            <p:nvPr/>
          </p:nvSpPr>
          <p:spPr>
            <a:xfrm>
              <a:off x="23712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1" name="Google Shape;6031;p74"/>
            <p:cNvSpPr/>
            <p:nvPr/>
          </p:nvSpPr>
          <p:spPr>
            <a:xfrm>
              <a:off x="23712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2" name="Google Shape;6032;p74"/>
            <p:cNvSpPr/>
            <p:nvPr/>
          </p:nvSpPr>
          <p:spPr>
            <a:xfrm>
              <a:off x="237127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3" name="Google Shape;6033;p74"/>
            <p:cNvSpPr/>
            <p:nvPr/>
          </p:nvSpPr>
          <p:spPr>
            <a:xfrm>
              <a:off x="237127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4" name="Google Shape;6034;p74"/>
            <p:cNvSpPr/>
            <p:nvPr/>
          </p:nvSpPr>
          <p:spPr>
            <a:xfrm>
              <a:off x="237127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5" name="Google Shape;6035;p74"/>
            <p:cNvSpPr/>
            <p:nvPr/>
          </p:nvSpPr>
          <p:spPr>
            <a:xfrm>
              <a:off x="237127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6" name="Google Shape;6036;p74"/>
            <p:cNvSpPr/>
            <p:nvPr/>
          </p:nvSpPr>
          <p:spPr>
            <a:xfrm>
              <a:off x="229507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7" name="Google Shape;6037;p74"/>
            <p:cNvSpPr/>
            <p:nvPr/>
          </p:nvSpPr>
          <p:spPr>
            <a:xfrm>
              <a:off x="22950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8" name="Google Shape;6038;p74"/>
            <p:cNvSpPr/>
            <p:nvPr/>
          </p:nvSpPr>
          <p:spPr>
            <a:xfrm>
              <a:off x="2295075" y="11905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9" name="Google Shape;6039;p74"/>
            <p:cNvSpPr/>
            <p:nvPr/>
          </p:nvSpPr>
          <p:spPr>
            <a:xfrm>
              <a:off x="2295075" y="11143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0" name="Google Shape;6040;p74"/>
            <p:cNvSpPr/>
            <p:nvPr/>
          </p:nvSpPr>
          <p:spPr>
            <a:xfrm>
              <a:off x="2218650" y="1266550"/>
              <a:ext cx="62225" cy="53450"/>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1" name="Google Shape;6041;p74"/>
            <p:cNvSpPr/>
            <p:nvPr/>
          </p:nvSpPr>
          <p:spPr>
            <a:xfrm>
              <a:off x="2218650" y="1190550"/>
              <a:ext cx="62225" cy="5332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2" name="Google Shape;6042;p74"/>
            <p:cNvSpPr/>
            <p:nvPr/>
          </p:nvSpPr>
          <p:spPr>
            <a:xfrm>
              <a:off x="2218650" y="1114325"/>
              <a:ext cx="62225" cy="5335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3" name="Google Shape;6043;p74"/>
            <p:cNvSpPr/>
            <p:nvPr/>
          </p:nvSpPr>
          <p:spPr>
            <a:xfrm>
              <a:off x="2142425" y="1266550"/>
              <a:ext cx="62425" cy="53450"/>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4" name="Google Shape;6044;p74"/>
            <p:cNvSpPr/>
            <p:nvPr/>
          </p:nvSpPr>
          <p:spPr>
            <a:xfrm>
              <a:off x="2142425" y="11905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5" name="Google Shape;6045;p74"/>
            <p:cNvSpPr/>
            <p:nvPr/>
          </p:nvSpPr>
          <p:spPr>
            <a:xfrm>
              <a:off x="2751950"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6" name="Google Shape;6046;p74"/>
            <p:cNvSpPr/>
            <p:nvPr/>
          </p:nvSpPr>
          <p:spPr>
            <a:xfrm>
              <a:off x="2751950" y="3551925"/>
              <a:ext cx="62350" cy="53300"/>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7" name="Google Shape;6047;p74"/>
            <p:cNvSpPr/>
            <p:nvPr/>
          </p:nvSpPr>
          <p:spPr>
            <a:xfrm>
              <a:off x="2751950" y="3475725"/>
              <a:ext cx="62350" cy="53275"/>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8" name="Google Shape;6048;p74"/>
            <p:cNvSpPr/>
            <p:nvPr/>
          </p:nvSpPr>
          <p:spPr>
            <a:xfrm>
              <a:off x="2675925" y="385677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9" name="Google Shape;6049;p74"/>
            <p:cNvSpPr/>
            <p:nvPr/>
          </p:nvSpPr>
          <p:spPr>
            <a:xfrm>
              <a:off x="2675725" y="3780375"/>
              <a:ext cx="62425" cy="53475"/>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0" name="Google Shape;6050;p74"/>
            <p:cNvSpPr/>
            <p:nvPr/>
          </p:nvSpPr>
          <p:spPr>
            <a:xfrm>
              <a:off x="267592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1" name="Google Shape;6051;p74"/>
            <p:cNvSpPr/>
            <p:nvPr/>
          </p:nvSpPr>
          <p:spPr>
            <a:xfrm>
              <a:off x="2675925"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2" name="Google Shape;6052;p74"/>
            <p:cNvSpPr/>
            <p:nvPr/>
          </p:nvSpPr>
          <p:spPr>
            <a:xfrm>
              <a:off x="2675925" y="355192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3" name="Google Shape;6053;p74"/>
            <p:cNvSpPr/>
            <p:nvPr/>
          </p:nvSpPr>
          <p:spPr>
            <a:xfrm>
              <a:off x="26759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4" name="Google Shape;6054;p74"/>
            <p:cNvSpPr/>
            <p:nvPr/>
          </p:nvSpPr>
          <p:spPr>
            <a:xfrm>
              <a:off x="259972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5" name="Google Shape;6055;p74"/>
            <p:cNvSpPr/>
            <p:nvPr/>
          </p:nvSpPr>
          <p:spPr>
            <a:xfrm>
              <a:off x="2599725" y="3780375"/>
              <a:ext cx="62400" cy="53475"/>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6" name="Google Shape;6056;p74"/>
            <p:cNvSpPr/>
            <p:nvPr/>
          </p:nvSpPr>
          <p:spPr>
            <a:xfrm>
              <a:off x="2599725"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7" name="Google Shape;6057;p74"/>
            <p:cNvSpPr/>
            <p:nvPr/>
          </p:nvSpPr>
          <p:spPr>
            <a:xfrm>
              <a:off x="2599725"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8" name="Google Shape;6058;p74"/>
            <p:cNvSpPr/>
            <p:nvPr/>
          </p:nvSpPr>
          <p:spPr>
            <a:xfrm>
              <a:off x="259972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9" name="Google Shape;6059;p74"/>
            <p:cNvSpPr/>
            <p:nvPr/>
          </p:nvSpPr>
          <p:spPr>
            <a:xfrm>
              <a:off x="259972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0" name="Google Shape;6060;p74"/>
            <p:cNvSpPr/>
            <p:nvPr/>
          </p:nvSpPr>
          <p:spPr>
            <a:xfrm>
              <a:off x="2523500" y="3932800"/>
              <a:ext cx="62225" cy="53475"/>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1" name="Google Shape;6061;p74"/>
            <p:cNvSpPr/>
            <p:nvPr/>
          </p:nvSpPr>
          <p:spPr>
            <a:xfrm>
              <a:off x="2523500" y="385677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2" name="Google Shape;6062;p74"/>
            <p:cNvSpPr/>
            <p:nvPr/>
          </p:nvSpPr>
          <p:spPr>
            <a:xfrm>
              <a:off x="2523500" y="3780375"/>
              <a:ext cx="62425" cy="53475"/>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3" name="Google Shape;6063;p74"/>
            <p:cNvSpPr/>
            <p:nvPr/>
          </p:nvSpPr>
          <p:spPr>
            <a:xfrm>
              <a:off x="2523500" y="3704150"/>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4" name="Google Shape;6064;p74"/>
            <p:cNvSpPr/>
            <p:nvPr/>
          </p:nvSpPr>
          <p:spPr>
            <a:xfrm>
              <a:off x="2523500" y="3627950"/>
              <a:ext cx="62225" cy="53475"/>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5" name="Google Shape;6065;p74"/>
            <p:cNvSpPr/>
            <p:nvPr/>
          </p:nvSpPr>
          <p:spPr>
            <a:xfrm>
              <a:off x="2523500" y="355192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6" name="Google Shape;6066;p74"/>
            <p:cNvSpPr/>
            <p:nvPr/>
          </p:nvSpPr>
          <p:spPr>
            <a:xfrm>
              <a:off x="2523500" y="34757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7" name="Google Shape;6067;p74"/>
            <p:cNvSpPr/>
            <p:nvPr/>
          </p:nvSpPr>
          <p:spPr>
            <a:xfrm>
              <a:off x="2523500" y="33995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8" name="Google Shape;6068;p74"/>
            <p:cNvSpPr/>
            <p:nvPr/>
          </p:nvSpPr>
          <p:spPr>
            <a:xfrm>
              <a:off x="2447300" y="4085225"/>
              <a:ext cx="62400" cy="5335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9" name="Google Shape;6069;p74"/>
            <p:cNvSpPr/>
            <p:nvPr/>
          </p:nvSpPr>
          <p:spPr>
            <a:xfrm>
              <a:off x="2447300" y="4009000"/>
              <a:ext cx="62400" cy="5335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0" name="Google Shape;6070;p74"/>
            <p:cNvSpPr/>
            <p:nvPr/>
          </p:nvSpPr>
          <p:spPr>
            <a:xfrm>
              <a:off x="2447300" y="3932800"/>
              <a:ext cx="62200" cy="53475"/>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1" name="Google Shape;6071;p74"/>
            <p:cNvSpPr/>
            <p:nvPr/>
          </p:nvSpPr>
          <p:spPr>
            <a:xfrm>
              <a:off x="2447300" y="385677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2" name="Google Shape;6072;p74"/>
            <p:cNvSpPr/>
            <p:nvPr/>
          </p:nvSpPr>
          <p:spPr>
            <a:xfrm>
              <a:off x="2447300" y="3780375"/>
              <a:ext cx="62400" cy="53475"/>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3" name="Google Shape;6073;p74"/>
            <p:cNvSpPr/>
            <p:nvPr/>
          </p:nvSpPr>
          <p:spPr>
            <a:xfrm>
              <a:off x="2447300" y="3704150"/>
              <a:ext cx="62400" cy="53450"/>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4" name="Google Shape;6074;p74"/>
            <p:cNvSpPr/>
            <p:nvPr/>
          </p:nvSpPr>
          <p:spPr>
            <a:xfrm>
              <a:off x="2447300" y="3627950"/>
              <a:ext cx="62400" cy="53425"/>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5" name="Google Shape;6075;p74"/>
            <p:cNvSpPr/>
            <p:nvPr/>
          </p:nvSpPr>
          <p:spPr>
            <a:xfrm>
              <a:off x="2447300" y="355192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6" name="Google Shape;6076;p74"/>
            <p:cNvSpPr/>
            <p:nvPr/>
          </p:nvSpPr>
          <p:spPr>
            <a:xfrm>
              <a:off x="2447300" y="3475725"/>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7" name="Google Shape;6077;p74"/>
            <p:cNvSpPr/>
            <p:nvPr/>
          </p:nvSpPr>
          <p:spPr>
            <a:xfrm>
              <a:off x="2447300" y="3399500"/>
              <a:ext cx="62400" cy="5335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8" name="Google Shape;6078;p74"/>
            <p:cNvSpPr/>
            <p:nvPr/>
          </p:nvSpPr>
          <p:spPr>
            <a:xfrm>
              <a:off x="2447300" y="3323300"/>
              <a:ext cx="62400" cy="53425"/>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9" name="Google Shape;6079;p74"/>
            <p:cNvSpPr/>
            <p:nvPr/>
          </p:nvSpPr>
          <p:spPr>
            <a:xfrm>
              <a:off x="2371275" y="42374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0" name="Google Shape;6080;p74"/>
            <p:cNvSpPr/>
            <p:nvPr/>
          </p:nvSpPr>
          <p:spPr>
            <a:xfrm>
              <a:off x="2371275"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1" name="Google Shape;6081;p74"/>
            <p:cNvSpPr/>
            <p:nvPr/>
          </p:nvSpPr>
          <p:spPr>
            <a:xfrm>
              <a:off x="23712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2" name="Google Shape;6082;p74"/>
            <p:cNvSpPr/>
            <p:nvPr/>
          </p:nvSpPr>
          <p:spPr>
            <a:xfrm>
              <a:off x="2371275"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3" name="Google Shape;6083;p74"/>
            <p:cNvSpPr/>
            <p:nvPr/>
          </p:nvSpPr>
          <p:spPr>
            <a:xfrm>
              <a:off x="2371075" y="3932800"/>
              <a:ext cx="62425" cy="53475"/>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4" name="Google Shape;6084;p74"/>
            <p:cNvSpPr/>
            <p:nvPr/>
          </p:nvSpPr>
          <p:spPr>
            <a:xfrm>
              <a:off x="2371075" y="385677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5" name="Google Shape;6085;p74"/>
            <p:cNvSpPr/>
            <p:nvPr/>
          </p:nvSpPr>
          <p:spPr>
            <a:xfrm>
              <a:off x="2371075" y="3780375"/>
              <a:ext cx="62425" cy="53475"/>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6" name="Google Shape;6086;p74"/>
            <p:cNvSpPr/>
            <p:nvPr/>
          </p:nvSpPr>
          <p:spPr>
            <a:xfrm>
              <a:off x="237127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7" name="Google Shape;6087;p74"/>
            <p:cNvSpPr/>
            <p:nvPr/>
          </p:nvSpPr>
          <p:spPr>
            <a:xfrm>
              <a:off x="2371275" y="36279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8" name="Google Shape;6088;p74"/>
            <p:cNvSpPr/>
            <p:nvPr/>
          </p:nvSpPr>
          <p:spPr>
            <a:xfrm>
              <a:off x="2371075" y="355192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9" name="Google Shape;6089;p74"/>
            <p:cNvSpPr/>
            <p:nvPr/>
          </p:nvSpPr>
          <p:spPr>
            <a:xfrm>
              <a:off x="2371075" y="3475725"/>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0" name="Google Shape;6090;p74"/>
            <p:cNvSpPr/>
            <p:nvPr/>
          </p:nvSpPr>
          <p:spPr>
            <a:xfrm>
              <a:off x="2371075" y="33995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1" name="Google Shape;6091;p74"/>
            <p:cNvSpPr/>
            <p:nvPr/>
          </p:nvSpPr>
          <p:spPr>
            <a:xfrm>
              <a:off x="2371075" y="3323300"/>
              <a:ext cx="62425" cy="53425"/>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2" name="Google Shape;6092;p74"/>
            <p:cNvSpPr/>
            <p:nvPr/>
          </p:nvSpPr>
          <p:spPr>
            <a:xfrm>
              <a:off x="2371075" y="3247075"/>
              <a:ext cx="62425" cy="53450"/>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3" name="Google Shape;6093;p74"/>
            <p:cNvSpPr/>
            <p:nvPr/>
          </p:nvSpPr>
          <p:spPr>
            <a:xfrm>
              <a:off x="2295075" y="43136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4" name="Google Shape;6094;p74"/>
            <p:cNvSpPr/>
            <p:nvPr/>
          </p:nvSpPr>
          <p:spPr>
            <a:xfrm>
              <a:off x="2295075" y="4237450"/>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5" name="Google Shape;6095;p74"/>
            <p:cNvSpPr/>
            <p:nvPr/>
          </p:nvSpPr>
          <p:spPr>
            <a:xfrm>
              <a:off x="2295075" y="4161425"/>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6" name="Google Shape;6096;p74"/>
            <p:cNvSpPr/>
            <p:nvPr/>
          </p:nvSpPr>
          <p:spPr>
            <a:xfrm>
              <a:off x="2295075" y="4085225"/>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7" name="Google Shape;6097;p74"/>
            <p:cNvSpPr/>
            <p:nvPr/>
          </p:nvSpPr>
          <p:spPr>
            <a:xfrm>
              <a:off x="2295075" y="4009000"/>
              <a:ext cx="62200" cy="5335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8" name="Google Shape;6098;p74"/>
            <p:cNvSpPr/>
            <p:nvPr/>
          </p:nvSpPr>
          <p:spPr>
            <a:xfrm>
              <a:off x="2294850" y="3932800"/>
              <a:ext cx="62425" cy="53475"/>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9" name="Google Shape;6099;p74"/>
            <p:cNvSpPr/>
            <p:nvPr/>
          </p:nvSpPr>
          <p:spPr>
            <a:xfrm>
              <a:off x="229507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0" name="Google Shape;6100;p74"/>
            <p:cNvSpPr/>
            <p:nvPr/>
          </p:nvSpPr>
          <p:spPr>
            <a:xfrm>
              <a:off x="2294850" y="3780375"/>
              <a:ext cx="62625" cy="53475"/>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1" name="Google Shape;6101;p74"/>
            <p:cNvSpPr/>
            <p:nvPr/>
          </p:nvSpPr>
          <p:spPr>
            <a:xfrm>
              <a:off x="2295075" y="37041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2" name="Google Shape;6102;p74"/>
            <p:cNvSpPr/>
            <p:nvPr/>
          </p:nvSpPr>
          <p:spPr>
            <a:xfrm>
              <a:off x="2295075" y="3627950"/>
              <a:ext cx="62200" cy="53425"/>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3" name="Google Shape;6103;p74"/>
            <p:cNvSpPr/>
            <p:nvPr/>
          </p:nvSpPr>
          <p:spPr>
            <a:xfrm>
              <a:off x="229507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4" name="Google Shape;6104;p74"/>
            <p:cNvSpPr/>
            <p:nvPr/>
          </p:nvSpPr>
          <p:spPr>
            <a:xfrm>
              <a:off x="229507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5" name="Google Shape;6105;p74"/>
            <p:cNvSpPr/>
            <p:nvPr/>
          </p:nvSpPr>
          <p:spPr>
            <a:xfrm>
              <a:off x="2295075" y="33995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6" name="Google Shape;6106;p74"/>
            <p:cNvSpPr/>
            <p:nvPr/>
          </p:nvSpPr>
          <p:spPr>
            <a:xfrm>
              <a:off x="2294925" y="3323300"/>
              <a:ext cx="62350" cy="53425"/>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7" name="Google Shape;6107;p74"/>
            <p:cNvSpPr/>
            <p:nvPr/>
          </p:nvSpPr>
          <p:spPr>
            <a:xfrm>
              <a:off x="2294925" y="3247075"/>
              <a:ext cx="62350" cy="53450"/>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8" name="Google Shape;6108;p74"/>
            <p:cNvSpPr/>
            <p:nvPr/>
          </p:nvSpPr>
          <p:spPr>
            <a:xfrm>
              <a:off x="2295075" y="3171075"/>
              <a:ext cx="62200" cy="53275"/>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9" name="Google Shape;6109;p74"/>
            <p:cNvSpPr/>
            <p:nvPr/>
          </p:nvSpPr>
          <p:spPr>
            <a:xfrm>
              <a:off x="22950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0" name="Google Shape;6110;p74"/>
            <p:cNvSpPr/>
            <p:nvPr/>
          </p:nvSpPr>
          <p:spPr>
            <a:xfrm>
              <a:off x="2218650" y="438987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1" name="Google Shape;6111;p74"/>
            <p:cNvSpPr/>
            <p:nvPr/>
          </p:nvSpPr>
          <p:spPr>
            <a:xfrm>
              <a:off x="2218650" y="43136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2" name="Google Shape;6112;p74"/>
            <p:cNvSpPr/>
            <p:nvPr/>
          </p:nvSpPr>
          <p:spPr>
            <a:xfrm>
              <a:off x="2218650" y="42374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3" name="Google Shape;6113;p74"/>
            <p:cNvSpPr/>
            <p:nvPr/>
          </p:nvSpPr>
          <p:spPr>
            <a:xfrm>
              <a:off x="2218650" y="4161425"/>
              <a:ext cx="62225" cy="5325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4" name="Google Shape;6114;p74"/>
            <p:cNvSpPr/>
            <p:nvPr/>
          </p:nvSpPr>
          <p:spPr>
            <a:xfrm>
              <a:off x="2218650" y="4085225"/>
              <a:ext cx="62225" cy="5335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5" name="Google Shape;6115;p74"/>
            <p:cNvSpPr/>
            <p:nvPr/>
          </p:nvSpPr>
          <p:spPr>
            <a:xfrm>
              <a:off x="2218650" y="4009000"/>
              <a:ext cx="62225" cy="5335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6" name="Google Shape;6116;p74"/>
            <p:cNvSpPr/>
            <p:nvPr/>
          </p:nvSpPr>
          <p:spPr>
            <a:xfrm>
              <a:off x="2218650" y="3932800"/>
              <a:ext cx="62225" cy="53475"/>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7" name="Google Shape;6117;p74"/>
            <p:cNvSpPr/>
            <p:nvPr/>
          </p:nvSpPr>
          <p:spPr>
            <a:xfrm>
              <a:off x="2218650" y="385677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8" name="Google Shape;6118;p74"/>
            <p:cNvSpPr/>
            <p:nvPr/>
          </p:nvSpPr>
          <p:spPr>
            <a:xfrm>
              <a:off x="2218650" y="3780375"/>
              <a:ext cx="62425" cy="53475"/>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9" name="Google Shape;6119;p74"/>
            <p:cNvSpPr/>
            <p:nvPr/>
          </p:nvSpPr>
          <p:spPr>
            <a:xfrm>
              <a:off x="2218650" y="37041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0" name="Google Shape;6120;p74"/>
            <p:cNvSpPr/>
            <p:nvPr/>
          </p:nvSpPr>
          <p:spPr>
            <a:xfrm>
              <a:off x="2218650" y="36279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1" name="Google Shape;6121;p74"/>
            <p:cNvSpPr/>
            <p:nvPr/>
          </p:nvSpPr>
          <p:spPr>
            <a:xfrm>
              <a:off x="2218650" y="355192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2" name="Google Shape;6122;p74"/>
            <p:cNvSpPr/>
            <p:nvPr/>
          </p:nvSpPr>
          <p:spPr>
            <a:xfrm>
              <a:off x="2218650" y="347572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3" name="Google Shape;6123;p74"/>
            <p:cNvSpPr/>
            <p:nvPr/>
          </p:nvSpPr>
          <p:spPr>
            <a:xfrm>
              <a:off x="2218650" y="3399500"/>
              <a:ext cx="62425" cy="5335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4" name="Google Shape;6124;p74"/>
            <p:cNvSpPr/>
            <p:nvPr/>
          </p:nvSpPr>
          <p:spPr>
            <a:xfrm>
              <a:off x="2218650" y="3323300"/>
              <a:ext cx="62425" cy="53425"/>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5" name="Google Shape;6125;p74"/>
            <p:cNvSpPr/>
            <p:nvPr/>
          </p:nvSpPr>
          <p:spPr>
            <a:xfrm>
              <a:off x="2218650" y="3247075"/>
              <a:ext cx="62425" cy="53500"/>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6" name="Google Shape;6126;p74"/>
            <p:cNvSpPr/>
            <p:nvPr/>
          </p:nvSpPr>
          <p:spPr>
            <a:xfrm>
              <a:off x="2218650" y="3171075"/>
              <a:ext cx="62225" cy="53300"/>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7" name="Google Shape;6127;p74"/>
            <p:cNvSpPr/>
            <p:nvPr/>
          </p:nvSpPr>
          <p:spPr>
            <a:xfrm>
              <a:off x="2218650" y="2180700"/>
              <a:ext cx="62225" cy="5335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8" name="Google Shape;6128;p74"/>
            <p:cNvSpPr/>
            <p:nvPr/>
          </p:nvSpPr>
          <p:spPr>
            <a:xfrm>
              <a:off x="2218650" y="2028275"/>
              <a:ext cx="62225" cy="53450"/>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9" name="Google Shape;6129;p74"/>
            <p:cNvSpPr/>
            <p:nvPr/>
          </p:nvSpPr>
          <p:spPr>
            <a:xfrm>
              <a:off x="2218650" y="1952050"/>
              <a:ext cx="62225" cy="53450"/>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0" name="Google Shape;6130;p74"/>
            <p:cNvSpPr/>
            <p:nvPr/>
          </p:nvSpPr>
          <p:spPr>
            <a:xfrm>
              <a:off x="2142425" y="4618300"/>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1" name="Google Shape;6131;p74"/>
            <p:cNvSpPr/>
            <p:nvPr/>
          </p:nvSpPr>
          <p:spPr>
            <a:xfrm>
              <a:off x="2142425" y="438987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2" name="Google Shape;6132;p74"/>
            <p:cNvSpPr/>
            <p:nvPr/>
          </p:nvSpPr>
          <p:spPr>
            <a:xfrm>
              <a:off x="2142425" y="43136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3" name="Google Shape;6133;p74"/>
            <p:cNvSpPr/>
            <p:nvPr/>
          </p:nvSpPr>
          <p:spPr>
            <a:xfrm>
              <a:off x="2142425" y="42374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4" name="Google Shape;6134;p74"/>
            <p:cNvSpPr/>
            <p:nvPr/>
          </p:nvSpPr>
          <p:spPr>
            <a:xfrm>
              <a:off x="2142425" y="4161425"/>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5" name="Google Shape;6135;p74"/>
            <p:cNvSpPr/>
            <p:nvPr/>
          </p:nvSpPr>
          <p:spPr>
            <a:xfrm>
              <a:off x="2142425"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6" name="Google Shape;6136;p74"/>
            <p:cNvSpPr/>
            <p:nvPr/>
          </p:nvSpPr>
          <p:spPr>
            <a:xfrm>
              <a:off x="2142425"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7" name="Google Shape;6137;p74"/>
            <p:cNvSpPr/>
            <p:nvPr/>
          </p:nvSpPr>
          <p:spPr>
            <a:xfrm>
              <a:off x="2142425" y="3932800"/>
              <a:ext cx="62425" cy="53475"/>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8" name="Google Shape;6138;p74"/>
            <p:cNvSpPr/>
            <p:nvPr/>
          </p:nvSpPr>
          <p:spPr>
            <a:xfrm>
              <a:off x="2142425" y="385677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9" name="Google Shape;6139;p74"/>
            <p:cNvSpPr/>
            <p:nvPr/>
          </p:nvSpPr>
          <p:spPr>
            <a:xfrm>
              <a:off x="2142425" y="3780375"/>
              <a:ext cx="62425" cy="53475"/>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0" name="Google Shape;6140;p74"/>
            <p:cNvSpPr/>
            <p:nvPr/>
          </p:nvSpPr>
          <p:spPr>
            <a:xfrm>
              <a:off x="2142425"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1" name="Google Shape;6141;p74"/>
            <p:cNvSpPr/>
            <p:nvPr/>
          </p:nvSpPr>
          <p:spPr>
            <a:xfrm>
              <a:off x="2142425"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2" name="Google Shape;6142;p74"/>
            <p:cNvSpPr/>
            <p:nvPr/>
          </p:nvSpPr>
          <p:spPr>
            <a:xfrm>
              <a:off x="2142425" y="355192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3" name="Google Shape;6143;p74"/>
            <p:cNvSpPr/>
            <p:nvPr/>
          </p:nvSpPr>
          <p:spPr>
            <a:xfrm>
              <a:off x="2142425" y="3475725"/>
              <a:ext cx="62425" cy="5335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4" name="Google Shape;6144;p74"/>
            <p:cNvSpPr/>
            <p:nvPr/>
          </p:nvSpPr>
          <p:spPr>
            <a:xfrm>
              <a:off x="2142425" y="3399500"/>
              <a:ext cx="62425" cy="5335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5" name="Google Shape;6145;p74"/>
            <p:cNvSpPr/>
            <p:nvPr/>
          </p:nvSpPr>
          <p:spPr>
            <a:xfrm>
              <a:off x="2142425" y="3323300"/>
              <a:ext cx="62425" cy="53425"/>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6" name="Google Shape;6146;p74"/>
            <p:cNvSpPr/>
            <p:nvPr/>
          </p:nvSpPr>
          <p:spPr>
            <a:xfrm>
              <a:off x="2142425" y="3247075"/>
              <a:ext cx="62425" cy="53450"/>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7" name="Google Shape;6147;p74"/>
            <p:cNvSpPr/>
            <p:nvPr/>
          </p:nvSpPr>
          <p:spPr>
            <a:xfrm>
              <a:off x="2142425"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8" name="Google Shape;6148;p74"/>
            <p:cNvSpPr/>
            <p:nvPr/>
          </p:nvSpPr>
          <p:spPr>
            <a:xfrm>
              <a:off x="2142425"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9" name="Google Shape;6149;p74"/>
            <p:cNvSpPr/>
            <p:nvPr/>
          </p:nvSpPr>
          <p:spPr>
            <a:xfrm>
              <a:off x="2142425"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0" name="Google Shape;6150;p74"/>
            <p:cNvSpPr/>
            <p:nvPr/>
          </p:nvSpPr>
          <p:spPr>
            <a:xfrm>
              <a:off x="2142425"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1" name="Google Shape;6151;p74"/>
            <p:cNvSpPr/>
            <p:nvPr/>
          </p:nvSpPr>
          <p:spPr>
            <a:xfrm>
              <a:off x="2142425"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2" name="Google Shape;6152;p74"/>
            <p:cNvSpPr/>
            <p:nvPr/>
          </p:nvSpPr>
          <p:spPr>
            <a:xfrm>
              <a:off x="2142425"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3" name="Google Shape;6153;p74"/>
            <p:cNvSpPr/>
            <p:nvPr/>
          </p:nvSpPr>
          <p:spPr>
            <a:xfrm>
              <a:off x="2142425"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4" name="Google Shape;6154;p74"/>
            <p:cNvSpPr/>
            <p:nvPr/>
          </p:nvSpPr>
          <p:spPr>
            <a:xfrm>
              <a:off x="2142425"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5" name="Google Shape;6155;p74"/>
            <p:cNvSpPr/>
            <p:nvPr/>
          </p:nvSpPr>
          <p:spPr>
            <a:xfrm>
              <a:off x="2142425" y="1038125"/>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6" name="Google Shape;6156;p74"/>
            <p:cNvSpPr/>
            <p:nvPr/>
          </p:nvSpPr>
          <p:spPr>
            <a:xfrm>
              <a:off x="2066425" y="4618300"/>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7" name="Google Shape;6157;p74"/>
            <p:cNvSpPr/>
            <p:nvPr/>
          </p:nvSpPr>
          <p:spPr>
            <a:xfrm>
              <a:off x="2066425" y="4542300"/>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8" name="Google Shape;6158;p74"/>
            <p:cNvSpPr/>
            <p:nvPr/>
          </p:nvSpPr>
          <p:spPr>
            <a:xfrm>
              <a:off x="2066425" y="446607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9" name="Google Shape;6159;p74"/>
            <p:cNvSpPr/>
            <p:nvPr/>
          </p:nvSpPr>
          <p:spPr>
            <a:xfrm>
              <a:off x="2066425" y="438987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0" name="Google Shape;6160;p74"/>
            <p:cNvSpPr/>
            <p:nvPr/>
          </p:nvSpPr>
          <p:spPr>
            <a:xfrm>
              <a:off x="2066425" y="43136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1" name="Google Shape;6161;p74"/>
            <p:cNvSpPr/>
            <p:nvPr/>
          </p:nvSpPr>
          <p:spPr>
            <a:xfrm>
              <a:off x="2066425" y="42374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2" name="Google Shape;6162;p74"/>
            <p:cNvSpPr/>
            <p:nvPr/>
          </p:nvSpPr>
          <p:spPr>
            <a:xfrm>
              <a:off x="2066425" y="416142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3" name="Google Shape;6163;p74"/>
            <p:cNvSpPr/>
            <p:nvPr/>
          </p:nvSpPr>
          <p:spPr>
            <a:xfrm>
              <a:off x="2066425" y="37041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4" name="Google Shape;6164;p74"/>
            <p:cNvSpPr/>
            <p:nvPr/>
          </p:nvSpPr>
          <p:spPr>
            <a:xfrm>
              <a:off x="2066425" y="36279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5" name="Google Shape;6165;p74"/>
            <p:cNvSpPr/>
            <p:nvPr/>
          </p:nvSpPr>
          <p:spPr>
            <a:xfrm>
              <a:off x="2066425" y="3551925"/>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6" name="Google Shape;6166;p74"/>
            <p:cNvSpPr/>
            <p:nvPr/>
          </p:nvSpPr>
          <p:spPr>
            <a:xfrm>
              <a:off x="2066425"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7" name="Google Shape;6167;p74"/>
            <p:cNvSpPr/>
            <p:nvPr/>
          </p:nvSpPr>
          <p:spPr>
            <a:xfrm>
              <a:off x="2066275" y="3399500"/>
              <a:ext cx="62375" cy="5335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8" name="Google Shape;6168;p74"/>
            <p:cNvSpPr/>
            <p:nvPr/>
          </p:nvSpPr>
          <p:spPr>
            <a:xfrm>
              <a:off x="2066275" y="3323300"/>
              <a:ext cx="62375" cy="53425"/>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9" name="Google Shape;6169;p74"/>
            <p:cNvSpPr/>
            <p:nvPr/>
          </p:nvSpPr>
          <p:spPr>
            <a:xfrm>
              <a:off x="2066275" y="3247075"/>
              <a:ext cx="62375" cy="53450"/>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0" name="Google Shape;6170;p74"/>
            <p:cNvSpPr/>
            <p:nvPr/>
          </p:nvSpPr>
          <p:spPr>
            <a:xfrm>
              <a:off x="206642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1" name="Google Shape;6171;p74"/>
            <p:cNvSpPr/>
            <p:nvPr/>
          </p:nvSpPr>
          <p:spPr>
            <a:xfrm>
              <a:off x="206642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2" name="Google Shape;6172;p74"/>
            <p:cNvSpPr/>
            <p:nvPr/>
          </p:nvSpPr>
          <p:spPr>
            <a:xfrm>
              <a:off x="2066425" y="2942425"/>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3" name="Google Shape;6173;p74"/>
            <p:cNvSpPr/>
            <p:nvPr/>
          </p:nvSpPr>
          <p:spPr>
            <a:xfrm>
              <a:off x="206642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4" name="Google Shape;6174;p74"/>
            <p:cNvSpPr/>
            <p:nvPr/>
          </p:nvSpPr>
          <p:spPr>
            <a:xfrm>
              <a:off x="206642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5" name="Google Shape;6175;p74"/>
            <p:cNvSpPr/>
            <p:nvPr/>
          </p:nvSpPr>
          <p:spPr>
            <a:xfrm>
              <a:off x="206642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6" name="Google Shape;6176;p74"/>
            <p:cNvSpPr/>
            <p:nvPr/>
          </p:nvSpPr>
          <p:spPr>
            <a:xfrm>
              <a:off x="206642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7" name="Google Shape;6177;p74"/>
            <p:cNvSpPr/>
            <p:nvPr/>
          </p:nvSpPr>
          <p:spPr>
            <a:xfrm>
              <a:off x="2066425"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8" name="Google Shape;6178;p74"/>
            <p:cNvSpPr/>
            <p:nvPr/>
          </p:nvSpPr>
          <p:spPr>
            <a:xfrm>
              <a:off x="2066425"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9" name="Google Shape;6179;p74"/>
            <p:cNvSpPr/>
            <p:nvPr/>
          </p:nvSpPr>
          <p:spPr>
            <a:xfrm>
              <a:off x="2066425" y="1571400"/>
              <a:ext cx="62225" cy="5325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0" name="Google Shape;6180;p74"/>
            <p:cNvSpPr/>
            <p:nvPr/>
          </p:nvSpPr>
          <p:spPr>
            <a:xfrm>
              <a:off x="2066425"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1" name="Google Shape;6181;p74"/>
            <p:cNvSpPr/>
            <p:nvPr/>
          </p:nvSpPr>
          <p:spPr>
            <a:xfrm>
              <a:off x="206642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2" name="Google Shape;6182;p74"/>
            <p:cNvSpPr/>
            <p:nvPr/>
          </p:nvSpPr>
          <p:spPr>
            <a:xfrm>
              <a:off x="206642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3" name="Google Shape;6183;p74"/>
            <p:cNvSpPr/>
            <p:nvPr/>
          </p:nvSpPr>
          <p:spPr>
            <a:xfrm>
              <a:off x="2066425" y="1038125"/>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4" name="Google Shape;6184;p74"/>
            <p:cNvSpPr/>
            <p:nvPr/>
          </p:nvSpPr>
          <p:spPr>
            <a:xfrm>
              <a:off x="1990200" y="4542300"/>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5" name="Google Shape;6185;p74"/>
            <p:cNvSpPr/>
            <p:nvPr/>
          </p:nvSpPr>
          <p:spPr>
            <a:xfrm>
              <a:off x="1990200" y="4466075"/>
              <a:ext cx="62225" cy="53300"/>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6" name="Google Shape;6186;p74"/>
            <p:cNvSpPr/>
            <p:nvPr/>
          </p:nvSpPr>
          <p:spPr>
            <a:xfrm>
              <a:off x="1990200" y="438987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7" name="Google Shape;6187;p74"/>
            <p:cNvSpPr/>
            <p:nvPr/>
          </p:nvSpPr>
          <p:spPr>
            <a:xfrm>
              <a:off x="1990200"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8" name="Google Shape;6188;p74"/>
            <p:cNvSpPr/>
            <p:nvPr/>
          </p:nvSpPr>
          <p:spPr>
            <a:xfrm>
              <a:off x="1990200" y="3551925"/>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9" name="Google Shape;6189;p74"/>
            <p:cNvSpPr/>
            <p:nvPr/>
          </p:nvSpPr>
          <p:spPr>
            <a:xfrm>
              <a:off x="19902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0" name="Google Shape;6190;p74"/>
            <p:cNvSpPr/>
            <p:nvPr/>
          </p:nvSpPr>
          <p:spPr>
            <a:xfrm>
              <a:off x="1990200"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1" name="Google Shape;6191;p74"/>
            <p:cNvSpPr/>
            <p:nvPr/>
          </p:nvSpPr>
          <p:spPr>
            <a:xfrm>
              <a:off x="1990075" y="3323300"/>
              <a:ext cx="62350" cy="53425"/>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2" name="Google Shape;6192;p74"/>
            <p:cNvSpPr/>
            <p:nvPr/>
          </p:nvSpPr>
          <p:spPr>
            <a:xfrm>
              <a:off x="1990075" y="3247075"/>
              <a:ext cx="62350" cy="53450"/>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3" name="Google Shape;6193;p74"/>
            <p:cNvSpPr/>
            <p:nvPr/>
          </p:nvSpPr>
          <p:spPr>
            <a:xfrm>
              <a:off x="1990200"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4" name="Google Shape;6194;p74"/>
            <p:cNvSpPr/>
            <p:nvPr/>
          </p:nvSpPr>
          <p:spPr>
            <a:xfrm>
              <a:off x="1990200"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5" name="Google Shape;6195;p74"/>
            <p:cNvSpPr/>
            <p:nvPr/>
          </p:nvSpPr>
          <p:spPr>
            <a:xfrm>
              <a:off x="1990200"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6" name="Google Shape;6196;p74"/>
            <p:cNvSpPr/>
            <p:nvPr/>
          </p:nvSpPr>
          <p:spPr>
            <a:xfrm>
              <a:off x="1990200" y="2333125"/>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7" name="Google Shape;6197;p74"/>
            <p:cNvSpPr/>
            <p:nvPr/>
          </p:nvSpPr>
          <p:spPr>
            <a:xfrm>
              <a:off x="199020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8" name="Google Shape;6198;p74"/>
            <p:cNvSpPr/>
            <p:nvPr/>
          </p:nvSpPr>
          <p:spPr>
            <a:xfrm>
              <a:off x="1990200" y="2180700"/>
              <a:ext cx="62225" cy="5335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9" name="Google Shape;6199;p74"/>
            <p:cNvSpPr/>
            <p:nvPr/>
          </p:nvSpPr>
          <p:spPr>
            <a:xfrm>
              <a:off x="1990200"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0" name="Google Shape;6200;p74"/>
            <p:cNvSpPr/>
            <p:nvPr/>
          </p:nvSpPr>
          <p:spPr>
            <a:xfrm>
              <a:off x="1990200"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1" name="Google Shape;6201;p74"/>
            <p:cNvSpPr/>
            <p:nvPr/>
          </p:nvSpPr>
          <p:spPr>
            <a:xfrm>
              <a:off x="1990200"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2" name="Google Shape;6202;p74"/>
            <p:cNvSpPr/>
            <p:nvPr/>
          </p:nvSpPr>
          <p:spPr>
            <a:xfrm>
              <a:off x="1990200"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3" name="Google Shape;6203;p74"/>
            <p:cNvSpPr/>
            <p:nvPr/>
          </p:nvSpPr>
          <p:spPr>
            <a:xfrm>
              <a:off x="1990200"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4" name="Google Shape;6204;p74"/>
            <p:cNvSpPr/>
            <p:nvPr/>
          </p:nvSpPr>
          <p:spPr>
            <a:xfrm>
              <a:off x="1990200"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5" name="Google Shape;6205;p74"/>
            <p:cNvSpPr/>
            <p:nvPr/>
          </p:nvSpPr>
          <p:spPr>
            <a:xfrm>
              <a:off x="1990200" y="1571400"/>
              <a:ext cx="62225" cy="5325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6" name="Google Shape;6206;p74"/>
            <p:cNvSpPr/>
            <p:nvPr/>
          </p:nvSpPr>
          <p:spPr>
            <a:xfrm>
              <a:off x="1990200"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7" name="Google Shape;6207;p74"/>
            <p:cNvSpPr/>
            <p:nvPr/>
          </p:nvSpPr>
          <p:spPr>
            <a:xfrm>
              <a:off x="1990200"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8" name="Google Shape;6208;p74"/>
            <p:cNvSpPr/>
            <p:nvPr/>
          </p:nvSpPr>
          <p:spPr>
            <a:xfrm>
              <a:off x="1990200"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9" name="Google Shape;6209;p74"/>
            <p:cNvSpPr/>
            <p:nvPr/>
          </p:nvSpPr>
          <p:spPr>
            <a:xfrm>
              <a:off x="1990200" y="1038125"/>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0" name="Google Shape;6210;p74"/>
            <p:cNvSpPr/>
            <p:nvPr/>
          </p:nvSpPr>
          <p:spPr>
            <a:xfrm>
              <a:off x="1914000" y="3551925"/>
              <a:ext cx="62225" cy="53300"/>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1" name="Google Shape;6211;p74"/>
            <p:cNvSpPr/>
            <p:nvPr/>
          </p:nvSpPr>
          <p:spPr>
            <a:xfrm>
              <a:off x="1914000"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2" name="Google Shape;6212;p74"/>
            <p:cNvSpPr/>
            <p:nvPr/>
          </p:nvSpPr>
          <p:spPr>
            <a:xfrm>
              <a:off x="1914000"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3" name="Google Shape;6213;p74"/>
            <p:cNvSpPr/>
            <p:nvPr/>
          </p:nvSpPr>
          <p:spPr>
            <a:xfrm>
              <a:off x="1914000" y="3323300"/>
              <a:ext cx="62225" cy="53425"/>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4" name="Google Shape;6214;p74"/>
            <p:cNvSpPr/>
            <p:nvPr/>
          </p:nvSpPr>
          <p:spPr>
            <a:xfrm>
              <a:off x="1914000" y="3247075"/>
              <a:ext cx="62425" cy="53450"/>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5" name="Google Shape;6215;p74"/>
            <p:cNvSpPr/>
            <p:nvPr/>
          </p:nvSpPr>
          <p:spPr>
            <a:xfrm>
              <a:off x="1914000"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6" name="Google Shape;6216;p74"/>
            <p:cNvSpPr/>
            <p:nvPr/>
          </p:nvSpPr>
          <p:spPr>
            <a:xfrm>
              <a:off x="1914000"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7" name="Google Shape;6217;p74"/>
            <p:cNvSpPr/>
            <p:nvPr/>
          </p:nvSpPr>
          <p:spPr>
            <a:xfrm>
              <a:off x="1914000"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8" name="Google Shape;6218;p74"/>
            <p:cNvSpPr/>
            <p:nvPr/>
          </p:nvSpPr>
          <p:spPr>
            <a:xfrm>
              <a:off x="1914000"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9" name="Google Shape;6219;p74"/>
            <p:cNvSpPr/>
            <p:nvPr/>
          </p:nvSpPr>
          <p:spPr>
            <a:xfrm>
              <a:off x="1914000"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0" name="Google Shape;6220;p74"/>
            <p:cNvSpPr/>
            <p:nvPr/>
          </p:nvSpPr>
          <p:spPr>
            <a:xfrm>
              <a:off x="191400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1" name="Google Shape;6221;p74"/>
            <p:cNvSpPr/>
            <p:nvPr/>
          </p:nvSpPr>
          <p:spPr>
            <a:xfrm>
              <a:off x="1914000"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2" name="Google Shape;6222;p74"/>
            <p:cNvSpPr/>
            <p:nvPr/>
          </p:nvSpPr>
          <p:spPr>
            <a:xfrm>
              <a:off x="1914000"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3" name="Google Shape;6223;p74"/>
            <p:cNvSpPr/>
            <p:nvPr/>
          </p:nvSpPr>
          <p:spPr>
            <a:xfrm>
              <a:off x="1914000"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4" name="Google Shape;6224;p74"/>
            <p:cNvSpPr/>
            <p:nvPr/>
          </p:nvSpPr>
          <p:spPr>
            <a:xfrm>
              <a:off x="1914000"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5" name="Google Shape;6225;p74"/>
            <p:cNvSpPr/>
            <p:nvPr/>
          </p:nvSpPr>
          <p:spPr>
            <a:xfrm>
              <a:off x="1914000"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6" name="Google Shape;6226;p74"/>
            <p:cNvSpPr/>
            <p:nvPr/>
          </p:nvSpPr>
          <p:spPr>
            <a:xfrm>
              <a:off x="1914000"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7" name="Google Shape;6227;p74"/>
            <p:cNvSpPr/>
            <p:nvPr/>
          </p:nvSpPr>
          <p:spPr>
            <a:xfrm>
              <a:off x="1914000"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8" name="Google Shape;6228;p74"/>
            <p:cNvSpPr/>
            <p:nvPr/>
          </p:nvSpPr>
          <p:spPr>
            <a:xfrm>
              <a:off x="1837775"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9" name="Google Shape;6229;p74"/>
            <p:cNvSpPr/>
            <p:nvPr/>
          </p:nvSpPr>
          <p:spPr>
            <a:xfrm>
              <a:off x="1837775" y="2866425"/>
              <a:ext cx="62425" cy="53275"/>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0" name="Google Shape;6230;p74"/>
            <p:cNvSpPr/>
            <p:nvPr/>
          </p:nvSpPr>
          <p:spPr>
            <a:xfrm>
              <a:off x="1837775" y="2714000"/>
              <a:ext cx="62425" cy="5335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1" name="Google Shape;6231;p74"/>
            <p:cNvSpPr/>
            <p:nvPr/>
          </p:nvSpPr>
          <p:spPr>
            <a:xfrm>
              <a:off x="1837775" y="2637775"/>
              <a:ext cx="62425" cy="53450"/>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2" name="Google Shape;6232;p74"/>
            <p:cNvSpPr/>
            <p:nvPr/>
          </p:nvSpPr>
          <p:spPr>
            <a:xfrm>
              <a:off x="1837775" y="2561575"/>
              <a:ext cx="62425" cy="53425"/>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3" name="Google Shape;6233;p74"/>
            <p:cNvSpPr/>
            <p:nvPr/>
          </p:nvSpPr>
          <p:spPr>
            <a:xfrm>
              <a:off x="1837775" y="2485550"/>
              <a:ext cx="62425" cy="53300"/>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4" name="Google Shape;6234;p74"/>
            <p:cNvSpPr/>
            <p:nvPr/>
          </p:nvSpPr>
          <p:spPr>
            <a:xfrm>
              <a:off x="1837775" y="2409350"/>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5" name="Google Shape;6235;p74"/>
            <p:cNvSpPr/>
            <p:nvPr/>
          </p:nvSpPr>
          <p:spPr>
            <a:xfrm>
              <a:off x="1837775"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6" name="Google Shape;6236;p74"/>
            <p:cNvSpPr/>
            <p:nvPr/>
          </p:nvSpPr>
          <p:spPr>
            <a:xfrm>
              <a:off x="1837775"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7" name="Google Shape;6237;p74"/>
            <p:cNvSpPr/>
            <p:nvPr/>
          </p:nvSpPr>
          <p:spPr>
            <a:xfrm>
              <a:off x="1837775"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8" name="Google Shape;6238;p74"/>
            <p:cNvSpPr/>
            <p:nvPr/>
          </p:nvSpPr>
          <p:spPr>
            <a:xfrm>
              <a:off x="1837775" y="2104500"/>
              <a:ext cx="62425" cy="5332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9" name="Google Shape;6239;p74"/>
            <p:cNvSpPr/>
            <p:nvPr/>
          </p:nvSpPr>
          <p:spPr>
            <a:xfrm>
              <a:off x="1837775"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0" name="Google Shape;6240;p74"/>
            <p:cNvSpPr/>
            <p:nvPr/>
          </p:nvSpPr>
          <p:spPr>
            <a:xfrm>
              <a:off x="1837775"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1" name="Google Shape;6241;p74"/>
            <p:cNvSpPr/>
            <p:nvPr/>
          </p:nvSpPr>
          <p:spPr>
            <a:xfrm>
              <a:off x="1837775"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2" name="Google Shape;6242;p74"/>
            <p:cNvSpPr/>
            <p:nvPr/>
          </p:nvSpPr>
          <p:spPr>
            <a:xfrm>
              <a:off x="1837775"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3" name="Google Shape;6243;p74"/>
            <p:cNvSpPr/>
            <p:nvPr/>
          </p:nvSpPr>
          <p:spPr>
            <a:xfrm>
              <a:off x="1837775"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4" name="Google Shape;6244;p74"/>
            <p:cNvSpPr/>
            <p:nvPr/>
          </p:nvSpPr>
          <p:spPr>
            <a:xfrm>
              <a:off x="1837775" y="11905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5" name="Google Shape;6245;p74"/>
            <p:cNvSpPr/>
            <p:nvPr/>
          </p:nvSpPr>
          <p:spPr>
            <a:xfrm>
              <a:off x="1837775" y="1114325"/>
              <a:ext cx="62425" cy="5335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6" name="Google Shape;6246;p74"/>
            <p:cNvSpPr/>
            <p:nvPr/>
          </p:nvSpPr>
          <p:spPr>
            <a:xfrm>
              <a:off x="176177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7" name="Google Shape;6247;p74"/>
            <p:cNvSpPr/>
            <p:nvPr/>
          </p:nvSpPr>
          <p:spPr>
            <a:xfrm>
              <a:off x="176177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8" name="Google Shape;6248;p74"/>
            <p:cNvSpPr/>
            <p:nvPr/>
          </p:nvSpPr>
          <p:spPr>
            <a:xfrm>
              <a:off x="1761775"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9" name="Google Shape;6249;p74"/>
            <p:cNvSpPr/>
            <p:nvPr/>
          </p:nvSpPr>
          <p:spPr>
            <a:xfrm>
              <a:off x="1761775"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0" name="Google Shape;6250;p74"/>
            <p:cNvSpPr/>
            <p:nvPr/>
          </p:nvSpPr>
          <p:spPr>
            <a:xfrm>
              <a:off x="1761775" y="2485550"/>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1" name="Google Shape;6251;p74"/>
            <p:cNvSpPr/>
            <p:nvPr/>
          </p:nvSpPr>
          <p:spPr>
            <a:xfrm>
              <a:off x="1761775"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2" name="Google Shape;6252;p74"/>
            <p:cNvSpPr/>
            <p:nvPr/>
          </p:nvSpPr>
          <p:spPr>
            <a:xfrm>
              <a:off x="1761775"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3" name="Google Shape;6253;p74"/>
            <p:cNvSpPr/>
            <p:nvPr/>
          </p:nvSpPr>
          <p:spPr>
            <a:xfrm>
              <a:off x="176177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4" name="Google Shape;6254;p74"/>
            <p:cNvSpPr/>
            <p:nvPr/>
          </p:nvSpPr>
          <p:spPr>
            <a:xfrm>
              <a:off x="176177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5" name="Google Shape;6255;p74"/>
            <p:cNvSpPr/>
            <p:nvPr/>
          </p:nvSpPr>
          <p:spPr>
            <a:xfrm>
              <a:off x="176177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6" name="Google Shape;6256;p74"/>
            <p:cNvSpPr/>
            <p:nvPr/>
          </p:nvSpPr>
          <p:spPr>
            <a:xfrm>
              <a:off x="176177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7" name="Google Shape;6257;p74"/>
            <p:cNvSpPr/>
            <p:nvPr/>
          </p:nvSpPr>
          <p:spPr>
            <a:xfrm>
              <a:off x="1761775"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8" name="Google Shape;6258;p74"/>
            <p:cNvSpPr/>
            <p:nvPr/>
          </p:nvSpPr>
          <p:spPr>
            <a:xfrm>
              <a:off x="1761775" y="164740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9" name="Google Shape;6259;p74"/>
            <p:cNvSpPr/>
            <p:nvPr/>
          </p:nvSpPr>
          <p:spPr>
            <a:xfrm>
              <a:off x="176177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0" name="Google Shape;6260;p74"/>
            <p:cNvSpPr/>
            <p:nvPr/>
          </p:nvSpPr>
          <p:spPr>
            <a:xfrm>
              <a:off x="1761775" y="11905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1" name="Google Shape;6261;p74"/>
            <p:cNvSpPr/>
            <p:nvPr/>
          </p:nvSpPr>
          <p:spPr>
            <a:xfrm>
              <a:off x="176177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2" name="Google Shape;6262;p74"/>
            <p:cNvSpPr/>
            <p:nvPr/>
          </p:nvSpPr>
          <p:spPr>
            <a:xfrm>
              <a:off x="1685550" y="3018650"/>
              <a:ext cx="62225" cy="53425"/>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3" name="Google Shape;6263;p74"/>
            <p:cNvSpPr/>
            <p:nvPr/>
          </p:nvSpPr>
          <p:spPr>
            <a:xfrm>
              <a:off x="168555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4" name="Google Shape;6264;p74"/>
            <p:cNvSpPr/>
            <p:nvPr/>
          </p:nvSpPr>
          <p:spPr>
            <a:xfrm>
              <a:off x="168555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5" name="Google Shape;6265;p74"/>
            <p:cNvSpPr/>
            <p:nvPr/>
          </p:nvSpPr>
          <p:spPr>
            <a:xfrm>
              <a:off x="168555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6" name="Google Shape;6266;p74"/>
            <p:cNvSpPr/>
            <p:nvPr/>
          </p:nvSpPr>
          <p:spPr>
            <a:xfrm>
              <a:off x="168555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7" name="Google Shape;6267;p74"/>
            <p:cNvSpPr/>
            <p:nvPr/>
          </p:nvSpPr>
          <p:spPr>
            <a:xfrm>
              <a:off x="16855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8" name="Google Shape;6268;p74"/>
            <p:cNvSpPr/>
            <p:nvPr/>
          </p:nvSpPr>
          <p:spPr>
            <a:xfrm>
              <a:off x="16855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9" name="Google Shape;6269;p74"/>
            <p:cNvSpPr/>
            <p:nvPr/>
          </p:nvSpPr>
          <p:spPr>
            <a:xfrm>
              <a:off x="168555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0" name="Google Shape;6270;p74"/>
            <p:cNvSpPr/>
            <p:nvPr/>
          </p:nvSpPr>
          <p:spPr>
            <a:xfrm>
              <a:off x="168555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1" name="Google Shape;6271;p74"/>
            <p:cNvSpPr/>
            <p:nvPr/>
          </p:nvSpPr>
          <p:spPr>
            <a:xfrm>
              <a:off x="168555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2" name="Google Shape;6272;p74"/>
            <p:cNvSpPr/>
            <p:nvPr/>
          </p:nvSpPr>
          <p:spPr>
            <a:xfrm>
              <a:off x="168555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3" name="Google Shape;6273;p74"/>
            <p:cNvSpPr/>
            <p:nvPr/>
          </p:nvSpPr>
          <p:spPr>
            <a:xfrm>
              <a:off x="16855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4" name="Google Shape;6274;p74"/>
            <p:cNvSpPr/>
            <p:nvPr/>
          </p:nvSpPr>
          <p:spPr>
            <a:xfrm>
              <a:off x="1685550"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5" name="Google Shape;6275;p74"/>
            <p:cNvSpPr/>
            <p:nvPr/>
          </p:nvSpPr>
          <p:spPr>
            <a:xfrm>
              <a:off x="16855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6" name="Google Shape;6276;p74"/>
            <p:cNvSpPr/>
            <p:nvPr/>
          </p:nvSpPr>
          <p:spPr>
            <a:xfrm>
              <a:off x="16855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7" name="Google Shape;6277;p74"/>
            <p:cNvSpPr/>
            <p:nvPr/>
          </p:nvSpPr>
          <p:spPr>
            <a:xfrm>
              <a:off x="1685550"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8" name="Google Shape;6278;p74"/>
            <p:cNvSpPr/>
            <p:nvPr/>
          </p:nvSpPr>
          <p:spPr>
            <a:xfrm>
              <a:off x="160935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9" name="Google Shape;6279;p74"/>
            <p:cNvSpPr/>
            <p:nvPr/>
          </p:nvSpPr>
          <p:spPr>
            <a:xfrm>
              <a:off x="160935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0" name="Google Shape;6280;p74"/>
            <p:cNvSpPr/>
            <p:nvPr/>
          </p:nvSpPr>
          <p:spPr>
            <a:xfrm>
              <a:off x="16093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1" name="Google Shape;6281;p74"/>
            <p:cNvSpPr/>
            <p:nvPr/>
          </p:nvSpPr>
          <p:spPr>
            <a:xfrm>
              <a:off x="160935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2" name="Google Shape;6282;p74"/>
            <p:cNvSpPr/>
            <p:nvPr/>
          </p:nvSpPr>
          <p:spPr>
            <a:xfrm>
              <a:off x="160935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3" name="Google Shape;6283;p74"/>
            <p:cNvSpPr/>
            <p:nvPr/>
          </p:nvSpPr>
          <p:spPr>
            <a:xfrm>
              <a:off x="1609350" y="2333125"/>
              <a:ext cx="62200" cy="53450"/>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4" name="Google Shape;6284;p74"/>
            <p:cNvSpPr/>
            <p:nvPr/>
          </p:nvSpPr>
          <p:spPr>
            <a:xfrm>
              <a:off x="160935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5" name="Google Shape;6285;p74"/>
            <p:cNvSpPr/>
            <p:nvPr/>
          </p:nvSpPr>
          <p:spPr>
            <a:xfrm>
              <a:off x="160935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6" name="Google Shape;6286;p74"/>
            <p:cNvSpPr/>
            <p:nvPr/>
          </p:nvSpPr>
          <p:spPr>
            <a:xfrm>
              <a:off x="160935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7" name="Google Shape;6287;p74"/>
            <p:cNvSpPr/>
            <p:nvPr/>
          </p:nvSpPr>
          <p:spPr>
            <a:xfrm>
              <a:off x="160935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8" name="Google Shape;6288;p74"/>
            <p:cNvSpPr/>
            <p:nvPr/>
          </p:nvSpPr>
          <p:spPr>
            <a:xfrm>
              <a:off x="16093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9" name="Google Shape;6289;p74"/>
            <p:cNvSpPr/>
            <p:nvPr/>
          </p:nvSpPr>
          <p:spPr>
            <a:xfrm>
              <a:off x="160935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0" name="Google Shape;6290;p74"/>
            <p:cNvSpPr/>
            <p:nvPr/>
          </p:nvSpPr>
          <p:spPr>
            <a:xfrm>
              <a:off x="16093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1" name="Google Shape;6291;p74"/>
            <p:cNvSpPr/>
            <p:nvPr/>
          </p:nvSpPr>
          <p:spPr>
            <a:xfrm>
              <a:off x="1609350" y="1647400"/>
              <a:ext cx="62200" cy="53450"/>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2" name="Google Shape;6292;p74"/>
            <p:cNvSpPr/>
            <p:nvPr/>
          </p:nvSpPr>
          <p:spPr>
            <a:xfrm>
              <a:off x="16093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3" name="Google Shape;6293;p74"/>
            <p:cNvSpPr/>
            <p:nvPr/>
          </p:nvSpPr>
          <p:spPr>
            <a:xfrm>
              <a:off x="16093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4" name="Google Shape;6294;p74"/>
            <p:cNvSpPr/>
            <p:nvPr/>
          </p:nvSpPr>
          <p:spPr>
            <a:xfrm>
              <a:off x="16093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5" name="Google Shape;6295;p74"/>
            <p:cNvSpPr/>
            <p:nvPr/>
          </p:nvSpPr>
          <p:spPr>
            <a:xfrm>
              <a:off x="160935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6" name="Google Shape;6296;p74"/>
            <p:cNvSpPr/>
            <p:nvPr/>
          </p:nvSpPr>
          <p:spPr>
            <a:xfrm>
              <a:off x="1533125" y="2942425"/>
              <a:ext cx="62425" cy="53450"/>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7" name="Google Shape;6297;p74"/>
            <p:cNvSpPr/>
            <p:nvPr/>
          </p:nvSpPr>
          <p:spPr>
            <a:xfrm>
              <a:off x="1533125"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8" name="Google Shape;6298;p74"/>
            <p:cNvSpPr/>
            <p:nvPr/>
          </p:nvSpPr>
          <p:spPr>
            <a:xfrm>
              <a:off x="1533125" y="2561575"/>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9" name="Google Shape;6299;p74"/>
            <p:cNvSpPr/>
            <p:nvPr/>
          </p:nvSpPr>
          <p:spPr>
            <a:xfrm>
              <a:off x="1533125"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0" name="Google Shape;6300;p74"/>
            <p:cNvSpPr/>
            <p:nvPr/>
          </p:nvSpPr>
          <p:spPr>
            <a:xfrm>
              <a:off x="1533125" y="2409350"/>
              <a:ext cx="62425" cy="5335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1" name="Google Shape;6301;p74"/>
            <p:cNvSpPr/>
            <p:nvPr/>
          </p:nvSpPr>
          <p:spPr>
            <a:xfrm>
              <a:off x="1533125" y="2333125"/>
              <a:ext cx="62425" cy="53450"/>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2" name="Google Shape;6302;p74"/>
            <p:cNvSpPr/>
            <p:nvPr/>
          </p:nvSpPr>
          <p:spPr>
            <a:xfrm>
              <a:off x="1533125" y="2256925"/>
              <a:ext cx="62575" cy="53425"/>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3" name="Google Shape;6303;p74"/>
            <p:cNvSpPr/>
            <p:nvPr/>
          </p:nvSpPr>
          <p:spPr>
            <a:xfrm>
              <a:off x="1533125" y="2180700"/>
              <a:ext cx="62425" cy="5335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4" name="Google Shape;6304;p74"/>
            <p:cNvSpPr/>
            <p:nvPr/>
          </p:nvSpPr>
          <p:spPr>
            <a:xfrm>
              <a:off x="1533125" y="21045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5" name="Google Shape;6305;p74"/>
            <p:cNvSpPr/>
            <p:nvPr/>
          </p:nvSpPr>
          <p:spPr>
            <a:xfrm>
              <a:off x="1533125" y="2028275"/>
              <a:ext cx="62425" cy="53450"/>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6" name="Google Shape;6306;p74"/>
            <p:cNvSpPr/>
            <p:nvPr/>
          </p:nvSpPr>
          <p:spPr>
            <a:xfrm>
              <a:off x="1533125" y="1952050"/>
              <a:ext cx="62425" cy="53450"/>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7" name="Google Shape;6307;p74"/>
            <p:cNvSpPr/>
            <p:nvPr/>
          </p:nvSpPr>
          <p:spPr>
            <a:xfrm>
              <a:off x="1533125" y="1876050"/>
              <a:ext cx="62425" cy="53275"/>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8" name="Google Shape;6308;p74"/>
            <p:cNvSpPr/>
            <p:nvPr/>
          </p:nvSpPr>
          <p:spPr>
            <a:xfrm>
              <a:off x="1533125"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9" name="Google Shape;6309;p74"/>
            <p:cNvSpPr/>
            <p:nvPr/>
          </p:nvSpPr>
          <p:spPr>
            <a:xfrm>
              <a:off x="1533125"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0" name="Google Shape;6310;p74"/>
            <p:cNvSpPr/>
            <p:nvPr/>
          </p:nvSpPr>
          <p:spPr>
            <a:xfrm>
              <a:off x="1533125" y="164740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1" name="Google Shape;6311;p74"/>
            <p:cNvSpPr/>
            <p:nvPr/>
          </p:nvSpPr>
          <p:spPr>
            <a:xfrm>
              <a:off x="1533125" y="134275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2" name="Google Shape;6312;p74"/>
            <p:cNvSpPr/>
            <p:nvPr/>
          </p:nvSpPr>
          <p:spPr>
            <a:xfrm>
              <a:off x="1456925"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3" name="Google Shape;6313;p74"/>
            <p:cNvSpPr/>
            <p:nvPr/>
          </p:nvSpPr>
          <p:spPr>
            <a:xfrm>
              <a:off x="1456925" y="2790200"/>
              <a:ext cx="62425" cy="5335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4" name="Google Shape;6314;p74"/>
            <p:cNvSpPr/>
            <p:nvPr/>
          </p:nvSpPr>
          <p:spPr>
            <a:xfrm>
              <a:off x="145692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5" name="Google Shape;6315;p74"/>
            <p:cNvSpPr/>
            <p:nvPr/>
          </p:nvSpPr>
          <p:spPr>
            <a:xfrm>
              <a:off x="1456925"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6" name="Google Shape;6316;p74"/>
            <p:cNvSpPr/>
            <p:nvPr/>
          </p:nvSpPr>
          <p:spPr>
            <a:xfrm>
              <a:off x="1456925" y="2561575"/>
              <a:ext cx="62425" cy="53425"/>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7" name="Google Shape;6317;p74"/>
            <p:cNvSpPr/>
            <p:nvPr/>
          </p:nvSpPr>
          <p:spPr>
            <a:xfrm>
              <a:off x="1456925" y="2485550"/>
              <a:ext cx="62425" cy="53300"/>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8" name="Google Shape;6318;p74"/>
            <p:cNvSpPr/>
            <p:nvPr/>
          </p:nvSpPr>
          <p:spPr>
            <a:xfrm>
              <a:off x="1456925" y="2409350"/>
              <a:ext cx="62425" cy="5335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9" name="Google Shape;6319;p74"/>
            <p:cNvSpPr/>
            <p:nvPr/>
          </p:nvSpPr>
          <p:spPr>
            <a:xfrm>
              <a:off x="1456925"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0" name="Google Shape;6320;p74"/>
            <p:cNvSpPr/>
            <p:nvPr/>
          </p:nvSpPr>
          <p:spPr>
            <a:xfrm>
              <a:off x="145692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1" name="Google Shape;6321;p74"/>
            <p:cNvSpPr/>
            <p:nvPr/>
          </p:nvSpPr>
          <p:spPr>
            <a:xfrm>
              <a:off x="1456925" y="2180700"/>
              <a:ext cx="62425" cy="5335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2" name="Google Shape;6322;p74"/>
            <p:cNvSpPr/>
            <p:nvPr/>
          </p:nvSpPr>
          <p:spPr>
            <a:xfrm>
              <a:off x="145692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3" name="Google Shape;6323;p74"/>
            <p:cNvSpPr/>
            <p:nvPr/>
          </p:nvSpPr>
          <p:spPr>
            <a:xfrm>
              <a:off x="1456925" y="2028275"/>
              <a:ext cx="62425" cy="53450"/>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4" name="Google Shape;6324;p74"/>
            <p:cNvSpPr/>
            <p:nvPr/>
          </p:nvSpPr>
          <p:spPr>
            <a:xfrm>
              <a:off x="1456925" y="1952050"/>
              <a:ext cx="62425" cy="53450"/>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5" name="Google Shape;6325;p74"/>
            <p:cNvSpPr/>
            <p:nvPr/>
          </p:nvSpPr>
          <p:spPr>
            <a:xfrm>
              <a:off x="145692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6" name="Google Shape;6326;p74"/>
            <p:cNvSpPr/>
            <p:nvPr/>
          </p:nvSpPr>
          <p:spPr>
            <a:xfrm>
              <a:off x="1456925" y="1799850"/>
              <a:ext cx="62425" cy="5332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7" name="Google Shape;6327;p74"/>
            <p:cNvSpPr/>
            <p:nvPr/>
          </p:nvSpPr>
          <p:spPr>
            <a:xfrm>
              <a:off x="145692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8" name="Google Shape;6328;p74"/>
            <p:cNvSpPr/>
            <p:nvPr/>
          </p:nvSpPr>
          <p:spPr>
            <a:xfrm>
              <a:off x="1456925" y="1647400"/>
              <a:ext cx="62425" cy="53450"/>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9" name="Google Shape;6329;p74"/>
            <p:cNvSpPr/>
            <p:nvPr/>
          </p:nvSpPr>
          <p:spPr>
            <a:xfrm>
              <a:off x="1456925" y="1571400"/>
              <a:ext cx="62425" cy="5325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0" name="Google Shape;6330;p74"/>
            <p:cNvSpPr/>
            <p:nvPr/>
          </p:nvSpPr>
          <p:spPr>
            <a:xfrm>
              <a:off x="1456925" y="1266550"/>
              <a:ext cx="62425" cy="53450"/>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1" name="Google Shape;6331;p74"/>
            <p:cNvSpPr/>
            <p:nvPr/>
          </p:nvSpPr>
          <p:spPr>
            <a:xfrm>
              <a:off x="1380900"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2" name="Google Shape;6332;p74"/>
            <p:cNvSpPr/>
            <p:nvPr/>
          </p:nvSpPr>
          <p:spPr>
            <a:xfrm>
              <a:off x="1380900"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3" name="Google Shape;6333;p74"/>
            <p:cNvSpPr/>
            <p:nvPr/>
          </p:nvSpPr>
          <p:spPr>
            <a:xfrm>
              <a:off x="1380900"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4" name="Google Shape;6334;p74"/>
            <p:cNvSpPr/>
            <p:nvPr/>
          </p:nvSpPr>
          <p:spPr>
            <a:xfrm>
              <a:off x="13809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5" name="Google Shape;6335;p74"/>
            <p:cNvSpPr/>
            <p:nvPr/>
          </p:nvSpPr>
          <p:spPr>
            <a:xfrm>
              <a:off x="1380900"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6" name="Google Shape;6336;p74"/>
            <p:cNvSpPr/>
            <p:nvPr/>
          </p:nvSpPr>
          <p:spPr>
            <a:xfrm>
              <a:off x="13809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7" name="Google Shape;6337;p74"/>
            <p:cNvSpPr/>
            <p:nvPr/>
          </p:nvSpPr>
          <p:spPr>
            <a:xfrm>
              <a:off x="13809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8" name="Google Shape;6338;p74"/>
            <p:cNvSpPr/>
            <p:nvPr/>
          </p:nvSpPr>
          <p:spPr>
            <a:xfrm>
              <a:off x="1380900"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9" name="Google Shape;6339;p74"/>
            <p:cNvSpPr/>
            <p:nvPr/>
          </p:nvSpPr>
          <p:spPr>
            <a:xfrm>
              <a:off x="13809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0" name="Google Shape;6340;p74"/>
            <p:cNvSpPr/>
            <p:nvPr/>
          </p:nvSpPr>
          <p:spPr>
            <a:xfrm>
              <a:off x="13809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1" name="Google Shape;6341;p74"/>
            <p:cNvSpPr/>
            <p:nvPr/>
          </p:nvSpPr>
          <p:spPr>
            <a:xfrm>
              <a:off x="13809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2" name="Google Shape;6342;p74"/>
            <p:cNvSpPr/>
            <p:nvPr/>
          </p:nvSpPr>
          <p:spPr>
            <a:xfrm>
              <a:off x="13809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3" name="Google Shape;6343;p74"/>
            <p:cNvSpPr/>
            <p:nvPr/>
          </p:nvSpPr>
          <p:spPr>
            <a:xfrm>
              <a:off x="13809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4" name="Google Shape;6344;p74"/>
            <p:cNvSpPr/>
            <p:nvPr/>
          </p:nvSpPr>
          <p:spPr>
            <a:xfrm>
              <a:off x="13809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5" name="Google Shape;6345;p74"/>
            <p:cNvSpPr/>
            <p:nvPr/>
          </p:nvSpPr>
          <p:spPr>
            <a:xfrm>
              <a:off x="13809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6" name="Google Shape;6346;p74"/>
            <p:cNvSpPr/>
            <p:nvPr/>
          </p:nvSpPr>
          <p:spPr>
            <a:xfrm>
              <a:off x="138090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7" name="Google Shape;6347;p74"/>
            <p:cNvSpPr/>
            <p:nvPr/>
          </p:nvSpPr>
          <p:spPr>
            <a:xfrm>
              <a:off x="13809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8" name="Google Shape;6348;p74"/>
            <p:cNvSpPr/>
            <p:nvPr/>
          </p:nvSpPr>
          <p:spPr>
            <a:xfrm>
              <a:off x="13809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9" name="Google Shape;6349;p74"/>
            <p:cNvSpPr/>
            <p:nvPr/>
          </p:nvSpPr>
          <p:spPr>
            <a:xfrm>
              <a:off x="13047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0" name="Google Shape;6350;p74"/>
            <p:cNvSpPr/>
            <p:nvPr/>
          </p:nvSpPr>
          <p:spPr>
            <a:xfrm>
              <a:off x="130470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1" name="Google Shape;6351;p74"/>
            <p:cNvSpPr/>
            <p:nvPr/>
          </p:nvSpPr>
          <p:spPr>
            <a:xfrm>
              <a:off x="130470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2" name="Google Shape;6352;p74"/>
            <p:cNvSpPr/>
            <p:nvPr/>
          </p:nvSpPr>
          <p:spPr>
            <a:xfrm>
              <a:off x="13047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3" name="Google Shape;6353;p74"/>
            <p:cNvSpPr/>
            <p:nvPr/>
          </p:nvSpPr>
          <p:spPr>
            <a:xfrm>
              <a:off x="130470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4" name="Google Shape;6354;p74"/>
            <p:cNvSpPr/>
            <p:nvPr/>
          </p:nvSpPr>
          <p:spPr>
            <a:xfrm>
              <a:off x="130470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5" name="Google Shape;6355;p74"/>
            <p:cNvSpPr/>
            <p:nvPr/>
          </p:nvSpPr>
          <p:spPr>
            <a:xfrm>
              <a:off x="13047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6" name="Google Shape;6356;p74"/>
            <p:cNvSpPr/>
            <p:nvPr/>
          </p:nvSpPr>
          <p:spPr>
            <a:xfrm>
              <a:off x="13047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7" name="Google Shape;6357;p74"/>
            <p:cNvSpPr/>
            <p:nvPr/>
          </p:nvSpPr>
          <p:spPr>
            <a:xfrm>
              <a:off x="13047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8" name="Google Shape;6358;p74"/>
            <p:cNvSpPr/>
            <p:nvPr/>
          </p:nvSpPr>
          <p:spPr>
            <a:xfrm>
              <a:off x="13047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9" name="Google Shape;6359;p74"/>
            <p:cNvSpPr/>
            <p:nvPr/>
          </p:nvSpPr>
          <p:spPr>
            <a:xfrm>
              <a:off x="1304700" y="17998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0" name="Google Shape;6360;p74"/>
            <p:cNvSpPr/>
            <p:nvPr/>
          </p:nvSpPr>
          <p:spPr>
            <a:xfrm>
              <a:off x="13047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1" name="Google Shape;6361;p74"/>
            <p:cNvSpPr/>
            <p:nvPr/>
          </p:nvSpPr>
          <p:spPr>
            <a:xfrm>
              <a:off x="130470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2" name="Google Shape;6362;p74"/>
            <p:cNvSpPr/>
            <p:nvPr/>
          </p:nvSpPr>
          <p:spPr>
            <a:xfrm>
              <a:off x="130470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3" name="Google Shape;6363;p74"/>
            <p:cNvSpPr/>
            <p:nvPr/>
          </p:nvSpPr>
          <p:spPr>
            <a:xfrm>
              <a:off x="13047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4" name="Google Shape;6364;p74"/>
            <p:cNvSpPr/>
            <p:nvPr/>
          </p:nvSpPr>
          <p:spPr>
            <a:xfrm>
              <a:off x="13047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5" name="Google Shape;6365;p74"/>
            <p:cNvSpPr/>
            <p:nvPr/>
          </p:nvSpPr>
          <p:spPr>
            <a:xfrm>
              <a:off x="1304700" y="11905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6" name="Google Shape;6366;p74"/>
            <p:cNvSpPr/>
            <p:nvPr/>
          </p:nvSpPr>
          <p:spPr>
            <a:xfrm>
              <a:off x="12284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7" name="Google Shape;6367;p74"/>
            <p:cNvSpPr/>
            <p:nvPr/>
          </p:nvSpPr>
          <p:spPr>
            <a:xfrm>
              <a:off x="12284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8" name="Google Shape;6368;p74"/>
            <p:cNvSpPr/>
            <p:nvPr/>
          </p:nvSpPr>
          <p:spPr>
            <a:xfrm>
              <a:off x="12284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9" name="Google Shape;6369;p74"/>
            <p:cNvSpPr/>
            <p:nvPr/>
          </p:nvSpPr>
          <p:spPr>
            <a:xfrm>
              <a:off x="12284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0" name="Google Shape;6370;p74"/>
            <p:cNvSpPr/>
            <p:nvPr/>
          </p:nvSpPr>
          <p:spPr>
            <a:xfrm>
              <a:off x="1228475"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1" name="Google Shape;6371;p74"/>
            <p:cNvSpPr/>
            <p:nvPr/>
          </p:nvSpPr>
          <p:spPr>
            <a:xfrm>
              <a:off x="1228475"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2" name="Google Shape;6372;p74"/>
            <p:cNvSpPr/>
            <p:nvPr/>
          </p:nvSpPr>
          <p:spPr>
            <a:xfrm>
              <a:off x="1228475"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3" name="Google Shape;6373;p74"/>
            <p:cNvSpPr/>
            <p:nvPr/>
          </p:nvSpPr>
          <p:spPr>
            <a:xfrm>
              <a:off x="12284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4" name="Google Shape;6374;p74"/>
            <p:cNvSpPr/>
            <p:nvPr/>
          </p:nvSpPr>
          <p:spPr>
            <a:xfrm>
              <a:off x="12284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5" name="Google Shape;6375;p74"/>
            <p:cNvSpPr/>
            <p:nvPr/>
          </p:nvSpPr>
          <p:spPr>
            <a:xfrm>
              <a:off x="12284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6" name="Google Shape;6376;p74"/>
            <p:cNvSpPr/>
            <p:nvPr/>
          </p:nvSpPr>
          <p:spPr>
            <a:xfrm>
              <a:off x="12284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7" name="Google Shape;6377;p74"/>
            <p:cNvSpPr/>
            <p:nvPr/>
          </p:nvSpPr>
          <p:spPr>
            <a:xfrm>
              <a:off x="122847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8" name="Google Shape;6378;p74"/>
            <p:cNvSpPr/>
            <p:nvPr/>
          </p:nvSpPr>
          <p:spPr>
            <a:xfrm>
              <a:off x="12284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9" name="Google Shape;6379;p74"/>
            <p:cNvSpPr/>
            <p:nvPr/>
          </p:nvSpPr>
          <p:spPr>
            <a:xfrm>
              <a:off x="12284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0" name="Google Shape;6380;p74"/>
            <p:cNvSpPr/>
            <p:nvPr/>
          </p:nvSpPr>
          <p:spPr>
            <a:xfrm>
              <a:off x="12284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1" name="Google Shape;6381;p74"/>
            <p:cNvSpPr/>
            <p:nvPr/>
          </p:nvSpPr>
          <p:spPr>
            <a:xfrm>
              <a:off x="12284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2" name="Google Shape;6382;p74"/>
            <p:cNvSpPr/>
            <p:nvPr/>
          </p:nvSpPr>
          <p:spPr>
            <a:xfrm>
              <a:off x="1228475"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3" name="Google Shape;6383;p74"/>
            <p:cNvSpPr/>
            <p:nvPr/>
          </p:nvSpPr>
          <p:spPr>
            <a:xfrm>
              <a:off x="12284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4" name="Google Shape;6384;p74"/>
            <p:cNvSpPr/>
            <p:nvPr/>
          </p:nvSpPr>
          <p:spPr>
            <a:xfrm>
              <a:off x="1152275" y="2561575"/>
              <a:ext cx="62400" cy="53425"/>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5" name="Google Shape;6385;p74"/>
            <p:cNvSpPr/>
            <p:nvPr/>
          </p:nvSpPr>
          <p:spPr>
            <a:xfrm>
              <a:off x="1152275" y="2485550"/>
              <a:ext cx="62400" cy="53300"/>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6" name="Google Shape;6386;p74"/>
            <p:cNvSpPr/>
            <p:nvPr/>
          </p:nvSpPr>
          <p:spPr>
            <a:xfrm>
              <a:off x="1152275" y="2409350"/>
              <a:ext cx="62400" cy="5335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7" name="Google Shape;6387;p74"/>
            <p:cNvSpPr/>
            <p:nvPr/>
          </p:nvSpPr>
          <p:spPr>
            <a:xfrm>
              <a:off x="1152275"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8" name="Google Shape;6388;p74"/>
            <p:cNvSpPr/>
            <p:nvPr/>
          </p:nvSpPr>
          <p:spPr>
            <a:xfrm>
              <a:off x="11522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9" name="Google Shape;6389;p74"/>
            <p:cNvSpPr/>
            <p:nvPr/>
          </p:nvSpPr>
          <p:spPr>
            <a:xfrm>
              <a:off x="1152275" y="2180700"/>
              <a:ext cx="62400" cy="5335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0" name="Google Shape;6390;p74"/>
            <p:cNvSpPr/>
            <p:nvPr/>
          </p:nvSpPr>
          <p:spPr>
            <a:xfrm>
              <a:off x="1152275" y="210450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1" name="Google Shape;6391;p74"/>
            <p:cNvSpPr/>
            <p:nvPr/>
          </p:nvSpPr>
          <p:spPr>
            <a:xfrm>
              <a:off x="1152275"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2" name="Google Shape;6392;p74"/>
            <p:cNvSpPr/>
            <p:nvPr/>
          </p:nvSpPr>
          <p:spPr>
            <a:xfrm>
              <a:off x="1152275"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3" name="Google Shape;6393;p74"/>
            <p:cNvSpPr/>
            <p:nvPr/>
          </p:nvSpPr>
          <p:spPr>
            <a:xfrm>
              <a:off x="1152275"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4" name="Google Shape;6394;p74"/>
            <p:cNvSpPr/>
            <p:nvPr/>
          </p:nvSpPr>
          <p:spPr>
            <a:xfrm>
              <a:off x="1152275" y="179985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5" name="Google Shape;6395;p74"/>
            <p:cNvSpPr/>
            <p:nvPr/>
          </p:nvSpPr>
          <p:spPr>
            <a:xfrm>
              <a:off x="1152275" y="1723625"/>
              <a:ext cx="62400" cy="5335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6" name="Google Shape;6396;p74"/>
            <p:cNvSpPr/>
            <p:nvPr/>
          </p:nvSpPr>
          <p:spPr>
            <a:xfrm>
              <a:off x="11522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7" name="Google Shape;6397;p74"/>
            <p:cNvSpPr/>
            <p:nvPr/>
          </p:nvSpPr>
          <p:spPr>
            <a:xfrm>
              <a:off x="1152275"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8" name="Google Shape;6398;p74"/>
            <p:cNvSpPr/>
            <p:nvPr/>
          </p:nvSpPr>
          <p:spPr>
            <a:xfrm>
              <a:off x="1152275"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9" name="Google Shape;6399;p74"/>
            <p:cNvSpPr/>
            <p:nvPr/>
          </p:nvSpPr>
          <p:spPr>
            <a:xfrm>
              <a:off x="1076050"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0" name="Google Shape;6400;p74"/>
            <p:cNvSpPr/>
            <p:nvPr/>
          </p:nvSpPr>
          <p:spPr>
            <a:xfrm>
              <a:off x="10760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1" name="Google Shape;6401;p74"/>
            <p:cNvSpPr/>
            <p:nvPr/>
          </p:nvSpPr>
          <p:spPr>
            <a:xfrm>
              <a:off x="10760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2" name="Google Shape;6402;p74"/>
            <p:cNvSpPr/>
            <p:nvPr/>
          </p:nvSpPr>
          <p:spPr>
            <a:xfrm>
              <a:off x="10760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3" name="Google Shape;6403;p74"/>
            <p:cNvSpPr/>
            <p:nvPr/>
          </p:nvSpPr>
          <p:spPr>
            <a:xfrm>
              <a:off x="1076050"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4" name="Google Shape;6404;p74"/>
            <p:cNvSpPr/>
            <p:nvPr/>
          </p:nvSpPr>
          <p:spPr>
            <a:xfrm>
              <a:off x="10760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5" name="Google Shape;6405;p74"/>
            <p:cNvSpPr/>
            <p:nvPr/>
          </p:nvSpPr>
          <p:spPr>
            <a:xfrm>
              <a:off x="1076050"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6" name="Google Shape;6406;p74"/>
            <p:cNvSpPr/>
            <p:nvPr/>
          </p:nvSpPr>
          <p:spPr>
            <a:xfrm>
              <a:off x="10760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7" name="Google Shape;6407;p74"/>
            <p:cNvSpPr/>
            <p:nvPr/>
          </p:nvSpPr>
          <p:spPr>
            <a:xfrm>
              <a:off x="10760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8" name="Google Shape;6408;p74"/>
            <p:cNvSpPr/>
            <p:nvPr/>
          </p:nvSpPr>
          <p:spPr>
            <a:xfrm>
              <a:off x="10760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9" name="Google Shape;6409;p74"/>
            <p:cNvSpPr/>
            <p:nvPr/>
          </p:nvSpPr>
          <p:spPr>
            <a:xfrm>
              <a:off x="1076050"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0" name="Google Shape;6410;p74"/>
            <p:cNvSpPr/>
            <p:nvPr/>
          </p:nvSpPr>
          <p:spPr>
            <a:xfrm>
              <a:off x="1076050" y="1571400"/>
              <a:ext cx="62425" cy="5325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1" name="Google Shape;6411;p74"/>
            <p:cNvSpPr/>
            <p:nvPr/>
          </p:nvSpPr>
          <p:spPr>
            <a:xfrm>
              <a:off x="1076050"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2" name="Google Shape;6412;p74"/>
            <p:cNvSpPr/>
            <p:nvPr/>
          </p:nvSpPr>
          <p:spPr>
            <a:xfrm>
              <a:off x="1076050"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3" name="Google Shape;6413;p74"/>
            <p:cNvSpPr/>
            <p:nvPr/>
          </p:nvSpPr>
          <p:spPr>
            <a:xfrm>
              <a:off x="1076050"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4" name="Google Shape;6414;p74"/>
            <p:cNvSpPr/>
            <p:nvPr/>
          </p:nvSpPr>
          <p:spPr>
            <a:xfrm>
              <a:off x="1000050"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5" name="Google Shape;6415;p74"/>
            <p:cNvSpPr/>
            <p:nvPr/>
          </p:nvSpPr>
          <p:spPr>
            <a:xfrm>
              <a:off x="1000050" y="2028275"/>
              <a:ext cx="62200" cy="53450"/>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6" name="Google Shape;6416;p74"/>
            <p:cNvSpPr/>
            <p:nvPr/>
          </p:nvSpPr>
          <p:spPr>
            <a:xfrm>
              <a:off x="1000050"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7" name="Google Shape;6417;p74"/>
            <p:cNvSpPr/>
            <p:nvPr/>
          </p:nvSpPr>
          <p:spPr>
            <a:xfrm>
              <a:off x="1000050"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8" name="Google Shape;6418;p74"/>
            <p:cNvSpPr/>
            <p:nvPr/>
          </p:nvSpPr>
          <p:spPr>
            <a:xfrm>
              <a:off x="10000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9" name="Google Shape;6419;p74"/>
            <p:cNvSpPr/>
            <p:nvPr/>
          </p:nvSpPr>
          <p:spPr>
            <a:xfrm>
              <a:off x="1000050"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0" name="Google Shape;6420;p74"/>
            <p:cNvSpPr/>
            <p:nvPr/>
          </p:nvSpPr>
          <p:spPr>
            <a:xfrm>
              <a:off x="1000050" y="164740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1" name="Google Shape;6421;p74"/>
            <p:cNvSpPr/>
            <p:nvPr/>
          </p:nvSpPr>
          <p:spPr>
            <a:xfrm>
              <a:off x="1000050"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2" name="Google Shape;6422;p74"/>
            <p:cNvSpPr/>
            <p:nvPr/>
          </p:nvSpPr>
          <p:spPr>
            <a:xfrm>
              <a:off x="1000050" y="134275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3" name="Google Shape;6423;p74"/>
            <p:cNvSpPr/>
            <p:nvPr/>
          </p:nvSpPr>
          <p:spPr>
            <a:xfrm>
              <a:off x="92382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4" name="Google Shape;6424;p74"/>
            <p:cNvSpPr/>
            <p:nvPr/>
          </p:nvSpPr>
          <p:spPr>
            <a:xfrm>
              <a:off x="92382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5" name="Google Shape;6425;p74"/>
            <p:cNvSpPr/>
            <p:nvPr/>
          </p:nvSpPr>
          <p:spPr>
            <a:xfrm>
              <a:off x="923825"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6" name="Google Shape;6426;p74"/>
            <p:cNvSpPr/>
            <p:nvPr/>
          </p:nvSpPr>
          <p:spPr>
            <a:xfrm>
              <a:off x="92382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7" name="Google Shape;6427;p74"/>
            <p:cNvSpPr/>
            <p:nvPr/>
          </p:nvSpPr>
          <p:spPr>
            <a:xfrm>
              <a:off x="92382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8" name="Google Shape;6428;p74"/>
            <p:cNvSpPr/>
            <p:nvPr/>
          </p:nvSpPr>
          <p:spPr>
            <a:xfrm>
              <a:off x="92382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9" name="Google Shape;6429;p74"/>
            <p:cNvSpPr/>
            <p:nvPr/>
          </p:nvSpPr>
          <p:spPr>
            <a:xfrm>
              <a:off x="92382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0" name="Google Shape;6430;p74"/>
            <p:cNvSpPr/>
            <p:nvPr/>
          </p:nvSpPr>
          <p:spPr>
            <a:xfrm>
              <a:off x="8476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1" name="Google Shape;6431;p74"/>
            <p:cNvSpPr/>
            <p:nvPr/>
          </p:nvSpPr>
          <p:spPr>
            <a:xfrm>
              <a:off x="8476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2" name="Google Shape;6432;p74"/>
            <p:cNvSpPr/>
            <p:nvPr/>
          </p:nvSpPr>
          <p:spPr>
            <a:xfrm>
              <a:off x="8476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3" name="Google Shape;6433;p74"/>
            <p:cNvSpPr/>
            <p:nvPr/>
          </p:nvSpPr>
          <p:spPr>
            <a:xfrm>
              <a:off x="8476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4" name="Google Shape;6434;p74"/>
            <p:cNvSpPr/>
            <p:nvPr/>
          </p:nvSpPr>
          <p:spPr>
            <a:xfrm>
              <a:off x="8476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5" name="Google Shape;6435;p74"/>
            <p:cNvSpPr/>
            <p:nvPr/>
          </p:nvSpPr>
          <p:spPr>
            <a:xfrm>
              <a:off x="8476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6" name="Google Shape;6436;p74"/>
            <p:cNvSpPr/>
            <p:nvPr/>
          </p:nvSpPr>
          <p:spPr>
            <a:xfrm>
              <a:off x="771400"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7" name="Google Shape;6437;p74"/>
            <p:cNvSpPr/>
            <p:nvPr/>
          </p:nvSpPr>
          <p:spPr>
            <a:xfrm>
              <a:off x="771400"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8" name="Google Shape;6438;p74"/>
            <p:cNvSpPr/>
            <p:nvPr/>
          </p:nvSpPr>
          <p:spPr>
            <a:xfrm>
              <a:off x="7714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9" name="Google Shape;6439;p74"/>
            <p:cNvSpPr/>
            <p:nvPr/>
          </p:nvSpPr>
          <p:spPr>
            <a:xfrm>
              <a:off x="771400"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0" name="Google Shape;6440;p74"/>
            <p:cNvSpPr/>
            <p:nvPr/>
          </p:nvSpPr>
          <p:spPr>
            <a:xfrm>
              <a:off x="695200" y="1799850"/>
              <a:ext cx="62200" cy="5332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1" name="Google Shape;6441;p74"/>
            <p:cNvSpPr/>
            <p:nvPr/>
          </p:nvSpPr>
          <p:spPr>
            <a:xfrm>
              <a:off x="695200" y="1723625"/>
              <a:ext cx="62200" cy="5335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2" name="Google Shape;6442;p74"/>
            <p:cNvSpPr/>
            <p:nvPr/>
          </p:nvSpPr>
          <p:spPr>
            <a:xfrm>
              <a:off x="69520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3" name="Google Shape;6443;p74"/>
            <p:cNvSpPr/>
            <p:nvPr/>
          </p:nvSpPr>
          <p:spPr>
            <a:xfrm>
              <a:off x="695200" y="1571400"/>
              <a:ext cx="62200" cy="5325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4" name="Google Shape;6444;p74"/>
            <p:cNvSpPr/>
            <p:nvPr/>
          </p:nvSpPr>
          <p:spPr>
            <a:xfrm>
              <a:off x="6189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5" name="Google Shape;6445;p74"/>
            <p:cNvSpPr/>
            <p:nvPr/>
          </p:nvSpPr>
          <p:spPr>
            <a:xfrm>
              <a:off x="6189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6" name="Google Shape;6446;p74"/>
            <p:cNvSpPr/>
            <p:nvPr/>
          </p:nvSpPr>
          <p:spPr>
            <a:xfrm>
              <a:off x="618975" y="1647400"/>
              <a:ext cx="62225" cy="53450"/>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7" name="Google Shape;6447;p74"/>
            <p:cNvSpPr/>
            <p:nvPr/>
          </p:nvSpPr>
          <p:spPr>
            <a:xfrm>
              <a:off x="6189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8" name="Google Shape;6448;p74"/>
            <p:cNvSpPr/>
            <p:nvPr/>
          </p:nvSpPr>
          <p:spPr>
            <a:xfrm>
              <a:off x="542775"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9" name="Google Shape;6449;p74"/>
            <p:cNvSpPr/>
            <p:nvPr/>
          </p:nvSpPr>
          <p:spPr>
            <a:xfrm>
              <a:off x="542775"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0" name="Google Shape;6450;p74"/>
            <p:cNvSpPr/>
            <p:nvPr/>
          </p:nvSpPr>
          <p:spPr>
            <a:xfrm>
              <a:off x="5427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1" name="Google Shape;6451;p74"/>
            <p:cNvSpPr/>
            <p:nvPr/>
          </p:nvSpPr>
          <p:spPr>
            <a:xfrm>
              <a:off x="542775" y="1571400"/>
              <a:ext cx="62400" cy="5325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2" name="Google Shape;6452;p74"/>
            <p:cNvSpPr/>
            <p:nvPr/>
          </p:nvSpPr>
          <p:spPr>
            <a:xfrm>
              <a:off x="466550" y="1799850"/>
              <a:ext cx="62425" cy="5332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3" name="Google Shape;6453;p74"/>
            <p:cNvSpPr/>
            <p:nvPr/>
          </p:nvSpPr>
          <p:spPr>
            <a:xfrm>
              <a:off x="466550" y="1723625"/>
              <a:ext cx="62425" cy="5335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4" name="Google Shape;6454;p74"/>
            <p:cNvSpPr/>
            <p:nvPr/>
          </p:nvSpPr>
          <p:spPr>
            <a:xfrm>
              <a:off x="466550" y="1647400"/>
              <a:ext cx="62425" cy="53450"/>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5" name="Google Shape;6455;p74"/>
            <p:cNvSpPr/>
            <p:nvPr/>
          </p:nvSpPr>
          <p:spPr>
            <a:xfrm>
              <a:off x="466550" y="1571400"/>
              <a:ext cx="62425" cy="5325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6" name="Google Shape;6456;p74"/>
            <p:cNvSpPr/>
            <p:nvPr/>
          </p:nvSpPr>
          <p:spPr>
            <a:xfrm>
              <a:off x="390550" y="1876050"/>
              <a:ext cx="62350" cy="53275"/>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7" name="Google Shape;6457;p74"/>
            <p:cNvSpPr/>
            <p:nvPr/>
          </p:nvSpPr>
          <p:spPr>
            <a:xfrm>
              <a:off x="390550" y="1799825"/>
              <a:ext cx="62350" cy="53300"/>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8" name="Google Shape;6458;p74"/>
            <p:cNvSpPr/>
            <p:nvPr/>
          </p:nvSpPr>
          <p:spPr>
            <a:xfrm>
              <a:off x="390550" y="1723625"/>
              <a:ext cx="62400" cy="5335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9" name="Google Shape;6459;p74"/>
            <p:cNvSpPr/>
            <p:nvPr/>
          </p:nvSpPr>
          <p:spPr>
            <a:xfrm>
              <a:off x="39055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0" name="Google Shape;6460;p74"/>
            <p:cNvSpPr/>
            <p:nvPr/>
          </p:nvSpPr>
          <p:spPr>
            <a:xfrm>
              <a:off x="390550" y="1571400"/>
              <a:ext cx="62350" cy="53275"/>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1" name="Google Shape;6461;p74"/>
            <p:cNvSpPr/>
            <p:nvPr/>
          </p:nvSpPr>
          <p:spPr>
            <a:xfrm>
              <a:off x="314325" y="1952050"/>
              <a:ext cx="62225" cy="53450"/>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2" name="Google Shape;6462;p74"/>
            <p:cNvSpPr/>
            <p:nvPr/>
          </p:nvSpPr>
          <p:spPr>
            <a:xfrm>
              <a:off x="314325" y="1876050"/>
              <a:ext cx="62225" cy="53275"/>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3" name="Google Shape;6463;p74"/>
            <p:cNvSpPr/>
            <p:nvPr/>
          </p:nvSpPr>
          <p:spPr>
            <a:xfrm>
              <a:off x="314325" y="1799850"/>
              <a:ext cx="62225" cy="5332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4" name="Google Shape;6464;p74"/>
            <p:cNvSpPr/>
            <p:nvPr/>
          </p:nvSpPr>
          <p:spPr>
            <a:xfrm>
              <a:off x="314325" y="1723625"/>
              <a:ext cx="62225" cy="5335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5" name="Google Shape;6465;p74"/>
            <p:cNvSpPr/>
            <p:nvPr/>
          </p:nvSpPr>
          <p:spPr>
            <a:xfrm>
              <a:off x="314325" y="1647400"/>
              <a:ext cx="62225" cy="53450"/>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6" name="Google Shape;6466;p74"/>
            <p:cNvSpPr/>
            <p:nvPr/>
          </p:nvSpPr>
          <p:spPr>
            <a:xfrm>
              <a:off x="314325" y="1571400"/>
              <a:ext cx="62150" cy="5325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7" name="Google Shape;6467;p74"/>
            <p:cNvSpPr/>
            <p:nvPr/>
          </p:nvSpPr>
          <p:spPr>
            <a:xfrm>
              <a:off x="238125"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8" name="Google Shape;6468;p74"/>
            <p:cNvSpPr/>
            <p:nvPr/>
          </p:nvSpPr>
          <p:spPr>
            <a:xfrm>
              <a:off x="238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9" name="Google Shape;6469;p74"/>
            <p:cNvSpPr/>
            <p:nvPr/>
          </p:nvSpPr>
          <p:spPr>
            <a:xfrm>
              <a:off x="238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0" name="Google Shape;6470;p74"/>
            <p:cNvSpPr/>
            <p:nvPr/>
          </p:nvSpPr>
          <p:spPr>
            <a:xfrm>
              <a:off x="2381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1" name="Google Shape;6471;p74"/>
            <p:cNvSpPr/>
            <p:nvPr/>
          </p:nvSpPr>
          <p:spPr>
            <a:xfrm>
              <a:off x="4427825" y="26377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2" name="Google Shape;6472;p74"/>
            <p:cNvSpPr/>
            <p:nvPr/>
          </p:nvSpPr>
          <p:spPr>
            <a:xfrm>
              <a:off x="4427825" y="2714000"/>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3" name="Google Shape;6473;p74"/>
            <p:cNvSpPr/>
            <p:nvPr/>
          </p:nvSpPr>
          <p:spPr>
            <a:xfrm>
              <a:off x="4504050"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4" name="Google Shape;6474;p74"/>
            <p:cNvSpPr/>
            <p:nvPr/>
          </p:nvSpPr>
          <p:spPr>
            <a:xfrm>
              <a:off x="450405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5" name="Google Shape;6475;p74"/>
            <p:cNvSpPr/>
            <p:nvPr/>
          </p:nvSpPr>
          <p:spPr>
            <a:xfrm>
              <a:off x="458025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6" name="Google Shape;6476;p74"/>
            <p:cNvSpPr/>
            <p:nvPr/>
          </p:nvSpPr>
          <p:spPr>
            <a:xfrm>
              <a:off x="450405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7" name="Google Shape;6477;p74"/>
            <p:cNvSpPr/>
            <p:nvPr/>
          </p:nvSpPr>
          <p:spPr>
            <a:xfrm>
              <a:off x="5113350" y="14952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8" name="Google Shape;6478;p74"/>
            <p:cNvSpPr/>
            <p:nvPr/>
          </p:nvSpPr>
          <p:spPr>
            <a:xfrm>
              <a:off x="5113350" y="1571400"/>
              <a:ext cx="62400" cy="53250"/>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9" name="Google Shape;6479;p74"/>
            <p:cNvSpPr/>
            <p:nvPr/>
          </p:nvSpPr>
          <p:spPr>
            <a:xfrm>
              <a:off x="5113350" y="164740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0" name="Google Shape;6480;p74"/>
            <p:cNvSpPr/>
            <p:nvPr/>
          </p:nvSpPr>
          <p:spPr>
            <a:xfrm>
              <a:off x="5113350" y="172362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1" name="Google Shape;6481;p74"/>
            <p:cNvSpPr/>
            <p:nvPr/>
          </p:nvSpPr>
          <p:spPr>
            <a:xfrm>
              <a:off x="5113350" y="179985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2" name="Google Shape;6482;p74"/>
            <p:cNvSpPr/>
            <p:nvPr/>
          </p:nvSpPr>
          <p:spPr>
            <a:xfrm>
              <a:off x="5113350" y="1876050"/>
              <a:ext cx="62400" cy="5335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3" name="Google Shape;6483;p74"/>
            <p:cNvSpPr/>
            <p:nvPr/>
          </p:nvSpPr>
          <p:spPr>
            <a:xfrm>
              <a:off x="5113350" y="1952050"/>
              <a:ext cx="62400" cy="53450"/>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4" name="Google Shape;6484;p74"/>
            <p:cNvSpPr/>
            <p:nvPr/>
          </p:nvSpPr>
          <p:spPr>
            <a:xfrm>
              <a:off x="5113350" y="2028275"/>
              <a:ext cx="62400" cy="53450"/>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5" name="Google Shape;6485;p74"/>
            <p:cNvSpPr/>
            <p:nvPr/>
          </p:nvSpPr>
          <p:spPr>
            <a:xfrm>
              <a:off x="5113350" y="21045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6" name="Google Shape;6486;p74"/>
            <p:cNvSpPr/>
            <p:nvPr/>
          </p:nvSpPr>
          <p:spPr>
            <a:xfrm>
              <a:off x="5113350" y="2180700"/>
              <a:ext cx="62400" cy="5335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7" name="Google Shape;6487;p74"/>
            <p:cNvSpPr/>
            <p:nvPr/>
          </p:nvSpPr>
          <p:spPr>
            <a:xfrm>
              <a:off x="5113350" y="2256925"/>
              <a:ext cx="62550" cy="53425"/>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8" name="Google Shape;6488;p74"/>
            <p:cNvSpPr/>
            <p:nvPr/>
          </p:nvSpPr>
          <p:spPr>
            <a:xfrm>
              <a:off x="5113350" y="2333125"/>
              <a:ext cx="62400" cy="53450"/>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9" name="Google Shape;6489;p74"/>
            <p:cNvSpPr/>
            <p:nvPr/>
          </p:nvSpPr>
          <p:spPr>
            <a:xfrm>
              <a:off x="5113350" y="2409350"/>
              <a:ext cx="62400" cy="5335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0" name="Google Shape;6490;p74"/>
            <p:cNvSpPr/>
            <p:nvPr/>
          </p:nvSpPr>
          <p:spPr>
            <a:xfrm>
              <a:off x="5113350" y="2485550"/>
              <a:ext cx="62400" cy="53300"/>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1" name="Google Shape;6491;p74"/>
            <p:cNvSpPr/>
            <p:nvPr/>
          </p:nvSpPr>
          <p:spPr>
            <a:xfrm>
              <a:off x="473247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2" name="Google Shape;6492;p74"/>
            <p:cNvSpPr/>
            <p:nvPr/>
          </p:nvSpPr>
          <p:spPr>
            <a:xfrm>
              <a:off x="473247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3" name="Google Shape;6493;p74"/>
            <p:cNvSpPr/>
            <p:nvPr/>
          </p:nvSpPr>
          <p:spPr>
            <a:xfrm>
              <a:off x="4732475" y="164740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4" name="Google Shape;6494;p74"/>
            <p:cNvSpPr/>
            <p:nvPr/>
          </p:nvSpPr>
          <p:spPr>
            <a:xfrm>
              <a:off x="473247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5" name="Google Shape;6495;p74"/>
            <p:cNvSpPr/>
            <p:nvPr/>
          </p:nvSpPr>
          <p:spPr>
            <a:xfrm>
              <a:off x="473247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6" name="Google Shape;6496;p74"/>
            <p:cNvSpPr/>
            <p:nvPr/>
          </p:nvSpPr>
          <p:spPr>
            <a:xfrm>
              <a:off x="4732475" y="1876050"/>
              <a:ext cx="62425" cy="5335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7" name="Google Shape;6497;p74"/>
            <p:cNvSpPr/>
            <p:nvPr/>
          </p:nvSpPr>
          <p:spPr>
            <a:xfrm>
              <a:off x="4732475" y="1952050"/>
              <a:ext cx="62425" cy="53450"/>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8" name="Google Shape;6498;p74"/>
            <p:cNvSpPr/>
            <p:nvPr/>
          </p:nvSpPr>
          <p:spPr>
            <a:xfrm>
              <a:off x="4732475" y="2028275"/>
              <a:ext cx="62425" cy="53450"/>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9" name="Google Shape;6499;p74"/>
            <p:cNvSpPr/>
            <p:nvPr/>
          </p:nvSpPr>
          <p:spPr>
            <a:xfrm>
              <a:off x="4732475" y="21045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0" name="Google Shape;6500;p74"/>
            <p:cNvSpPr/>
            <p:nvPr/>
          </p:nvSpPr>
          <p:spPr>
            <a:xfrm>
              <a:off x="4732475" y="2180700"/>
              <a:ext cx="62425" cy="5335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1" name="Google Shape;6501;p74"/>
            <p:cNvSpPr/>
            <p:nvPr/>
          </p:nvSpPr>
          <p:spPr>
            <a:xfrm>
              <a:off x="4732475" y="2256925"/>
              <a:ext cx="62575" cy="53425"/>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2" name="Google Shape;6502;p74"/>
            <p:cNvSpPr/>
            <p:nvPr/>
          </p:nvSpPr>
          <p:spPr>
            <a:xfrm>
              <a:off x="4732475" y="2333125"/>
              <a:ext cx="62425" cy="53450"/>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3" name="Google Shape;6503;p74"/>
            <p:cNvSpPr/>
            <p:nvPr/>
          </p:nvSpPr>
          <p:spPr>
            <a:xfrm>
              <a:off x="4351600" y="2256925"/>
              <a:ext cx="62575" cy="53425"/>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4" name="Google Shape;6504;p74"/>
            <p:cNvSpPr/>
            <p:nvPr/>
          </p:nvSpPr>
          <p:spPr>
            <a:xfrm>
              <a:off x="4351600" y="2485550"/>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5" name="Google Shape;6505;p74"/>
            <p:cNvSpPr/>
            <p:nvPr/>
          </p:nvSpPr>
          <p:spPr>
            <a:xfrm>
              <a:off x="4351600" y="240935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6" name="Google Shape;6506;p74"/>
            <p:cNvSpPr/>
            <p:nvPr/>
          </p:nvSpPr>
          <p:spPr>
            <a:xfrm>
              <a:off x="4351600" y="23331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7" name="Google Shape;6507;p74"/>
            <p:cNvSpPr/>
            <p:nvPr/>
          </p:nvSpPr>
          <p:spPr>
            <a:xfrm>
              <a:off x="4427825" y="2256925"/>
              <a:ext cx="62575" cy="53425"/>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8" name="Google Shape;6508;p74"/>
            <p:cNvSpPr/>
            <p:nvPr/>
          </p:nvSpPr>
          <p:spPr>
            <a:xfrm>
              <a:off x="4427825" y="2333125"/>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9" name="Google Shape;6509;p74"/>
            <p:cNvSpPr/>
            <p:nvPr/>
          </p:nvSpPr>
          <p:spPr>
            <a:xfrm>
              <a:off x="45040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0" name="Google Shape;6510;p74"/>
            <p:cNvSpPr/>
            <p:nvPr/>
          </p:nvSpPr>
          <p:spPr>
            <a:xfrm>
              <a:off x="450405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1" name="Google Shape;6511;p74"/>
            <p:cNvSpPr/>
            <p:nvPr/>
          </p:nvSpPr>
          <p:spPr>
            <a:xfrm>
              <a:off x="450405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2" name="Google Shape;6512;p74"/>
            <p:cNvSpPr/>
            <p:nvPr/>
          </p:nvSpPr>
          <p:spPr>
            <a:xfrm>
              <a:off x="450405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3" name="Google Shape;6513;p74"/>
            <p:cNvSpPr/>
            <p:nvPr/>
          </p:nvSpPr>
          <p:spPr>
            <a:xfrm>
              <a:off x="4504050" y="1876050"/>
              <a:ext cx="62200" cy="5335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4" name="Google Shape;6514;p74"/>
            <p:cNvSpPr/>
            <p:nvPr/>
          </p:nvSpPr>
          <p:spPr>
            <a:xfrm>
              <a:off x="45040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5" name="Google Shape;6515;p74"/>
            <p:cNvSpPr/>
            <p:nvPr/>
          </p:nvSpPr>
          <p:spPr>
            <a:xfrm>
              <a:off x="450405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6" name="Google Shape;6516;p74"/>
            <p:cNvSpPr/>
            <p:nvPr/>
          </p:nvSpPr>
          <p:spPr>
            <a:xfrm>
              <a:off x="450405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7" name="Google Shape;6517;p74"/>
            <p:cNvSpPr/>
            <p:nvPr/>
          </p:nvSpPr>
          <p:spPr>
            <a:xfrm>
              <a:off x="450405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8" name="Google Shape;6518;p74"/>
            <p:cNvSpPr/>
            <p:nvPr/>
          </p:nvSpPr>
          <p:spPr>
            <a:xfrm>
              <a:off x="450405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9" name="Google Shape;6519;p74"/>
            <p:cNvSpPr/>
            <p:nvPr/>
          </p:nvSpPr>
          <p:spPr>
            <a:xfrm>
              <a:off x="450405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0" name="Google Shape;6520;p74"/>
            <p:cNvSpPr/>
            <p:nvPr/>
          </p:nvSpPr>
          <p:spPr>
            <a:xfrm>
              <a:off x="4504050"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1" name="Google Shape;6521;p74"/>
            <p:cNvSpPr/>
            <p:nvPr/>
          </p:nvSpPr>
          <p:spPr>
            <a:xfrm>
              <a:off x="458025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2" name="Google Shape;6522;p74"/>
            <p:cNvSpPr/>
            <p:nvPr/>
          </p:nvSpPr>
          <p:spPr>
            <a:xfrm>
              <a:off x="458025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3" name="Google Shape;6523;p74"/>
            <p:cNvSpPr/>
            <p:nvPr/>
          </p:nvSpPr>
          <p:spPr>
            <a:xfrm>
              <a:off x="458025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4" name="Google Shape;6524;p74"/>
            <p:cNvSpPr/>
            <p:nvPr/>
          </p:nvSpPr>
          <p:spPr>
            <a:xfrm>
              <a:off x="458025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5" name="Google Shape;6525;p74"/>
            <p:cNvSpPr/>
            <p:nvPr/>
          </p:nvSpPr>
          <p:spPr>
            <a:xfrm>
              <a:off x="4580250"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6" name="Google Shape;6526;p74"/>
            <p:cNvSpPr/>
            <p:nvPr/>
          </p:nvSpPr>
          <p:spPr>
            <a:xfrm>
              <a:off x="458025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7" name="Google Shape;6527;p74"/>
            <p:cNvSpPr/>
            <p:nvPr/>
          </p:nvSpPr>
          <p:spPr>
            <a:xfrm>
              <a:off x="458025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8" name="Google Shape;6528;p74"/>
            <p:cNvSpPr/>
            <p:nvPr/>
          </p:nvSpPr>
          <p:spPr>
            <a:xfrm>
              <a:off x="458025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9" name="Google Shape;6529;p74"/>
            <p:cNvSpPr/>
            <p:nvPr/>
          </p:nvSpPr>
          <p:spPr>
            <a:xfrm>
              <a:off x="458025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0" name="Google Shape;6530;p74"/>
            <p:cNvSpPr/>
            <p:nvPr/>
          </p:nvSpPr>
          <p:spPr>
            <a:xfrm>
              <a:off x="4580250" y="2256925"/>
              <a:ext cx="62350" cy="53425"/>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1" name="Google Shape;6531;p74"/>
            <p:cNvSpPr/>
            <p:nvPr/>
          </p:nvSpPr>
          <p:spPr>
            <a:xfrm>
              <a:off x="458025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2" name="Google Shape;6532;p74"/>
            <p:cNvSpPr/>
            <p:nvPr/>
          </p:nvSpPr>
          <p:spPr>
            <a:xfrm>
              <a:off x="458025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3" name="Google Shape;6533;p74"/>
            <p:cNvSpPr/>
            <p:nvPr/>
          </p:nvSpPr>
          <p:spPr>
            <a:xfrm>
              <a:off x="465647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4" name="Google Shape;6534;p74"/>
            <p:cNvSpPr/>
            <p:nvPr/>
          </p:nvSpPr>
          <p:spPr>
            <a:xfrm>
              <a:off x="465647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5" name="Google Shape;6535;p74"/>
            <p:cNvSpPr/>
            <p:nvPr/>
          </p:nvSpPr>
          <p:spPr>
            <a:xfrm>
              <a:off x="4656475" y="17236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6" name="Google Shape;6536;p74"/>
            <p:cNvSpPr/>
            <p:nvPr/>
          </p:nvSpPr>
          <p:spPr>
            <a:xfrm>
              <a:off x="465647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7" name="Google Shape;6537;p74"/>
            <p:cNvSpPr/>
            <p:nvPr/>
          </p:nvSpPr>
          <p:spPr>
            <a:xfrm>
              <a:off x="465647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8" name="Google Shape;6538;p74"/>
            <p:cNvSpPr/>
            <p:nvPr/>
          </p:nvSpPr>
          <p:spPr>
            <a:xfrm>
              <a:off x="4656475"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9" name="Google Shape;6539;p74"/>
            <p:cNvSpPr/>
            <p:nvPr/>
          </p:nvSpPr>
          <p:spPr>
            <a:xfrm>
              <a:off x="46564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0" name="Google Shape;6540;p74"/>
            <p:cNvSpPr/>
            <p:nvPr/>
          </p:nvSpPr>
          <p:spPr>
            <a:xfrm>
              <a:off x="4656475" y="21045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1" name="Google Shape;6541;p74"/>
            <p:cNvSpPr/>
            <p:nvPr/>
          </p:nvSpPr>
          <p:spPr>
            <a:xfrm>
              <a:off x="4656475" y="2180700"/>
              <a:ext cx="62200" cy="5335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2" name="Google Shape;6542;p74"/>
            <p:cNvSpPr/>
            <p:nvPr/>
          </p:nvSpPr>
          <p:spPr>
            <a:xfrm>
              <a:off x="465647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3" name="Google Shape;6543;p74"/>
            <p:cNvSpPr/>
            <p:nvPr/>
          </p:nvSpPr>
          <p:spPr>
            <a:xfrm>
              <a:off x="4656475" y="2333125"/>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4" name="Google Shape;6544;p74"/>
            <p:cNvSpPr/>
            <p:nvPr/>
          </p:nvSpPr>
          <p:spPr>
            <a:xfrm>
              <a:off x="4656475" y="240935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5" name="Google Shape;6545;p74"/>
            <p:cNvSpPr/>
            <p:nvPr/>
          </p:nvSpPr>
          <p:spPr>
            <a:xfrm>
              <a:off x="4732475" y="2409350"/>
              <a:ext cx="62425" cy="5335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6" name="Google Shape;6546;p74"/>
            <p:cNvSpPr/>
            <p:nvPr/>
          </p:nvSpPr>
          <p:spPr>
            <a:xfrm>
              <a:off x="4732475" y="2485550"/>
              <a:ext cx="62425" cy="53300"/>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7" name="Google Shape;6547;p74"/>
            <p:cNvSpPr/>
            <p:nvPr/>
          </p:nvSpPr>
          <p:spPr>
            <a:xfrm>
              <a:off x="48087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8" name="Google Shape;6548;p74"/>
            <p:cNvSpPr/>
            <p:nvPr/>
          </p:nvSpPr>
          <p:spPr>
            <a:xfrm>
              <a:off x="4808700"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9" name="Google Shape;6549;p74"/>
            <p:cNvSpPr/>
            <p:nvPr/>
          </p:nvSpPr>
          <p:spPr>
            <a:xfrm>
              <a:off x="480870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0" name="Google Shape;6550;p74"/>
            <p:cNvSpPr/>
            <p:nvPr/>
          </p:nvSpPr>
          <p:spPr>
            <a:xfrm>
              <a:off x="48087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1" name="Google Shape;6551;p74"/>
            <p:cNvSpPr/>
            <p:nvPr/>
          </p:nvSpPr>
          <p:spPr>
            <a:xfrm>
              <a:off x="4808700"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2" name="Google Shape;6552;p74"/>
            <p:cNvSpPr/>
            <p:nvPr/>
          </p:nvSpPr>
          <p:spPr>
            <a:xfrm>
              <a:off x="4808700"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3" name="Google Shape;6553;p74"/>
            <p:cNvSpPr/>
            <p:nvPr/>
          </p:nvSpPr>
          <p:spPr>
            <a:xfrm>
              <a:off x="4808700"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4" name="Google Shape;6554;p74"/>
            <p:cNvSpPr/>
            <p:nvPr/>
          </p:nvSpPr>
          <p:spPr>
            <a:xfrm>
              <a:off x="4808700"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5" name="Google Shape;6555;p74"/>
            <p:cNvSpPr/>
            <p:nvPr/>
          </p:nvSpPr>
          <p:spPr>
            <a:xfrm>
              <a:off x="4808700" y="21045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6" name="Google Shape;6556;p74"/>
            <p:cNvSpPr/>
            <p:nvPr/>
          </p:nvSpPr>
          <p:spPr>
            <a:xfrm>
              <a:off x="4808700" y="2180700"/>
              <a:ext cx="62400" cy="5335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7" name="Google Shape;6557;p74"/>
            <p:cNvSpPr/>
            <p:nvPr/>
          </p:nvSpPr>
          <p:spPr>
            <a:xfrm>
              <a:off x="4808700" y="2256925"/>
              <a:ext cx="62550" cy="53425"/>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8" name="Google Shape;6558;p74"/>
            <p:cNvSpPr/>
            <p:nvPr/>
          </p:nvSpPr>
          <p:spPr>
            <a:xfrm>
              <a:off x="4808700"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9" name="Google Shape;6559;p74"/>
            <p:cNvSpPr/>
            <p:nvPr/>
          </p:nvSpPr>
          <p:spPr>
            <a:xfrm>
              <a:off x="4808700" y="2409350"/>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0" name="Google Shape;6560;p74"/>
            <p:cNvSpPr/>
            <p:nvPr/>
          </p:nvSpPr>
          <p:spPr>
            <a:xfrm>
              <a:off x="4808700" y="2485550"/>
              <a:ext cx="62400" cy="53300"/>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1" name="Google Shape;6561;p74"/>
            <p:cNvSpPr/>
            <p:nvPr/>
          </p:nvSpPr>
          <p:spPr>
            <a:xfrm>
              <a:off x="48849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2" name="Google Shape;6562;p74"/>
            <p:cNvSpPr/>
            <p:nvPr/>
          </p:nvSpPr>
          <p:spPr>
            <a:xfrm>
              <a:off x="48849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3" name="Google Shape;6563;p74"/>
            <p:cNvSpPr/>
            <p:nvPr/>
          </p:nvSpPr>
          <p:spPr>
            <a:xfrm>
              <a:off x="48849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4" name="Google Shape;6564;p74"/>
            <p:cNvSpPr/>
            <p:nvPr/>
          </p:nvSpPr>
          <p:spPr>
            <a:xfrm>
              <a:off x="48849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5" name="Google Shape;6565;p74"/>
            <p:cNvSpPr/>
            <p:nvPr/>
          </p:nvSpPr>
          <p:spPr>
            <a:xfrm>
              <a:off x="48849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6" name="Google Shape;6566;p74"/>
            <p:cNvSpPr/>
            <p:nvPr/>
          </p:nvSpPr>
          <p:spPr>
            <a:xfrm>
              <a:off x="4884900"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7" name="Google Shape;6567;p74"/>
            <p:cNvSpPr/>
            <p:nvPr/>
          </p:nvSpPr>
          <p:spPr>
            <a:xfrm>
              <a:off x="488490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8" name="Google Shape;6568;p74"/>
            <p:cNvSpPr/>
            <p:nvPr/>
          </p:nvSpPr>
          <p:spPr>
            <a:xfrm>
              <a:off x="488490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9" name="Google Shape;6569;p74"/>
            <p:cNvSpPr/>
            <p:nvPr/>
          </p:nvSpPr>
          <p:spPr>
            <a:xfrm>
              <a:off x="48849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0" name="Google Shape;6570;p74"/>
            <p:cNvSpPr/>
            <p:nvPr/>
          </p:nvSpPr>
          <p:spPr>
            <a:xfrm>
              <a:off x="48849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1" name="Google Shape;6571;p74"/>
            <p:cNvSpPr/>
            <p:nvPr/>
          </p:nvSpPr>
          <p:spPr>
            <a:xfrm>
              <a:off x="48849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2" name="Google Shape;6572;p74"/>
            <p:cNvSpPr/>
            <p:nvPr/>
          </p:nvSpPr>
          <p:spPr>
            <a:xfrm>
              <a:off x="488490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3" name="Google Shape;6573;p74"/>
            <p:cNvSpPr/>
            <p:nvPr/>
          </p:nvSpPr>
          <p:spPr>
            <a:xfrm>
              <a:off x="48849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4" name="Google Shape;6574;p74"/>
            <p:cNvSpPr/>
            <p:nvPr/>
          </p:nvSpPr>
          <p:spPr>
            <a:xfrm>
              <a:off x="48849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5" name="Google Shape;6575;p74"/>
            <p:cNvSpPr/>
            <p:nvPr/>
          </p:nvSpPr>
          <p:spPr>
            <a:xfrm>
              <a:off x="4884900"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6" name="Google Shape;6576;p74"/>
            <p:cNvSpPr/>
            <p:nvPr/>
          </p:nvSpPr>
          <p:spPr>
            <a:xfrm>
              <a:off x="49611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7" name="Google Shape;6577;p74"/>
            <p:cNvSpPr/>
            <p:nvPr/>
          </p:nvSpPr>
          <p:spPr>
            <a:xfrm>
              <a:off x="4961125"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8" name="Google Shape;6578;p74"/>
            <p:cNvSpPr/>
            <p:nvPr/>
          </p:nvSpPr>
          <p:spPr>
            <a:xfrm>
              <a:off x="4961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9" name="Google Shape;6579;p74"/>
            <p:cNvSpPr/>
            <p:nvPr/>
          </p:nvSpPr>
          <p:spPr>
            <a:xfrm>
              <a:off x="4961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0" name="Google Shape;6580;p74"/>
            <p:cNvSpPr/>
            <p:nvPr/>
          </p:nvSpPr>
          <p:spPr>
            <a:xfrm>
              <a:off x="49611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1" name="Google Shape;6581;p74"/>
            <p:cNvSpPr/>
            <p:nvPr/>
          </p:nvSpPr>
          <p:spPr>
            <a:xfrm>
              <a:off x="49611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2" name="Google Shape;6582;p74"/>
            <p:cNvSpPr/>
            <p:nvPr/>
          </p:nvSpPr>
          <p:spPr>
            <a:xfrm>
              <a:off x="4961125"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3" name="Google Shape;6583;p74"/>
            <p:cNvSpPr/>
            <p:nvPr/>
          </p:nvSpPr>
          <p:spPr>
            <a:xfrm>
              <a:off x="4961125"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4" name="Google Shape;6584;p74"/>
            <p:cNvSpPr/>
            <p:nvPr/>
          </p:nvSpPr>
          <p:spPr>
            <a:xfrm>
              <a:off x="4961125"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5" name="Google Shape;6585;p74"/>
            <p:cNvSpPr/>
            <p:nvPr/>
          </p:nvSpPr>
          <p:spPr>
            <a:xfrm>
              <a:off x="496112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6" name="Google Shape;6586;p74"/>
            <p:cNvSpPr/>
            <p:nvPr/>
          </p:nvSpPr>
          <p:spPr>
            <a:xfrm>
              <a:off x="4961125"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7" name="Google Shape;6587;p74"/>
            <p:cNvSpPr/>
            <p:nvPr/>
          </p:nvSpPr>
          <p:spPr>
            <a:xfrm>
              <a:off x="4961125"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8" name="Google Shape;6588;p74"/>
            <p:cNvSpPr/>
            <p:nvPr/>
          </p:nvSpPr>
          <p:spPr>
            <a:xfrm>
              <a:off x="4961125" y="2485550"/>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9" name="Google Shape;6589;p74"/>
            <p:cNvSpPr/>
            <p:nvPr/>
          </p:nvSpPr>
          <p:spPr>
            <a:xfrm>
              <a:off x="4961125"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0" name="Google Shape;6590;p74"/>
            <p:cNvSpPr/>
            <p:nvPr/>
          </p:nvSpPr>
          <p:spPr>
            <a:xfrm>
              <a:off x="50373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1" name="Google Shape;6591;p74"/>
            <p:cNvSpPr/>
            <p:nvPr/>
          </p:nvSpPr>
          <p:spPr>
            <a:xfrm>
              <a:off x="503732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2" name="Google Shape;6592;p74"/>
            <p:cNvSpPr/>
            <p:nvPr/>
          </p:nvSpPr>
          <p:spPr>
            <a:xfrm>
              <a:off x="50373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3" name="Google Shape;6593;p74"/>
            <p:cNvSpPr/>
            <p:nvPr/>
          </p:nvSpPr>
          <p:spPr>
            <a:xfrm>
              <a:off x="50373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4" name="Google Shape;6594;p74"/>
            <p:cNvSpPr/>
            <p:nvPr/>
          </p:nvSpPr>
          <p:spPr>
            <a:xfrm>
              <a:off x="5037325"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5" name="Google Shape;6595;p74"/>
            <p:cNvSpPr/>
            <p:nvPr/>
          </p:nvSpPr>
          <p:spPr>
            <a:xfrm>
              <a:off x="50373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6" name="Google Shape;6596;p74"/>
            <p:cNvSpPr/>
            <p:nvPr/>
          </p:nvSpPr>
          <p:spPr>
            <a:xfrm>
              <a:off x="50373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7" name="Google Shape;6597;p74"/>
            <p:cNvSpPr/>
            <p:nvPr/>
          </p:nvSpPr>
          <p:spPr>
            <a:xfrm>
              <a:off x="50373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8" name="Google Shape;6598;p74"/>
            <p:cNvSpPr/>
            <p:nvPr/>
          </p:nvSpPr>
          <p:spPr>
            <a:xfrm>
              <a:off x="50373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9" name="Google Shape;6599;p74"/>
            <p:cNvSpPr/>
            <p:nvPr/>
          </p:nvSpPr>
          <p:spPr>
            <a:xfrm>
              <a:off x="5037325"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0" name="Google Shape;6600;p74"/>
            <p:cNvSpPr/>
            <p:nvPr/>
          </p:nvSpPr>
          <p:spPr>
            <a:xfrm>
              <a:off x="50373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1" name="Google Shape;6601;p74"/>
            <p:cNvSpPr/>
            <p:nvPr/>
          </p:nvSpPr>
          <p:spPr>
            <a:xfrm>
              <a:off x="50373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2" name="Google Shape;6602;p74"/>
            <p:cNvSpPr/>
            <p:nvPr/>
          </p:nvSpPr>
          <p:spPr>
            <a:xfrm>
              <a:off x="5037325"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3" name="Google Shape;6603;p74"/>
            <p:cNvSpPr/>
            <p:nvPr/>
          </p:nvSpPr>
          <p:spPr>
            <a:xfrm>
              <a:off x="50373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4" name="Google Shape;6604;p74"/>
            <p:cNvSpPr/>
            <p:nvPr/>
          </p:nvSpPr>
          <p:spPr>
            <a:xfrm>
              <a:off x="5113350" y="2561575"/>
              <a:ext cx="62400" cy="53425"/>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5" name="Google Shape;6605;p74"/>
            <p:cNvSpPr/>
            <p:nvPr/>
          </p:nvSpPr>
          <p:spPr>
            <a:xfrm>
              <a:off x="5113350" y="2637775"/>
              <a:ext cx="62400" cy="53450"/>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6" name="Google Shape;6606;p74"/>
            <p:cNvSpPr/>
            <p:nvPr/>
          </p:nvSpPr>
          <p:spPr>
            <a:xfrm>
              <a:off x="518955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7" name="Google Shape;6607;p74"/>
            <p:cNvSpPr/>
            <p:nvPr/>
          </p:nvSpPr>
          <p:spPr>
            <a:xfrm>
              <a:off x="5189550" y="1495200"/>
              <a:ext cx="62225" cy="5332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8" name="Google Shape;6608;p74"/>
            <p:cNvSpPr/>
            <p:nvPr/>
          </p:nvSpPr>
          <p:spPr>
            <a:xfrm>
              <a:off x="5189550" y="1571400"/>
              <a:ext cx="62225" cy="53300"/>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9" name="Google Shape;6609;p74"/>
            <p:cNvSpPr/>
            <p:nvPr/>
          </p:nvSpPr>
          <p:spPr>
            <a:xfrm>
              <a:off x="5189550" y="1647400"/>
              <a:ext cx="62225" cy="53450"/>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0" name="Google Shape;6610;p74"/>
            <p:cNvSpPr/>
            <p:nvPr/>
          </p:nvSpPr>
          <p:spPr>
            <a:xfrm>
              <a:off x="5189550" y="172362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1" name="Google Shape;6611;p74"/>
            <p:cNvSpPr/>
            <p:nvPr/>
          </p:nvSpPr>
          <p:spPr>
            <a:xfrm>
              <a:off x="5189550" y="1799850"/>
              <a:ext cx="62225" cy="5332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2" name="Google Shape;6612;p74"/>
            <p:cNvSpPr/>
            <p:nvPr/>
          </p:nvSpPr>
          <p:spPr>
            <a:xfrm>
              <a:off x="5189550" y="1876050"/>
              <a:ext cx="62225" cy="53300"/>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3" name="Google Shape;6613;p74"/>
            <p:cNvSpPr/>
            <p:nvPr/>
          </p:nvSpPr>
          <p:spPr>
            <a:xfrm>
              <a:off x="5189550" y="1952050"/>
              <a:ext cx="62225" cy="53450"/>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4" name="Google Shape;6614;p74"/>
            <p:cNvSpPr/>
            <p:nvPr/>
          </p:nvSpPr>
          <p:spPr>
            <a:xfrm>
              <a:off x="5189550" y="20282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5" name="Google Shape;6615;p74"/>
            <p:cNvSpPr/>
            <p:nvPr/>
          </p:nvSpPr>
          <p:spPr>
            <a:xfrm>
              <a:off x="5189550" y="2104500"/>
              <a:ext cx="62225" cy="5332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6" name="Google Shape;6616;p74"/>
            <p:cNvSpPr/>
            <p:nvPr/>
          </p:nvSpPr>
          <p:spPr>
            <a:xfrm>
              <a:off x="5189550" y="2180700"/>
              <a:ext cx="62225" cy="5335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7" name="Google Shape;6617;p74"/>
            <p:cNvSpPr/>
            <p:nvPr/>
          </p:nvSpPr>
          <p:spPr>
            <a:xfrm>
              <a:off x="5189550" y="2256925"/>
              <a:ext cx="62425" cy="53425"/>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8" name="Google Shape;6618;p74"/>
            <p:cNvSpPr/>
            <p:nvPr/>
          </p:nvSpPr>
          <p:spPr>
            <a:xfrm>
              <a:off x="5189550" y="2333125"/>
              <a:ext cx="62225" cy="5335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9" name="Google Shape;6619;p74"/>
            <p:cNvSpPr/>
            <p:nvPr/>
          </p:nvSpPr>
          <p:spPr>
            <a:xfrm>
              <a:off x="5189550" y="2409350"/>
              <a:ext cx="62225" cy="5335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0" name="Google Shape;6620;p74"/>
            <p:cNvSpPr/>
            <p:nvPr/>
          </p:nvSpPr>
          <p:spPr>
            <a:xfrm>
              <a:off x="5189550"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1" name="Google Shape;6621;p74"/>
            <p:cNvSpPr/>
            <p:nvPr/>
          </p:nvSpPr>
          <p:spPr>
            <a:xfrm>
              <a:off x="5189550" y="2561575"/>
              <a:ext cx="62225" cy="53425"/>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2" name="Google Shape;6622;p74"/>
            <p:cNvSpPr/>
            <p:nvPr/>
          </p:nvSpPr>
          <p:spPr>
            <a:xfrm>
              <a:off x="5189550" y="2714000"/>
              <a:ext cx="62225" cy="5335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3" name="Google Shape;6623;p74"/>
            <p:cNvSpPr/>
            <p:nvPr/>
          </p:nvSpPr>
          <p:spPr>
            <a:xfrm>
              <a:off x="5189550" y="2637775"/>
              <a:ext cx="62425" cy="53450"/>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4" name="Google Shape;6624;p74"/>
            <p:cNvSpPr/>
            <p:nvPr/>
          </p:nvSpPr>
          <p:spPr>
            <a:xfrm>
              <a:off x="5265775" y="1342750"/>
              <a:ext cx="62200" cy="5335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5" name="Google Shape;6625;p74"/>
            <p:cNvSpPr/>
            <p:nvPr/>
          </p:nvSpPr>
          <p:spPr>
            <a:xfrm>
              <a:off x="5265775" y="14189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6" name="Google Shape;6626;p74"/>
            <p:cNvSpPr/>
            <p:nvPr/>
          </p:nvSpPr>
          <p:spPr>
            <a:xfrm>
              <a:off x="5265775" y="149520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7" name="Google Shape;6627;p74"/>
            <p:cNvSpPr/>
            <p:nvPr/>
          </p:nvSpPr>
          <p:spPr>
            <a:xfrm>
              <a:off x="5265775" y="1571400"/>
              <a:ext cx="62200" cy="53300"/>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8" name="Google Shape;6628;p74"/>
            <p:cNvSpPr/>
            <p:nvPr/>
          </p:nvSpPr>
          <p:spPr>
            <a:xfrm>
              <a:off x="5265775" y="1647400"/>
              <a:ext cx="62200" cy="53450"/>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9" name="Google Shape;6629;p74"/>
            <p:cNvSpPr/>
            <p:nvPr/>
          </p:nvSpPr>
          <p:spPr>
            <a:xfrm>
              <a:off x="5265775" y="172362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0" name="Google Shape;6630;p74"/>
            <p:cNvSpPr/>
            <p:nvPr/>
          </p:nvSpPr>
          <p:spPr>
            <a:xfrm>
              <a:off x="5265775" y="179985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1" name="Google Shape;6631;p74"/>
            <p:cNvSpPr/>
            <p:nvPr/>
          </p:nvSpPr>
          <p:spPr>
            <a:xfrm>
              <a:off x="5265775" y="1876050"/>
              <a:ext cx="62200" cy="53300"/>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2" name="Google Shape;6632;p74"/>
            <p:cNvSpPr/>
            <p:nvPr/>
          </p:nvSpPr>
          <p:spPr>
            <a:xfrm>
              <a:off x="5265775" y="1952050"/>
              <a:ext cx="62200" cy="53450"/>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3" name="Google Shape;6633;p74"/>
            <p:cNvSpPr/>
            <p:nvPr/>
          </p:nvSpPr>
          <p:spPr>
            <a:xfrm>
              <a:off x="5265775" y="20282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4" name="Google Shape;6634;p74"/>
            <p:cNvSpPr/>
            <p:nvPr/>
          </p:nvSpPr>
          <p:spPr>
            <a:xfrm>
              <a:off x="5265775" y="2104500"/>
              <a:ext cx="62200" cy="5332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5" name="Google Shape;6635;p74"/>
            <p:cNvSpPr/>
            <p:nvPr/>
          </p:nvSpPr>
          <p:spPr>
            <a:xfrm>
              <a:off x="5265775" y="2180700"/>
              <a:ext cx="62200" cy="5335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6" name="Google Shape;6636;p74"/>
            <p:cNvSpPr/>
            <p:nvPr/>
          </p:nvSpPr>
          <p:spPr>
            <a:xfrm>
              <a:off x="5265775" y="2256925"/>
              <a:ext cx="62400" cy="53425"/>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7" name="Google Shape;6637;p74"/>
            <p:cNvSpPr/>
            <p:nvPr/>
          </p:nvSpPr>
          <p:spPr>
            <a:xfrm>
              <a:off x="5265775" y="2333125"/>
              <a:ext cx="62200" cy="5335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8" name="Google Shape;6638;p74"/>
            <p:cNvSpPr/>
            <p:nvPr/>
          </p:nvSpPr>
          <p:spPr>
            <a:xfrm>
              <a:off x="5265775" y="2409350"/>
              <a:ext cx="62200" cy="5335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9" name="Google Shape;6639;p74"/>
            <p:cNvSpPr/>
            <p:nvPr/>
          </p:nvSpPr>
          <p:spPr>
            <a:xfrm>
              <a:off x="5265775" y="2485550"/>
              <a:ext cx="62200" cy="5335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0" name="Google Shape;6640;p74"/>
            <p:cNvSpPr/>
            <p:nvPr/>
          </p:nvSpPr>
          <p:spPr>
            <a:xfrm>
              <a:off x="5265775" y="2561575"/>
              <a:ext cx="62200" cy="53425"/>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1" name="Google Shape;6641;p74"/>
            <p:cNvSpPr/>
            <p:nvPr/>
          </p:nvSpPr>
          <p:spPr>
            <a:xfrm>
              <a:off x="5265775"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2" name="Google Shape;6642;p74"/>
            <p:cNvSpPr/>
            <p:nvPr/>
          </p:nvSpPr>
          <p:spPr>
            <a:xfrm>
              <a:off x="5341975"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3" name="Google Shape;6643;p74"/>
            <p:cNvSpPr/>
            <p:nvPr/>
          </p:nvSpPr>
          <p:spPr>
            <a:xfrm>
              <a:off x="5341975"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4" name="Google Shape;6644;p74"/>
            <p:cNvSpPr/>
            <p:nvPr/>
          </p:nvSpPr>
          <p:spPr>
            <a:xfrm>
              <a:off x="5341975" y="14952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5" name="Google Shape;6645;p74"/>
            <p:cNvSpPr/>
            <p:nvPr/>
          </p:nvSpPr>
          <p:spPr>
            <a:xfrm>
              <a:off x="5341975" y="1571400"/>
              <a:ext cx="62375" cy="53250"/>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6" name="Google Shape;6646;p74"/>
            <p:cNvSpPr/>
            <p:nvPr/>
          </p:nvSpPr>
          <p:spPr>
            <a:xfrm>
              <a:off x="5341975"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7" name="Google Shape;6647;p74"/>
            <p:cNvSpPr/>
            <p:nvPr/>
          </p:nvSpPr>
          <p:spPr>
            <a:xfrm>
              <a:off x="5341975"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8" name="Google Shape;6648;p74"/>
            <p:cNvSpPr/>
            <p:nvPr/>
          </p:nvSpPr>
          <p:spPr>
            <a:xfrm>
              <a:off x="5341975"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9" name="Google Shape;6649;p74"/>
            <p:cNvSpPr/>
            <p:nvPr/>
          </p:nvSpPr>
          <p:spPr>
            <a:xfrm>
              <a:off x="5341975" y="1876050"/>
              <a:ext cx="62425" cy="53275"/>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0" name="Google Shape;6650;p74"/>
            <p:cNvSpPr/>
            <p:nvPr/>
          </p:nvSpPr>
          <p:spPr>
            <a:xfrm>
              <a:off x="5341975"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1" name="Google Shape;6651;p74"/>
            <p:cNvSpPr/>
            <p:nvPr/>
          </p:nvSpPr>
          <p:spPr>
            <a:xfrm>
              <a:off x="5341975"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2" name="Google Shape;6652;p74"/>
            <p:cNvSpPr/>
            <p:nvPr/>
          </p:nvSpPr>
          <p:spPr>
            <a:xfrm>
              <a:off x="5341975"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3" name="Google Shape;6653;p74"/>
            <p:cNvSpPr/>
            <p:nvPr/>
          </p:nvSpPr>
          <p:spPr>
            <a:xfrm>
              <a:off x="5341975"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4" name="Google Shape;6654;p74"/>
            <p:cNvSpPr/>
            <p:nvPr/>
          </p:nvSpPr>
          <p:spPr>
            <a:xfrm>
              <a:off x="5341975" y="2256925"/>
              <a:ext cx="62575" cy="53425"/>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5" name="Google Shape;6655;p74"/>
            <p:cNvSpPr/>
            <p:nvPr/>
          </p:nvSpPr>
          <p:spPr>
            <a:xfrm>
              <a:off x="5341975"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6" name="Google Shape;6656;p74"/>
            <p:cNvSpPr/>
            <p:nvPr/>
          </p:nvSpPr>
          <p:spPr>
            <a:xfrm>
              <a:off x="5341975" y="2485550"/>
              <a:ext cx="62425" cy="53300"/>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7" name="Google Shape;6657;p74"/>
            <p:cNvSpPr/>
            <p:nvPr/>
          </p:nvSpPr>
          <p:spPr>
            <a:xfrm>
              <a:off x="5341975"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8" name="Google Shape;6658;p74"/>
            <p:cNvSpPr/>
            <p:nvPr/>
          </p:nvSpPr>
          <p:spPr>
            <a:xfrm>
              <a:off x="5341975"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9" name="Google Shape;6659;p74"/>
            <p:cNvSpPr/>
            <p:nvPr/>
          </p:nvSpPr>
          <p:spPr>
            <a:xfrm>
              <a:off x="5418200" y="134275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0" name="Google Shape;6660;p74"/>
            <p:cNvSpPr/>
            <p:nvPr/>
          </p:nvSpPr>
          <p:spPr>
            <a:xfrm>
              <a:off x="5418200"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1" name="Google Shape;6661;p74"/>
            <p:cNvSpPr/>
            <p:nvPr/>
          </p:nvSpPr>
          <p:spPr>
            <a:xfrm>
              <a:off x="5418200"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2" name="Google Shape;6662;p74"/>
            <p:cNvSpPr/>
            <p:nvPr/>
          </p:nvSpPr>
          <p:spPr>
            <a:xfrm>
              <a:off x="5418200"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3" name="Google Shape;6663;p74"/>
            <p:cNvSpPr/>
            <p:nvPr/>
          </p:nvSpPr>
          <p:spPr>
            <a:xfrm>
              <a:off x="5418200" y="164740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4" name="Google Shape;6664;p74"/>
            <p:cNvSpPr/>
            <p:nvPr/>
          </p:nvSpPr>
          <p:spPr>
            <a:xfrm>
              <a:off x="5418200"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5" name="Google Shape;6665;p74"/>
            <p:cNvSpPr/>
            <p:nvPr/>
          </p:nvSpPr>
          <p:spPr>
            <a:xfrm>
              <a:off x="5418200"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6" name="Google Shape;6666;p74"/>
            <p:cNvSpPr/>
            <p:nvPr/>
          </p:nvSpPr>
          <p:spPr>
            <a:xfrm>
              <a:off x="5418200"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7" name="Google Shape;6667;p74"/>
            <p:cNvSpPr/>
            <p:nvPr/>
          </p:nvSpPr>
          <p:spPr>
            <a:xfrm>
              <a:off x="5418200"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8" name="Google Shape;6668;p74"/>
            <p:cNvSpPr/>
            <p:nvPr/>
          </p:nvSpPr>
          <p:spPr>
            <a:xfrm>
              <a:off x="5418200"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9" name="Google Shape;6669;p74"/>
            <p:cNvSpPr/>
            <p:nvPr/>
          </p:nvSpPr>
          <p:spPr>
            <a:xfrm>
              <a:off x="5418200"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0" name="Google Shape;6670;p74"/>
            <p:cNvSpPr/>
            <p:nvPr/>
          </p:nvSpPr>
          <p:spPr>
            <a:xfrm>
              <a:off x="5418200"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1" name="Google Shape;6671;p74"/>
            <p:cNvSpPr/>
            <p:nvPr/>
          </p:nvSpPr>
          <p:spPr>
            <a:xfrm>
              <a:off x="5418200"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2" name="Google Shape;6672;p74"/>
            <p:cNvSpPr/>
            <p:nvPr/>
          </p:nvSpPr>
          <p:spPr>
            <a:xfrm>
              <a:off x="5418200"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3" name="Google Shape;6673;p74"/>
            <p:cNvSpPr/>
            <p:nvPr/>
          </p:nvSpPr>
          <p:spPr>
            <a:xfrm>
              <a:off x="5418200" y="2485550"/>
              <a:ext cx="62425" cy="53300"/>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4" name="Google Shape;6674;p74"/>
            <p:cNvSpPr/>
            <p:nvPr/>
          </p:nvSpPr>
          <p:spPr>
            <a:xfrm>
              <a:off x="5418200"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5" name="Google Shape;6675;p74"/>
            <p:cNvSpPr/>
            <p:nvPr/>
          </p:nvSpPr>
          <p:spPr>
            <a:xfrm>
              <a:off x="5418200"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6" name="Google Shape;6676;p74"/>
            <p:cNvSpPr/>
            <p:nvPr/>
          </p:nvSpPr>
          <p:spPr>
            <a:xfrm>
              <a:off x="5418200"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7" name="Google Shape;6677;p74"/>
            <p:cNvSpPr/>
            <p:nvPr/>
          </p:nvSpPr>
          <p:spPr>
            <a:xfrm>
              <a:off x="5494400" y="1266550"/>
              <a:ext cx="62225" cy="53450"/>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8" name="Google Shape;6678;p74"/>
            <p:cNvSpPr/>
            <p:nvPr/>
          </p:nvSpPr>
          <p:spPr>
            <a:xfrm>
              <a:off x="5494400"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9" name="Google Shape;6679;p74"/>
            <p:cNvSpPr/>
            <p:nvPr/>
          </p:nvSpPr>
          <p:spPr>
            <a:xfrm>
              <a:off x="54944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0" name="Google Shape;6680;p74"/>
            <p:cNvSpPr/>
            <p:nvPr/>
          </p:nvSpPr>
          <p:spPr>
            <a:xfrm>
              <a:off x="54944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1" name="Google Shape;6681;p74"/>
            <p:cNvSpPr/>
            <p:nvPr/>
          </p:nvSpPr>
          <p:spPr>
            <a:xfrm>
              <a:off x="5494400" y="1571400"/>
              <a:ext cx="62225" cy="53250"/>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2" name="Google Shape;6682;p74"/>
            <p:cNvSpPr/>
            <p:nvPr/>
          </p:nvSpPr>
          <p:spPr>
            <a:xfrm>
              <a:off x="63323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3" name="Google Shape;6683;p74"/>
            <p:cNvSpPr/>
            <p:nvPr/>
          </p:nvSpPr>
          <p:spPr>
            <a:xfrm>
              <a:off x="63323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4" name="Google Shape;6684;p74"/>
            <p:cNvSpPr/>
            <p:nvPr/>
          </p:nvSpPr>
          <p:spPr>
            <a:xfrm>
              <a:off x="6408350" y="1418975"/>
              <a:ext cx="62425" cy="5335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5" name="Google Shape;6685;p74"/>
            <p:cNvSpPr/>
            <p:nvPr/>
          </p:nvSpPr>
          <p:spPr>
            <a:xfrm>
              <a:off x="6408350" y="14952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6" name="Google Shape;6686;p74"/>
            <p:cNvSpPr/>
            <p:nvPr/>
          </p:nvSpPr>
          <p:spPr>
            <a:xfrm>
              <a:off x="6484575" y="1342750"/>
              <a:ext cx="62425" cy="53450"/>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7" name="Google Shape;6687;p74"/>
            <p:cNvSpPr/>
            <p:nvPr/>
          </p:nvSpPr>
          <p:spPr>
            <a:xfrm>
              <a:off x="6484575" y="1418975"/>
              <a:ext cx="62425" cy="5335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8" name="Google Shape;6688;p74"/>
            <p:cNvSpPr/>
            <p:nvPr/>
          </p:nvSpPr>
          <p:spPr>
            <a:xfrm>
              <a:off x="6484575" y="1495200"/>
              <a:ext cx="62425" cy="5332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9" name="Google Shape;6689;p74"/>
            <p:cNvSpPr/>
            <p:nvPr/>
          </p:nvSpPr>
          <p:spPr>
            <a:xfrm>
              <a:off x="65608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0" name="Google Shape;6690;p74"/>
            <p:cNvSpPr/>
            <p:nvPr/>
          </p:nvSpPr>
          <p:spPr>
            <a:xfrm>
              <a:off x="65608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1" name="Google Shape;6691;p74"/>
            <p:cNvSpPr/>
            <p:nvPr/>
          </p:nvSpPr>
          <p:spPr>
            <a:xfrm>
              <a:off x="663700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2" name="Google Shape;6692;p74"/>
            <p:cNvSpPr/>
            <p:nvPr/>
          </p:nvSpPr>
          <p:spPr>
            <a:xfrm>
              <a:off x="7094075" y="14952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3" name="Google Shape;6693;p74"/>
            <p:cNvSpPr/>
            <p:nvPr/>
          </p:nvSpPr>
          <p:spPr>
            <a:xfrm>
              <a:off x="671322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4" name="Google Shape;6694;p74"/>
            <p:cNvSpPr/>
            <p:nvPr/>
          </p:nvSpPr>
          <p:spPr>
            <a:xfrm>
              <a:off x="678922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5" name="Google Shape;6695;p74"/>
            <p:cNvSpPr/>
            <p:nvPr/>
          </p:nvSpPr>
          <p:spPr>
            <a:xfrm>
              <a:off x="686565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6" name="Google Shape;6696;p74"/>
            <p:cNvSpPr/>
            <p:nvPr/>
          </p:nvSpPr>
          <p:spPr>
            <a:xfrm>
              <a:off x="701787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7" name="Google Shape;6697;p74"/>
            <p:cNvSpPr/>
            <p:nvPr/>
          </p:nvSpPr>
          <p:spPr>
            <a:xfrm>
              <a:off x="69418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8" name="Google Shape;6698;p74"/>
            <p:cNvSpPr/>
            <p:nvPr/>
          </p:nvSpPr>
          <p:spPr>
            <a:xfrm>
              <a:off x="68656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9" name="Google Shape;6699;p74"/>
            <p:cNvSpPr/>
            <p:nvPr/>
          </p:nvSpPr>
          <p:spPr>
            <a:xfrm>
              <a:off x="678922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0" name="Google Shape;6700;p74"/>
            <p:cNvSpPr/>
            <p:nvPr/>
          </p:nvSpPr>
          <p:spPr>
            <a:xfrm>
              <a:off x="671322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1" name="Google Shape;6701;p74"/>
            <p:cNvSpPr/>
            <p:nvPr/>
          </p:nvSpPr>
          <p:spPr>
            <a:xfrm>
              <a:off x="6637000" y="1495200"/>
              <a:ext cx="62225" cy="5332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2" name="Google Shape;6702;p74"/>
            <p:cNvSpPr/>
            <p:nvPr/>
          </p:nvSpPr>
          <p:spPr>
            <a:xfrm>
              <a:off x="6637000" y="1571400"/>
              <a:ext cx="62225" cy="53250"/>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3" name="Google Shape;6703;p74"/>
            <p:cNvSpPr/>
            <p:nvPr/>
          </p:nvSpPr>
          <p:spPr>
            <a:xfrm>
              <a:off x="65608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4" name="Google Shape;6704;p74"/>
            <p:cNvSpPr/>
            <p:nvPr/>
          </p:nvSpPr>
          <p:spPr>
            <a:xfrm>
              <a:off x="6484575" y="1571400"/>
              <a:ext cx="62425" cy="53250"/>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5" name="Google Shape;6705;p74"/>
            <p:cNvSpPr/>
            <p:nvPr/>
          </p:nvSpPr>
          <p:spPr>
            <a:xfrm>
              <a:off x="6408350" y="1571400"/>
              <a:ext cx="62425" cy="53250"/>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6" name="Google Shape;6706;p74"/>
            <p:cNvSpPr/>
            <p:nvPr/>
          </p:nvSpPr>
          <p:spPr>
            <a:xfrm>
              <a:off x="63323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7" name="Google Shape;6707;p74"/>
            <p:cNvSpPr/>
            <p:nvPr/>
          </p:nvSpPr>
          <p:spPr>
            <a:xfrm>
              <a:off x="587527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8" name="Google Shape;6708;p74"/>
            <p:cNvSpPr/>
            <p:nvPr/>
          </p:nvSpPr>
          <p:spPr>
            <a:xfrm>
              <a:off x="587527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9" name="Google Shape;6709;p74"/>
            <p:cNvSpPr/>
            <p:nvPr/>
          </p:nvSpPr>
          <p:spPr>
            <a:xfrm>
              <a:off x="59514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0" name="Google Shape;6710;p74"/>
            <p:cNvSpPr/>
            <p:nvPr/>
          </p:nvSpPr>
          <p:spPr>
            <a:xfrm>
              <a:off x="59514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1" name="Google Shape;6711;p74"/>
            <p:cNvSpPr/>
            <p:nvPr/>
          </p:nvSpPr>
          <p:spPr>
            <a:xfrm>
              <a:off x="59514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2" name="Google Shape;6712;p74"/>
            <p:cNvSpPr/>
            <p:nvPr/>
          </p:nvSpPr>
          <p:spPr>
            <a:xfrm>
              <a:off x="595147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3" name="Google Shape;6713;p74"/>
            <p:cNvSpPr/>
            <p:nvPr/>
          </p:nvSpPr>
          <p:spPr>
            <a:xfrm>
              <a:off x="595147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4" name="Google Shape;6714;p74"/>
            <p:cNvSpPr/>
            <p:nvPr/>
          </p:nvSpPr>
          <p:spPr>
            <a:xfrm>
              <a:off x="595147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5" name="Google Shape;6715;p74"/>
            <p:cNvSpPr/>
            <p:nvPr/>
          </p:nvSpPr>
          <p:spPr>
            <a:xfrm>
              <a:off x="5951475"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6" name="Google Shape;6716;p74"/>
            <p:cNvSpPr/>
            <p:nvPr/>
          </p:nvSpPr>
          <p:spPr>
            <a:xfrm>
              <a:off x="595147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7" name="Google Shape;6717;p74"/>
            <p:cNvSpPr/>
            <p:nvPr/>
          </p:nvSpPr>
          <p:spPr>
            <a:xfrm>
              <a:off x="595147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8" name="Google Shape;6718;p74"/>
            <p:cNvSpPr/>
            <p:nvPr/>
          </p:nvSpPr>
          <p:spPr>
            <a:xfrm>
              <a:off x="6027500" y="141897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9" name="Google Shape;6719;p74"/>
            <p:cNvSpPr/>
            <p:nvPr/>
          </p:nvSpPr>
          <p:spPr>
            <a:xfrm>
              <a:off x="6027500" y="14952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0" name="Google Shape;6720;p74"/>
            <p:cNvSpPr/>
            <p:nvPr/>
          </p:nvSpPr>
          <p:spPr>
            <a:xfrm>
              <a:off x="6027500" y="1571400"/>
              <a:ext cx="62425" cy="53250"/>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1" name="Google Shape;6721;p74"/>
            <p:cNvSpPr/>
            <p:nvPr/>
          </p:nvSpPr>
          <p:spPr>
            <a:xfrm>
              <a:off x="6027500" y="164740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2" name="Google Shape;6722;p74"/>
            <p:cNvSpPr/>
            <p:nvPr/>
          </p:nvSpPr>
          <p:spPr>
            <a:xfrm>
              <a:off x="6027500" y="172362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3" name="Google Shape;6723;p74"/>
            <p:cNvSpPr/>
            <p:nvPr/>
          </p:nvSpPr>
          <p:spPr>
            <a:xfrm>
              <a:off x="6027500" y="179985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4" name="Google Shape;6724;p74"/>
            <p:cNvSpPr/>
            <p:nvPr/>
          </p:nvSpPr>
          <p:spPr>
            <a:xfrm>
              <a:off x="6027500" y="1876050"/>
              <a:ext cx="62425" cy="5335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5" name="Google Shape;6725;p74"/>
            <p:cNvSpPr/>
            <p:nvPr/>
          </p:nvSpPr>
          <p:spPr>
            <a:xfrm>
              <a:off x="6027500" y="1952050"/>
              <a:ext cx="62425" cy="53450"/>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6" name="Google Shape;6726;p74"/>
            <p:cNvSpPr/>
            <p:nvPr/>
          </p:nvSpPr>
          <p:spPr>
            <a:xfrm>
              <a:off x="6103700"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7" name="Google Shape;6727;p74"/>
            <p:cNvSpPr/>
            <p:nvPr/>
          </p:nvSpPr>
          <p:spPr>
            <a:xfrm>
              <a:off x="6103700" y="14952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8" name="Google Shape;6728;p74"/>
            <p:cNvSpPr/>
            <p:nvPr/>
          </p:nvSpPr>
          <p:spPr>
            <a:xfrm>
              <a:off x="6103700"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9" name="Google Shape;6729;p74"/>
            <p:cNvSpPr/>
            <p:nvPr/>
          </p:nvSpPr>
          <p:spPr>
            <a:xfrm>
              <a:off x="6103700"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0" name="Google Shape;6730;p74"/>
            <p:cNvSpPr/>
            <p:nvPr/>
          </p:nvSpPr>
          <p:spPr>
            <a:xfrm>
              <a:off x="6103700" y="172362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1" name="Google Shape;6731;p74"/>
            <p:cNvSpPr/>
            <p:nvPr/>
          </p:nvSpPr>
          <p:spPr>
            <a:xfrm>
              <a:off x="6103700" y="17998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2" name="Google Shape;6732;p74"/>
            <p:cNvSpPr/>
            <p:nvPr/>
          </p:nvSpPr>
          <p:spPr>
            <a:xfrm>
              <a:off x="6103700" y="1876050"/>
              <a:ext cx="62425" cy="53275"/>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3" name="Google Shape;6733;p74"/>
            <p:cNvSpPr/>
            <p:nvPr/>
          </p:nvSpPr>
          <p:spPr>
            <a:xfrm>
              <a:off x="6103700"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4" name="Google Shape;6734;p74"/>
            <p:cNvSpPr/>
            <p:nvPr/>
          </p:nvSpPr>
          <p:spPr>
            <a:xfrm>
              <a:off x="61799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5" name="Google Shape;6735;p74"/>
            <p:cNvSpPr/>
            <p:nvPr/>
          </p:nvSpPr>
          <p:spPr>
            <a:xfrm>
              <a:off x="61799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6" name="Google Shape;6736;p74"/>
            <p:cNvSpPr/>
            <p:nvPr/>
          </p:nvSpPr>
          <p:spPr>
            <a:xfrm>
              <a:off x="61799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7" name="Google Shape;6737;p74"/>
            <p:cNvSpPr/>
            <p:nvPr/>
          </p:nvSpPr>
          <p:spPr>
            <a:xfrm>
              <a:off x="6256150" y="141897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8" name="Google Shape;6738;p74"/>
            <p:cNvSpPr/>
            <p:nvPr/>
          </p:nvSpPr>
          <p:spPr>
            <a:xfrm>
              <a:off x="6256150" y="149520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9" name="Google Shape;6739;p74"/>
            <p:cNvSpPr/>
            <p:nvPr/>
          </p:nvSpPr>
          <p:spPr>
            <a:xfrm>
              <a:off x="6256150" y="1571400"/>
              <a:ext cx="62200" cy="53250"/>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0" name="Google Shape;6740;p74"/>
            <p:cNvSpPr/>
            <p:nvPr/>
          </p:nvSpPr>
          <p:spPr>
            <a:xfrm>
              <a:off x="625615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1" name="Google Shape;6741;p74"/>
            <p:cNvSpPr/>
            <p:nvPr/>
          </p:nvSpPr>
          <p:spPr>
            <a:xfrm>
              <a:off x="61799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2" name="Google Shape;6742;p74"/>
            <p:cNvSpPr/>
            <p:nvPr/>
          </p:nvSpPr>
          <p:spPr>
            <a:xfrm>
              <a:off x="61799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3" name="Google Shape;6743;p74"/>
            <p:cNvSpPr/>
            <p:nvPr/>
          </p:nvSpPr>
          <p:spPr>
            <a:xfrm>
              <a:off x="617992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4" name="Google Shape;6744;p74"/>
            <p:cNvSpPr/>
            <p:nvPr/>
          </p:nvSpPr>
          <p:spPr>
            <a:xfrm>
              <a:off x="61799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5" name="Google Shape;6745;p74"/>
            <p:cNvSpPr/>
            <p:nvPr/>
          </p:nvSpPr>
          <p:spPr>
            <a:xfrm>
              <a:off x="61799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6" name="Google Shape;6746;p74"/>
            <p:cNvSpPr/>
            <p:nvPr/>
          </p:nvSpPr>
          <p:spPr>
            <a:xfrm>
              <a:off x="61799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7" name="Google Shape;6747;p74"/>
            <p:cNvSpPr/>
            <p:nvPr/>
          </p:nvSpPr>
          <p:spPr>
            <a:xfrm>
              <a:off x="6103700"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8" name="Google Shape;6748;p74"/>
            <p:cNvSpPr/>
            <p:nvPr/>
          </p:nvSpPr>
          <p:spPr>
            <a:xfrm>
              <a:off x="6027500" y="2028275"/>
              <a:ext cx="62425" cy="53450"/>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9" name="Google Shape;6749;p74"/>
            <p:cNvSpPr/>
            <p:nvPr/>
          </p:nvSpPr>
          <p:spPr>
            <a:xfrm>
              <a:off x="6027500" y="21045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0" name="Google Shape;6750;p74"/>
            <p:cNvSpPr/>
            <p:nvPr/>
          </p:nvSpPr>
          <p:spPr>
            <a:xfrm>
              <a:off x="595147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1" name="Google Shape;6751;p74"/>
            <p:cNvSpPr/>
            <p:nvPr/>
          </p:nvSpPr>
          <p:spPr>
            <a:xfrm>
              <a:off x="5494400" y="164740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2" name="Google Shape;6752;p74"/>
            <p:cNvSpPr/>
            <p:nvPr/>
          </p:nvSpPr>
          <p:spPr>
            <a:xfrm>
              <a:off x="54944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3" name="Google Shape;6753;p74"/>
            <p:cNvSpPr/>
            <p:nvPr/>
          </p:nvSpPr>
          <p:spPr>
            <a:xfrm>
              <a:off x="54944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4" name="Google Shape;6754;p74"/>
            <p:cNvSpPr/>
            <p:nvPr/>
          </p:nvSpPr>
          <p:spPr>
            <a:xfrm>
              <a:off x="5494400" y="1876050"/>
              <a:ext cx="62225" cy="53300"/>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5" name="Google Shape;6755;p74"/>
            <p:cNvSpPr/>
            <p:nvPr/>
          </p:nvSpPr>
          <p:spPr>
            <a:xfrm>
              <a:off x="5494400" y="1952050"/>
              <a:ext cx="62225" cy="53450"/>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6" name="Google Shape;6756;p74"/>
            <p:cNvSpPr/>
            <p:nvPr/>
          </p:nvSpPr>
          <p:spPr>
            <a:xfrm>
              <a:off x="5494400"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7" name="Google Shape;6757;p74"/>
            <p:cNvSpPr/>
            <p:nvPr/>
          </p:nvSpPr>
          <p:spPr>
            <a:xfrm>
              <a:off x="54944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8" name="Google Shape;6758;p74"/>
            <p:cNvSpPr/>
            <p:nvPr/>
          </p:nvSpPr>
          <p:spPr>
            <a:xfrm>
              <a:off x="54944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9" name="Google Shape;6759;p74"/>
            <p:cNvSpPr/>
            <p:nvPr/>
          </p:nvSpPr>
          <p:spPr>
            <a:xfrm>
              <a:off x="54944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0" name="Google Shape;6760;p74"/>
            <p:cNvSpPr/>
            <p:nvPr/>
          </p:nvSpPr>
          <p:spPr>
            <a:xfrm>
              <a:off x="5494400"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1" name="Google Shape;6761;p74"/>
            <p:cNvSpPr/>
            <p:nvPr/>
          </p:nvSpPr>
          <p:spPr>
            <a:xfrm>
              <a:off x="54944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2" name="Google Shape;6762;p74"/>
            <p:cNvSpPr/>
            <p:nvPr/>
          </p:nvSpPr>
          <p:spPr>
            <a:xfrm>
              <a:off x="5494400" y="2561575"/>
              <a:ext cx="62225" cy="53425"/>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3" name="Google Shape;6763;p74"/>
            <p:cNvSpPr/>
            <p:nvPr/>
          </p:nvSpPr>
          <p:spPr>
            <a:xfrm>
              <a:off x="5494400" y="2637775"/>
              <a:ext cx="62225" cy="53450"/>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4" name="Google Shape;6764;p74"/>
            <p:cNvSpPr/>
            <p:nvPr/>
          </p:nvSpPr>
          <p:spPr>
            <a:xfrm>
              <a:off x="549440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5" name="Google Shape;6765;p74"/>
            <p:cNvSpPr/>
            <p:nvPr/>
          </p:nvSpPr>
          <p:spPr>
            <a:xfrm>
              <a:off x="549440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6" name="Google Shape;6766;p74"/>
            <p:cNvSpPr/>
            <p:nvPr/>
          </p:nvSpPr>
          <p:spPr>
            <a:xfrm>
              <a:off x="5570625" y="1266550"/>
              <a:ext cx="62200" cy="53450"/>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7" name="Google Shape;6767;p74"/>
            <p:cNvSpPr/>
            <p:nvPr/>
          </p:nvSpPr>
          <p:spPr>
            <a:xfrm>
              <a:off x="5570625" y="134275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8" name="Google Shape;6768;p74"/>
            <p:cNvSpPr/>
            <p:nvPr/>
          </p:nvSpPr>
          <p:spPr>
            <a:xfrm>
              <a:off x="5570625" y="141897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9" name="Google Shape;6769;p74"/>
            <p:cNvSpPr/>
            <p:nvPr/>
          </p:nvSpPr>
          <p:spPr>
            <a:xfrm>
              <a:off x="5570625" y="1495200"/>
              <a:ext cx="62200" cy="5332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0" name="Google Shape;6770;p74"/>
            <p:cNvSpPr/>
            <p:nvPr/>
          </p:nvSpPr>
          <p:spPr>
            <a:xfrm>
              <a:off x="5570625" y="1571400"/>
              <a:ext cx="62200" cy="53250"/>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1" name="Google Shape;6771;p74"/>
            <p:cNvSpPr/>
            <p:nvPr/>
          </p:nvSpPr>
          <p:spPr>
            <a:xfrm>
              <a:off x="5570625" y="164740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2" name="Google Shape;6772;p74"/>
            <p:cNvSpPr/>
            <p:nvPr/>
          </p:nvSpPr>
          <p:spPr>
            <a:xfrm>
              <a:off x="5570625"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3" name="Google Shape;6773;p74"/>
            <p:cNvSpPr/>
            <p:nvPr/>
          </p:nvSpPr>
          <p:spPr>
            <a:xfrm>
              <a:off x="5570625"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4" name="Google Shape;6774;p74"/>
            <p:cNvSpPr/>
            <p:nvPr/>
          </p:nvSpPr>
          <p:spPr>
            <a:xfrm>
              <a:off x="5570625" y="187605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5" name="Google Shape;6775;p74"/>
            <p:cNvSpPr/>
            <p:nvPr/>
          </p:nvSpPr>
          <p:spPr>
            <a:xfrm>
              <a:off x="5570625" y="1952050"/>
              <a:ext cx="62200" cy="53450"/>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6" name="Google Shape;6776;p74"/>
            <p:cNvSpPr/>
            <p:nvPr/>
          </p:nvSpPr>
          <p:spPr>
            <a:xfrm>
              <a:off x="5570625" y="2028275"/>
              <a:ext cx="62200" cy="53450"/>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7" name="Google Shape;6777;p74"/>
            <p:cNvSpPr/>
            <p:nvPr/>
          </p:nvSpPr>
          <p:spPr>
            <a:xfrm>
              <a:off x="5570625"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8" name="Google Shape;6778;p74"/>
            <p:cNvSpPr/>
            <p:nvPr/>
          </p:nvSpPr>
          <p:spPr>
            <a:xfrm>
              <a:off x="5570625" y="218070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9" name="Google Shape;6779;p74"/>
            <p:cNvSpPr/>
            <p:nvPr/>
          </p:nvSpPr>
          <p:spPr>
            <a:xfrm>
              <a:off x="5570625" y="2256925"/>
              <a:ext cx="62425" cy="53425"/>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0" name="Google Shape;6780;p74"/>
            <p:cNvSpPr/>
            <p:nvPr/>
          </p:nvSpPr>
          <p:spPr>
            <a:xfrm>
              <a:off x="5570625" y="2333125"/>
              <a:ext cx="62200" cy="53450"/>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1" name="Google Shape;6781;p74"/>
            <p:cNvSpPr/>
            <p:nvPr/>
          </p:nvSpPr>
          <p:spPr>
            <a:xfrm>
              <a:off x="5570625" y="2485550"/>
              <a:ext cx="62200" cy="53300"/>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2" name="Google Shape;6782;p74"/>
            <p:cNvSpPr/>
            <p:nvPr/>
          </p:nvSpPr>
          <p:spPr>
            <a:xfrm>
              <a:off x="5570625" y="2561575"/>
              <a:ext cx="62200" cy="53425"/>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3" name="Google Shape;6783;p74"/>
            <p:cNvSpPr/>
            <p:nvPr/>
          </p:nvSpPr>
          <p:spPr>
            <a:xfrm>
              <a:off x="55706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4" name="Google Shape;6784;p74"/>
            <p:cNvSpPr/>
            <p:nvPr/>
          </p:nvSpPr>
          <p:spPr>
            <a:xfrm>
              <a:off x="5570625" y="2866425"/>
              <a:ext cx="62200" cy="53275"/>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5" name="Google Shape;6785;p74"/>
            <p:cNvSpPr/>
            <p:nvPr/>
          </p:nvSpPr>
          <p:spPr>
            <a:xfrm>
              <a:off x="5570625" y="2790200"/>
              <a:ext cx="62200" cy="5335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6" name="Google Shape;6786;p74"/>
            <p:cNvSpPr/>
            <p:nvPr/>
          </p:nvSpPr>
          <p:spPr>
            <a:xfrm>
              <a:off x="5570625"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7" name="Google Shape;6787;p74"/>
            <p:cNvSpPr/>
            <p:nvPr/>
          </p:nvSpPr>
          <p:spPr>
            <a:xfrm>
              <a:off x="56468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8" name="Google Shape;6788;p74"/>
            <p:cNvSpPr/>
            <p:nvPr/>
          </p:nvSpPr>
          <p:spPr>
            <a:xfrm>
              <a:off x="56468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9" name="Google Shape;6789;p74"/>
            <p:cNvSpPr/>
            <p:nvPr/>
          </p:nvSpPr>
          <p:spPr>
            <a:xfrm>
              <a:off x="56468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0" name="Google Shape;6790;p74"/>
            <p:cNvSpPr/>
            <p:nvPr/>
          </p:nvSpPr>
          <p:spPr>
            <a:xfrm>
              <a:off x="564682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1" name="Google Shape;6791;p74"/>
            <p:cNvSpPr/>
            <p:nvPr/>
          </p:nvSpPr>
          <p:spPr>
            <a:xfrm>
              <a:off x="56468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2" name="Google Shape;6792;p74"/>
            <p:cNvSpPr/>
            <p:nvPr/>
          </p:nvSpPr>
          <p:spPr>
            <a:xfrm>
              <a:off x="56468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3" name="Google Shape;6793;p74"/>
            <p:cNvSpPr/>
            <p:nvPr/>
          </p:nvSpPr>
          <p:spPr>
            <a:xfrm>
              <a:off x="5646825" y="1876050"/>
              <a:ext cx="62225" cy="5335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4" name="Google Shape;6794;p74"/>
            <p:cNvSpPr/>
            <p:nvPr/>
          </p:nvSpPr>
          <p:spPr>
            <a:xfrm>
              <a:off x="56468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5" name="Google Shape;6795;p74"/>
            <p:cNvSpPr/>
            <p:nvPr/>
          </p:nvSpPr>
          <p:spPr>
            <a:xfrm>
              <a:off x="56468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6" name="Google Shape;6796;p74"/>
            <p:cNvSpPr/>
            <p:nvPr/>
          </p:nvSpPr>
          <p:spPr>
            <a:xfrm>
              <a:off x="56468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7" name="Google Shape;6797;p74"/>
            <p:cNvSpPr/>
            <p:nvPr/>
          </p:nvSpPr>
          <p:spPr>
            <a:xfrm>
              <a:off x="56468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8" name="Google Shape;6798;p74"/>
            <p:cNvSpPr/>
            <p:nvPr/>
          </p:nvSpPr>
          <p:spPr>
            <a:xfrm>
              <a:off x="5646825"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9" name="Google Shape;6799;p74"/>
            <p:cNvSpPr/>
            <p:nvPr/>
          </p:nvSpPr>
          <p:spPr>
            <a:xfrm>
              <a:off x="56468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0" name="Google Shape;6800;p74"/>
            <p:cNvSpPr/>
            <p:nvPr/>
          </p:nvSpPr>
          <p:spPr>
            <a:xfrm>
              <a:off x="5646825" y="2485550"/>
              <a:ext cx="62225" cy="53300"/>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1" name="Google Shape;6801;p74"/>
            <p:cNvSpPr/>
            <p:nvPr/>
          </p:nvSpPr>
          <p:spPr>
            <a:xfrm>
              <a:off x="56468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2" name="Google Shape;6802;p74"/>
            <p:cNvSpPr/>
            <p:nvPr/>
          </p:nvSpPr>
          <p:spPr>
            <a:xfrm>
              <a:off x="56468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3" name="Google Shape;6803;p74"/>
            <p:cNvSpPr/>
            <p:nvPr/>
          </p:nvSpPr>
          <p:spPr>
            <a:xfrm>
              <a:off x="5646825" y="2637775"/>
              <a:ext cx="62225" cy="53450"/>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4" name="Google Shape;6804;p74"/>
            <p:cNvSpPr/>
            <p:nvPr/>
          </p:nvSpPr>
          <p:spPr>
            <a:xfrm>
              <a:off x="5723050"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5" name="Google Shape;6805;p74"/>
            <p:cNvSpPr/>
            <p:nvPr/>
          </p:nvSpPr>
          <p:spPr>
            <a:xfrm>
              <a:off x="5723050"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6" name="Google Shape;6806;p74"/>
            <p:cNvSpPr/>
            <p:nvPr/>
          </p:nvSpPr>
          <p:spPr>
            <a:xfrm>
              <a:off x="5723050" y="1571400"/>
              <a:ext cx="62150" cy="53250"/>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7" name="Google Shape;6807;p74"/>
            <p:cNvSpPr/>
            <p:nvPr/>
          </p:nvSpPr>
          <p:spPr>
            <a:xfrm>
              <a:off x="5723050"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8" name="Google Shape;6808;p74"/>
            <p:cNvSpPr/>
            <p:nvPr/>
          </p:nvSpPr>
          <p:spPr>
            <a:xfrm>
              <a:off x="5723050" y="17236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9" name="Google Shape;6809;p74"/>
            <p:cNvSpPr/>
            <p:nvPr/>
          </p:nvSpPr>
          <p:spPr>
            <a:xfrm>
              <a:off x="5723050" y="17998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0" name="Google Shape;6810;p74"/>
            <p:cNvSpPr/>
            <p:nvPr/>
          </p:nvSpPr>
          <p:spPr>
            <a:xfrm>
              <a:off x="5723050"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1" name="Google Shape;6811;p74"/>
            <p:cNvSpPr/>
            <p:nvPr/>
          </p:nvSpPr>
          <p:spPr>
            <a:xfrm>
              <a:off x="5723050"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2" name="Google Shape;6812;p74"/>
            <p:cNvSpPr/>
            <p:nvPr/>
          </p:nvSpPr>
          <p:spPr>
            <a:xfrm>
              <a:off x="5723050"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3" name="Google Shape;6813;p74"/>
            <p:cNvSpPr/>
            <p:nvPr/>
          </p:nvSpPr>
          <p:spPr>
            <a:xfrm>
              <a:off x="5723050"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4" name="Google Shape;6814;p74"/>
            <p:cNvSpPr/>
            <p:nvPr/>
          </p:nvSpPr>
          <p:spPr>
            <a:xfrm>
              <a:off x="5723050"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5" name="Google Shape;6815;p74"/>
            <p:cNvSpPr/>
            <p:nvPr/>
          </p:nvSpPr>
          <p:spPr>
            <a:xfrm>
              <a:off x="57230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6" name="Google Shape;6816;p74"/>
            <p:cNvSpPr/>
            <p:nvPr/>
          </p:nvSpPr>
          <p:spPr>
            <a:xfrm>
              <a:off x="5723050"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7" name="Google Shape;6817;p74"/>
            <p:cNvSpPr/>
            <p:nvPr/>
          </p:nvSpPr>
          <p:spPr>
            <a:xfrm>
              <a:off x="5722850" y="2485550"/>
              <a:ext cx="62425" cy="53300"/>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8" name="Google Shape;6818;p74"/>
            <p:cNvSpPr/>
            <p:nvPr/>
          </p:nvSpPr>
          <p:spPr>
            <a:xfrm>
              <a:off x="5723050"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9" name="Google Shape;6819;p74"/>
            <p:cNvSpPr/>
            <p:nvPr/>
          </p:nvSpPr>
          <p:spPr>
            <a:xfrm>
              <a:off x="5722850" y="2637775"/>
              <a:ext cx="62425" cy="53450"/>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0" name="Google Shape;6820;p74"/>
            <p:cNvSpPr/>
            <p:nvPr/>
          </p:nvSpPr>
          <p:spPr>
            <a:xfrm>
              <a:off x="5799275" y="141897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1" name="Google Shape;6821;p74"/>
            <p:cNvSpPr/>
            <p:nvPr/>
          </p:nvSpPr>
          <p:spPr>
            <a:xfrm>
              <a:off x="5799275" y="149520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2" name="Google Shape;6822;p74"/>
            <p:cNvSpPr/>
            <p:nvPr/>
          </p:nvSpPr>
          <p:spPr>
            <a:xfrm>
              <a:off x="5799275" y="1571400"/>
              <a:ext cx="62150" cy="53275"/>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3" name="Google Shape;6823;p74"/>
            <p:cNvSpPr/>
            <p:nvPr/>
          </p:nvSpPr>
          <p:spPr>
            <a:xfrm>
              <a:off x="5799275" y="164740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4" name="Google Shape;6824;p74"/>
            <p:cNvSpPr/>
            <p:nvPr/>
          </p:nvSpPr>
          <p:spPr>
            <a:xfrm>
              <a:off x="5799275" y="172362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5" name="Google Shape;6825;p74"/>
            <p:cNvSpPr/>
            <p:nvPr/>
          </p:nvSpPr>
          <p:spPr>
            <a:xfrm>
              <a:off x="5799275" y="1799825"/>
              <a:ext cx="62150" cy="53300"/>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6" name="Google Shape;6826;p74"/>
            <p:cNvSpPr/>
            <p:nvPr/>
          </p:nvSpPr>
          <p:spPr>
            <a:xfrm>
              <a:off x="5799275" y="187605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7" name="Google Shape;6827;p74"/>
            <p:cNvSpPr/>
            <p:nvPr/>
          </p:nvSpPr>
          <p:spPr>
            <a:xfrm>
              <a:off x="5799275" y="1952050"/>
              <a:ext cx="62200" cy="53500"/>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8" name="Google Shape;6828;p74"/>
            <p:cNvSpPr/>
            <p:nvPr/>
          </p:nvSpPr>
          <p:spPr>
            <a:xfrm>
              <a:off x="5799275" y="2028275"/>
              <a:ext cx="62200" cy="53450"/>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9" name="Google Shape;6829;p74"/>
            <p:cNvSpPr/>
            <p:nvPr/>
          </p:nvSpPr>
          <p:spPr>
            <a:xfrm>
              <a:off x="587527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0" name="Google Shape;6830;p74"/>
            <p:cNvSpPr/>
            <p:nvPr/>
          </p:nvSpPr>
          <p:spPr>
            <a:xfrm>
              <a:off x="587527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1" name="Google Shape;6831;p74"/>
            <p:cNvSpPr/>
            <p:nvPr/>
          </p:nvSpPr>
          <p:spPr>
            <a:xfrm>
              <a:off x="587527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2" name="Google Shape;6832;p74"/>
            <p:cNvSpPr/>
            <p:nvPr/>
          </p:nvSpPr>
          <p:spPr>
            <a:xfrm>
              <a:off x="587527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3" name="Google Shape;6833;p74"/>
            <p:cNvSpPr/>
            <p:nvPr/>
          </p:nvSpPr>
          <p:spPr>
            <a:xfrm>
              <a:off x="587527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4" name="Google Shape;6834;p74"/>
            <p:cNvSpPr/>
            <p:nvPr/>
          </p:nvSpPr>
          <p:spPr>
            <a:xfrm>
              <a:off x="587527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5" name="Google Shape;6835;p74"/>
            <p:cNvSpPr/>
            <p:nvPr/>
          </p:nvSpPr>
          <p:spPr>
            <a:xfrm>
              <a:off x="5875275" y="1876050"/>
              <a:ext cx="62225" cy="5335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6" name="Google Shape;6836;p74"/>
            <p:cNvSpPr/>
            <p:nvPr/>
          </p:nvSpPr>
          <p:spPr>
            <a:xfrm>
              <a:off x="587527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7" name="Google Shape;6837;p74"/>
            <p:cNvSpPr/>
            <p:nvPr/>
          </p:nvSpPr>
          <p:spPr>
            <a:xfrm>
              <a:off x="587527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8" name="Google Shape;6838;p74"/>
            <p:cNvSpPr/>
            <p:nvPr/>
          </p:nvSpPr>
          <p:spPr>
            <a:xfrm>
              <a:off x="587527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9" name="Google Shape;6839;p74"/>
            <p:cNvSpPr/>
            <p:nvPr/>
          </p:nvSpPr>
          <p:spPr>
            <a:xfrm>
              <a:off x="5799275" y="2104500"/>
              <a:ext cx="62200" cy="5332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0" name="Google Shape;6840;p74"/>
            <p:cNvSpPr/>
            <p:nvPr/>
          </p:nvSpPr>
          <p:spPr>
            <a:xfrm>
              <a:off x="5799275" y="218070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1" name="Google Shape;6841;p74"/>
            <p:cNvSpPr/>
            <p:nvPr/>
          </p:nvSpPr>
          <p:spPr>
            <a:xfrm>
              <a:off x="5799275" y="2256925"/>
              <a:ext cx="62350" cy="53425"/>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2" name="Google Shape;6842;p74"/>
            <p:cNvSpPr/>
            <p:nvPr/>
          </p:nvSpPr>
          <p:spPr>
            <a:xfrm>
              <a:off x="5799275" y="2333125"/>
              <a:ext cx="62200" cy="53450"/>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3" name="Google Shape;6843;p74"/>
            <p:cNvSpPr/>
            <p:nvPr/>
          </p:nvSpPr>
          <p:spPr>
            <a:xfrm>
              <a:off x="5799050" y="2637775"/>
              <a:ext cx="62425" cy="53450"/>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4" name="Google Shape;6844;p74"/>
            <p:cNvSpPr/>
            <p:nvPr/>
          </p:nvSpPr>
          <p:spPr>
            <a:xfrm>
              <a:off x="5799275" y="2561575"/>
              <a:ext cx="62200" cy="53425"/>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5" name="Google Shape;6845;p74"/>
            <p:cNvSpPr/>
            <p:nvPr/>
          </p:nvSpPr>
          <p:spPr>
            <a:xfrm>
              <a:off x="5799050" y="2485550"/>
              <a:ext cx="62425" cy="53300"/>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6" name="Google Shape;6846;p74"/>
            <p:cNvSpPr/>
            <p:nvPr/>
          </p:nvSpPr>
          <p:spPr>
            <a:xfrm>
              <a:off x="5799275" y="240935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7" name="Google Shape;6847;p74"/>
            <p:cNvSpPr/>
            <p:nvPr/>
          </p:nvSpPr>
          <p:spPr>
            <a:xfrm>
              <a:off x="5723050"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8" name="Google Shape;6848;p74"/>
            <p:cNvSpPr/>
            <p:nvPr/>
          </p:nvSpPr>
          <p:spPr>
            <a:xfrm>
              <a:off x="56468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9" name="Google Shape;6849;p74"/>
            <p:cNvSpPr/>
            <p:nvPr/>
          </p:nvSpPr>
          <p:spPr>
            <a:xfrm>
              <a:off x="5570625" y="240935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0" name="Google Shape;6850;p74"/>
            <p:cNvSpPr/>
            <p:nvPr/>
          </p:nvSpPr>
          <p:spPr>
            <a:xfrm>
              <a:off x="54944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1" name="Google Shape;6851;p74"/>
            <p:cNvSpPr/>
            <p:nvPr/>
          </p:nvSpPr>
          <p:spPr>
            <a:xfrm>
              <a:off x="5418200" y="240935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2" name="Google Shape;6852;p74"/>
            <p:cNvSpPr/>
            <p:nvPr/>
          </p:nvSpPr>
          <p:spPr>
            <a:xfrm>
              <a:off x="5341975"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3" name="Google Shape;6853;p74"/>
            <p:cNvSpPr/>
            <p:nvPr/>
          </p:nvSpPr>
          <p:spPr>
            <a:xfrm>
              <a:off x="6027500" y="3399500"/>
              <a:ext cx="62425" cy="5335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4" name="Google Shape;6854;p74"/>
            <p:cNvSpPr/>
            <p:nvPr/>
          </p:nvSpPr>
          <p:spPr>
            <a:xfrm>
              <a:off x="6027500" y="33233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5" name="Google Shape;6855;p74"/>
            <p:cNvSpPr/>
            <p:nvPr/>
          </p:nvSpPr>
          <p:spPr>
            <a:xfrm>
              <a:off x="6103700"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6" name="Google Shape;6856;p74"/>
            <p:cNvSpPr/>
            <p:nvPr/>
          </p:nvSpPr>
          <p:spPr>
            <a:xfrm>
              <a:off x="6103700" y="3094850"/>
              <a:ext cx="62425" cy="5335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7" name="Google Shape;6857;p74"/>
            <p:cNvSpPr/>
            <p:nvPr/>
          </p:nvSpPr>
          <p:spPr>
            <a:xfrm>
              <a:off x="5951475"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8" name="Google Shape;6858;p74"/>
            <p:cNvSpPr/>
            <p:nvPr/>
          </p:nvSpPr>
          <p:spPr>
            <a:xfrm>
              <a:off x="595147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9" name="Google Shape;6859;p74"/>
            <p:cNvSpPr/>
            <p:nvPr/>
          </p:nvSpPr>
          <p:spPr>
            <a:xfrm>
              <a:off x="587527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0" name="Google Shape;6860;p74"/>
            <p:cNvSpPr/>
            <p:nvPr/>
          </p:nvSpPr>
          <p:spPr>
            <a:xfrm>
              <a:off x="587527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1" name="Google Shape;6861;p74"/>
            <p:cNvSpPr/>
            <p:nvPr/>
          </p:nvSpPr>
          <p:spPr>
            <a:xfrm>
              <a:off x="587527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2" name="Google Shape;6862;p74"/>
            <p:cNvSpPr/>
            <p:nvPr/>
          </p:nvSpPr>
          <p:spPr>
            <a:xfrm>
              <a:off x="5799125" y="3399500"/>
              <a:ext cx="62350" cy="53450"/>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3" name="Google Shape;6863;p74"/>
            <p:cNvSpPr/>
            <p:nvPr/>
          </p:nvSpPr>
          <p:spPr>
            <a:xfrm>
              <a:off x="5799125" y="3323300"/>
              <a:ext cx="62350" cy="53425"/>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4" name="Google Shape;6864;p74"/>
            <p:cNvSpPr/>
            <p:nvPr/>
          </p:nvSpPr>
          <p:spPr>
            <a:xfrm>
              <a:off x="6027500" y="355192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5" name="Google Shape;6865;p74"/>
            <p:cNvSpPr/>
            <p:nvPr/>
          </p:nvSpPr>
          <p:spPr>
            <a:xfrm>
              <a:off x="5951475"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6" name="Google Shape;6866;p74"/>
            <p:cNvSpPr/>
            <p:nvPr/>
          </p:nvSpPr>
          <p:spPr>
            <a:xfrm>
              <a:off x="587527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7" name="Google Shape;6867;p74"/>
            <p:cNvSpPr/>
            <p:nvPr/>
          </p:nvSpPr>
          <p:spPr>
            <a:xfrm>
              <a:off x="5799050" y="3551925"/>
              <a:ext cx="62375" cy="53300"/>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8" name="Google Shape;6868;p74"/>
            <p:cNvSpPr/>
            <p:nvPr/>
          </p:nvSpPr>
          <p:spPr>
            <a:xfrm>
              <a:off x="5723050" y="3551925"/>
              <a:ext cx="62150" cy="53300"/>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9" name="Google Shape;6869;p74"/>
            <p:cNvSpPr/>
            <p:nvPr/>
          </p:nvSpPr>
          <p:spPr>
            <a:xfrm>
              <a:off x="5723050"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0" name="Google Shape;6870;p74"/>
            <p:cNvSpPr/>
            <p:nvPr/>
          </p:nvSpPr>
          <p:spPr>
            <a:xfrm>
              <a:off x="56468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1" name="Google Shape;6871;p74"/>
            <p:cNvSpPr/>
            <p:nvPr/>
          </p:nvSpPr>
          <p:spPr>
            <a:xfrm>
              <a:off x="5646700" y="3399500"/>
              <a:ext cx="62350" cy="5335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2" name="Google Shape;6872;p74"/>
            <p:cNvSpPr/>
            <p:nvPr/>
          </p:nvSpPr>
          <p:spPr>
            <a:xfrm>
              <a:off x="5570475" y="3399500"/>
              <a:ext cx="62350" cy="5335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3" name="Google Shape;6873;p74"/>
            <p:cNvSpPr/>
            <p:nvPr/>
          </p:nvSpPr>
          <p:spPr>
            <a:xfrm>
              <a:off x="5570475"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4" name="Google Shape;6874;p74"/>
            <p:cNvSpPr/>
            <p:nvPr/>
          </p:nvSpPr>
          <p:spPr>
            <a:xfrm>
              <a:off x="5494275" y="3323300"/>
              <a:ext cx="62350" cy="53425"/>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5" name="Google Shape;6875;p74"/>
            <p:cNvSpPr/>
            <p:nvPr/>
          </p:nvSpPr>
          <p:spPr>
            <a:xfrm>
              <a:off x="5494275" y="3247075"/>
              <a:ext cx="62350" cy="53500"/>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6" name="Google Shape;6876;p74"/>
            <p:cNvSpPr/>
            <p:nvPr/>
          </p:nvSpPr>
          <p:spPr>
            <a:xfrm>
              <a:off x="5646700" y="3247075"/>
              <a:ext cx="62350" cy="53450"/>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7" name="Google Shape;6877;p74"/>
            <p:cNvSpPr/>
            <p:nvPr/>
          </p:nvSpPr>
          <p:spPr>
            <a:xfrm>
              <a:off x="5570625" y="3171075"/>
              <a:ext cx="62200" cy="5335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8" name="Google Shape;6878;p74"/>
            <p:cNvSpPr/>
            <p:nvPr/>
          </p:nvSpPr>
          <p:spPr>
            <a:xfrm>
              <a:off x="5494400"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9" name="Google Shape;6879;p74"/>
            <p:cNvSpPr/>
            <p:nvPr/>
          </p:nvSpPr>
          <p:spPr>
            <a:xfrm>
              <a:off x="732252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0" name="Google Shape;6880;p74"/>
            <p:cNvSpPr/>
            <p:nvPr/>
          </p:nvSpPr>
          <p:spPr>
            <a:xfrm>
              <a:off x="72465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1" name="Google Shape;6881;p74"/>
            <p:cNvSpPr/>
            <p:nvPr/>
          </p:nvSpPr>
          <p:spPr>
            <a:xfrm>
              <a:off x="72465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2" name="Google Shape;6882;p74"/>
            <p:cNvSpPr/>
            <p:nvPr/>
          </p:nvSpPr>
          <p:spPr>
            <a:xfrm>
              <a:off x="71703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3" name="Google Shape;6883;p74"/>
            <p:cNvSpPr/>
            <p:nvPr/>
          </p:nvSpPr>
          <p:spPr>
            <a:xfrm>
              <a:off x="71703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4" name="Google Shape;6884;p74"/>
            <p:cNvSpPr/>
            <p:nvPr/>
          </p:nvSpPr>
          <p:spPr>
            <a:xfrm>
              <a:off x="7094075"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5" name="Google Shape;6885;p74"/>
            <p:cNvSpPr/>
            <p:nvPr/>
          </p:nvSpPr>
          <p:spPr>
            <a:xfrm>
              <a:off x="7094075" y="141897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6" name="Google Shape;6886;p74"/>
            <p:cNvSpPr/>
            <p:nvPr/>
          </p:nvSpPr>
          <p:spPr>
            <a:xfrm>
              <a:off x="7017875" y="1571400"/>
              <a:ext cx="62400" cy="53250"/>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7" name="Google Shape;6887;p74"/>
            <p:cNvSpPr/>
            <p:nvPr/>
          </p:nvSpPr>
          <p:spPr>
            <a:xfrm>
              <a:off x="7017875" y="1418975"/>
              <a:ext cx="62400" cy="5335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8" name="Google Shape;6888;p74"/>
            <p:cNvSpPr/>
            <p:nvPr/>
          </p:nvSpPr>
          <p:spPr>
            <a:xfrm>
              <a:off x="694185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9" name="Google Shape;6889;p74"/>
            <p:cNvSpPr/>
            <p:nvPr/>
          </p:nvSpPr>
          <p:spPr>
            <a:xfrm>
              <a:off x="69418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0" name="Google Shape;6890;p74"/>
            <p:cNvSpPr/>
            <p:nvPr/>
          </p:nvSpPr>
          <p:spPr>
            <a:xfrm>
              <a:off x="69418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1" name="Google Shape;6891;p74"/>
            <p:cNvSpPr/>
            <p:nvPr/>
          </p:nvSpPr>
          <p:spPr>
            <a:xfrm>
              <a:off x="69418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2" name="Google Shape;6892;p74"/>
            <p:cNvSpPr/>
            <p:nvPr/>
          </p:nvSpPr>
          <p:spPr>
            <a:xfrm>
              <a:off x="68656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3" name="Google Shape;6893;p74"/>
            <p:cNvSpPr/>
            <p:nvPr/>
          </p:nvSpPr>
          <p:spPr>
            <a:xfrm>
              <a:off x="686565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4" name="Google Shape;6894;p74"/>
            <p:cNvSpPr/>
            <p:nvPr/>
          </p:nvSpPr>
          <p:spPr>
            <a:xfrm>
              <a:off x="68656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5" name="Google Shape;6895;p74"/>
            <p:cNvSpPr/>
            <p:nvPr/>
          </p:nvSpPr>
          <p:spPr>
            <a:xfrm>
              <a:off x="68656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6" name="Google Shape;6896;p74"/>
            <p:cNvSpPr/>
            <p:nvPr/>
          </p:nvSpPr>
          <p:spPr>
            <a:xfrm>
              <a:off x="678922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7" name="Google Shape;6897;p74"/>
            <p:cNvSpPr/>
            <p:nvPr/>
          </p:nvSpPr>
          <p:spPr>
            <a:xfrm>
              <a:off x="678922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8" name="Google Shape;6898;p74"/>
            <p:cNvSpPr/>
            <p:nvPr/>
          </p:nvSpPr>
          <p:spPr>
            <a:xfrm>
              <a:off x="678922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9" name="Google Shape;6899;p74"/>
            <p:cNvSpPr/>
            <p:nvPr/>
          </p:nvSpPr>
          <p:spPr>
            <a:xfrm>
              <a:off x="6789225" y="134275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0" name="Google Shape;6900;p74"/>
            <p:cNvSpPr/>
            <p:nvPr/>
          </p:nvSpPr>
          <p:spPr>
            <a:xfrm>
              <a:off x="671322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1" name="Google Shape;6901;p74"/>
            <p:cNvSpPr/>
            <p:nvPr/>
          </p:nvSpPr>
          <p:spPr>
            <a:xfrm>
              <a:off x="671322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2" name="Google Shape;6902;p74"/>
            <p:cNvSpPr/>
            <p:nvPr/>
          </p:nvSpPr>
          <p:spPr>
            <a:xfrm>
              <a:off x="671322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3" name="Google Shape;6903;p74"/>
            <p:cNvSpPr/>
            <p:nvPr/>
          </p:nvSpPr>
          <p:spPr>
            <a:xfrm>
              <a:off x="671322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4" name="Google Shape;6904;p74"/>
            <p:cNvSpPr/>
            <p:nvPr/>
          </p:nvSpPr>
          <p:spPr>
            <a:xfrm>
              <a:off x="671322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5" name="Google Shape;6905;p74"/>
            <p:cNvSpPr/>
            <p:nvPr/>
          </p:nvSpPr>
          <p:spPr>
            <a:xfrm>
              <a:off x="6637000" y="164740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6" name="Google Shape;6906;p74"/>
            <p:cNvSpPr/>
            <p:nvPr/>
          </p:nvSpPr>
          <p:spPr>
            <a:xfrm>
              <a:off x="6637000" y="134275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7" name="Google Shape;6907;p74"/>
            <p:cNvSpPr/>
            <p:nvPr/>
          </p:nvSpPr>
          <p:spPr>
            <a:xfrm>
              <a:off x="6560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8" name="Google Shape;6908;p74"/>
            <p:cNvSpPr/>
            <p:nvPr/>
          </p:nvSpPr>
          <p:spPr>
            <a:xfrm>
              <a:off x="656080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9" name="Google Shape;6909;p74"/>
            <p:cNvSpPr/>
            <p:nvPr/>
          </p:nvSpPr>
          <p:spPr>
            <a:xfrm>
              <a:off x="6560800" y="1266550"/>
              <a:ext cx="62200" cy="53450"/>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0" name="Google Shape;6910;p74"/>
            <p:cNvSpPr/>
            <p:nvPr/>
          </p:nvSpPr>
          <p:spPr>
            <a:xfrm>
              <a:off x="6484575" y="1647400"/>
              <a:ext cx="62425" cy="53450"/>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1" name="Google Shape;6911;p74"/>
            <p:cNvSpPr/>
            <p:nvPr/>
          </p:nvSpPr>
          <p:spPr>
            <a:xfrm>
              <a:off x="6484575" y="1266550"/>
              <a:ext cx="62425" cy="53450"/>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2" name="Google Shape;6912;p74"/>
            <p:cNvSpPr/>
            <p:nvPr/>
          </p:nvSpPr>
          <p:spPr>
            <a:xfrm>
              <a:off x="6408350" y="2333125"/>
              <a:ext cx="62425" cy="53450"/>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3" name="Google Shape;6913;p74"/>
            <p:cNvSpPr/>
            <p:nvPr/>
          </p:nvSpPr>
          <p:spPr>
            <a:xfrm>
              <a:off x="6408350" y="2256925"/>
              <a:ext cx="62575" cy="53425"/>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4" name="Google Shape;6914;p74"/>
            <p:cNvSpPr/>
            <p:nvPr/>
          </p:nvSpPr>
          <p:spPr>
            <a:xfrm>
              <a:off x="6408350" y="21045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5" name="Google Shape;6915;p74"/>
            <p:cNvSpPr/>
            <p:nvPr/>
          </p:nvSpPr>
          <p:spPr>
            <a:xfrm>
              <a:off x="6408350" y="179985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6" name="Google Shape;6916;p74"/>
            <p:cNvSpPr/>
            <p:nvPr/>
          </p:nvSpPr>
          <p:spPr>
            <a:xfrm>
              <a:off x="6408350" y="164740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7" name="Google Shape;6917;p74"/>
            <p:cNvSpPr/>
            <p:nvPr/>
          </p:nvSpPr>
          <p:spPr>
            <a:xfrm>
              <a:off x="6408350" y="134275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8" name="Google Shape;6918;p74"/>
            <p:cNvSpPr/>
            <p:nvPr/>
          </p:nvSpPr>
          <p:spPr>
            <a:xfrm>
              <a:off x="6408350" y="1266550"/>
              <a:ext cx="62425" cy="53450"/>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9" name="Google Shape;6919;p74"/>
            <p:cNvSpPr/>
            <p:nvPr/>
          </p:nvSpPr>
          <p:spPr>
            <a:xfrm>
              <a:off x="63323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0" name="Google Shape;6920;p74"/>
            <p:cNvSpPr/>
            <p:nvPr/>
          </p:nvSpPr>
          <p:spPr>
            <a:xfrm>
              <a:off x="63323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1" name="Google Shape;6921;p74"/>
            <p:cNvSpPr/>
            <p:nvPr/>
          </p:nvSpPr>
          <p:spPr>
            <a:xfrm>
              <a:off x="63323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2" name="Google Shape;6922;p74"/>
            <p:cNvSpPr/>
            <p:nvPr/>
          </p:nvSpPr>
          <p:spPr>
            <a:xfrm>
              <a:off x="633235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3" name="Google Shape;6923;p74"/>
            <p:cNvSpPr/>
            <p:nvPr/>
          </p:nvSpPr>
          <p:spPr>
            <a:xfrm>
              <a:off x="633235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4" name="Google Shape;6924;p74"/>
            <p:cNvSpPr/>
            <p:nvPr/>
          </p:nvSpPr>
          <p:spPr>
            <a:xfrm>
              <a:off x="63323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5" name="Google Shape;6925;p74"/>
            <p:cNvSpPr/>
            <p:nvPr/>
          </p:nvSpPr>
          <p:spPr>
            <a:xfrm>
              <a:off x="63323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6" name="Google Shape;6926;p74"/>
            <p:cNvSpPr/>
            <p:nvPr/>
          </p:nvSpPr>
          <p:spPr>
            <a:xfrm>
              <a:off x="6256150" y="2485550"/>
              <a:ext cx="62200" cy="53300"/>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7" name="Google Shape;6927;p74"/>
            <p:cNvSpPr/>
            <p:nvPr/>
          </p:nvSpPr>
          <p:spPr>
            <a:xfrm>
              <a:off x="6256150" y="2409350"/>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8" name="Google Shape;6928;p74"/>
            <p:cNvSpPr/>
            <p:nvPr/>
          </p:nvSpPr>
          <p:spPr>
            <a:xfrm>
              <a:off x="6256150" y="2028275"/>
              <a:ext cx="62200" cy="53450"/>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9" name="Google Shape;6929;p74"/>
            <p:cNvSpPr/>
            <p:nvPr/>
          </p:nvSpPr>
          <p:spPr>
            <a:xfrm>
              <a:off x="6256150" y="1952050"/>
              <a:ext cx="62200" cy="53450"/>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0" name="Google Shape;6930;p74"/>
            <p:cNvSpPr/>
            <p:nvPr/>
          </p:nvSpPr>
          <p:spPr>
            <a:xfrm>
              <a:off x="6256150" y="1876050"/>
              <a:ext cx="62200" cy="5335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1" name="Google Shape;6931;p74"/>
            <p:cNvSpPr/>
            <p:nvPr/>
          </p:nvSpPr>
          <p:spPr>
            <a:xfrm>
              <a:off x="6256150" y="179985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2" name="Google Shape;6932;p74"/>
            <p:cNvSpPr/>
            <p:nvPr/>
          </p:nvSpPr>
          <p:spPr>
            <a:xfrm>
              <a:off x="6256150" y="172362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3" name="Google Shape;6933;p74"/>
            <p:cNvSpPr/>
            <p:nvPr/>
          </p:nvSpPr>
          <p:spPr>
            <a:xfrm>
              <a:off x="6256150" y="134275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4" name="Google Shape;6934;p74"/>
            <p:cNvSpPr/>
            <p:nvPr/>
          </p:nvSpPr>
          <p:spPr>
            <a:xfrm>
              <a:off x="617992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5" name="Google Shape;6935;p74"/>
            <p:cNvSpPr/>
            <p:nvPr/>
          </p:nvSpPr>
          <p:spPr>
            <a:xfrm>
              <a:off x="617992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6" name="Google Shape;6936;p74"/>
            <p:cNvSpPr/>
            <p:nvPr/>
          </p:nvSpPr>
          <p:spPr>
            <a:xfrm>
              <a:off x="617992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7" name="Google Shape;6937;p74"/>
            <p:cNvSpPr/>
            <p:nvPr/>
          </p:nvSpPr>
          <p:spPr>
            <a:xfrm>
              <a:off x="617992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8" name="Google Shape;6938;p74"/>
            <p:cNvSpPr/>
            <p:nvPr/>
          </p:nvSpPr>
          <p:spPr>
            <a:xfrm>
              <a:off x="6103700"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9" name="Google Shape;6939;p74"/>
            <p:cNvSpPr/>
            <p:nvPr/>
          </p:nvSpPr>
          <p:spPr>
            <a:xfrm>
              <a:off x="6103700"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0" name="Google Shape;6940;p74"/>
            <p:cNvSpPr/>
            <p:nvPr/>
          </p:nvSpPr>
          <p:spPr>
            <a:xfrm>
              <a:off x="6103700"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1" name="Google Shape;6941;p74"/>
            <p:cNvSpPr/>
            <p:nvPr/>
          </p:nvSpPr>
          <p:spPr>
            <a:xfrm>
              <a:off x="6103700" y="21045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2" name="Google Shape;6942;p74"/>
            <p:cNvSpPr/>
            <p:nvPr/>
          </p:nvSpPr>
          <p:spPr>
            <a:xfrm>
              <a:off x="6103700" y="1342750"/>
              <a:ext cx="62425" cy="53450"/>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3" name="Google Shape;6943;p74"/>
            <p:cNvSpPr/>
            <p:nvPr/>
          </p:nvSpPr>
          <p:spPr>
            <a:xfrm>
              <a:off x="6027500" y="2180700"/>
              <a:ext cx="62425" cy="5335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4" name="Google Shape;6944;p74"/>
            <p:cNvSpPr/>
            <p:nvPr/>
          </p:nvSpPr>
          <p:spPr>
            <a:xfrm>
              <a:off x="6027500" y="134275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5" name="Google Shape;6945;p74"/>
            <p:cNvSpPr/>
            <p:nvPr/>
          </p:nvSpPr>
          <p:spPr>
            <a:xfrm>
              <a:off x="5951475"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6" name="Google Shape;6946;p74"/>
            <p:cNvSpPr/>
            <p:nvPr/>
          </p:nvSpPr>
          <p:spPr>
            <a:xfrm>
              <a:off x="595147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7" name="Google Shape;6947;p74"/>
            <p:cNvSpPr/>
            <p:nvPr/>
          </p:nvSpPr>
          <p:spPr>
            <a:xfrm>
              <a:off x="595147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8" name="Google Shape;6948;p74"/>
            <p:cNvSpPr/>
            <p:nvPr/>
          </p:nvSpPr>
          <p:spPr>
            <a:xfrm>
              <a:off x="595147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9" name="Google Shape;6949;p74"/>
            <p:cNvSpPr/>
            <p:nvPr/>
          </p:nvSpPr>
          <p:spPr>
            <a:xfrm>
              <a:off x="59514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0" name="Google Shape;6950;p74"/>
            <p:cNvSpPr/>
            <p:nvPr/>
          </p:nvSpPr>
          <p:spPr>
            <a:xfrm>
              <a:off x="587527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1" name="Google Shape;6951;p74"/>
            <p:cNvSpPr/>
            <p:nvPr/>
          </p:nvSpPr>
          <p:spPr>
            <a:xfrm>
              <a:off x="5875275" y="2637775"/>
              <a:ext cx="62225" cy="53450"/>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2" name="Google Shape;6952;p74"/>
            <p:cNvSpPr/>
            <p:nvPr/>
          </p:nvSpPr>
          <p:spPr>
            <a:xfrm>
              <a:off x="5875275" y="2561575"/>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3" name="Google Shape;6953;p74"/>
            <p:cNvSpPr/>
            <p:nvPr/>
          </p:nvSpPr>
          <p:spPr>
            <a:xfrm>
              <a:off x="587527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4" name="Google Shape;6954;p74"/>
            <p:cNvSpPr/>
            <p:nvPr/>
          </p:nvSpPr>
          <p:spPr>
            <a:xfrm>
              <a:off x="5875275"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5" name="Google Shape;6955;p74"/>
            <p:cNvSpPr/>
            <p:nvPr/>
          </p:nvSpPr>
          <p:spPr>
            <a:xfrm>
              <a:off x="587527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6" name="Google Shape;6956;p74"/>
            <p:cNvSpPr/>
            <p:nvPr/>
          </p:nvSpPr>
          <p:spPr>
            <a:xfrm>
              <a:off x="587527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7" name="Google Shape;6957;p74"/>
            <p:cNvSpPr/>
            <p:nvPr/>
          </p:nvSpPr>
          <p:spPr>
            <a:xfrm>
              <a:off x="5799275" y="2714000"/>
              <a:ext cx="62200" cy="5335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8" name="Google Shape;6958;p74"/>
            <p:cNvSpPr/>
            <p:nvPr/>
          </p:nvSpPr>
          <p:spPr>
            <a:xfrm>
              <a:off x="5799275" y="134275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9" name="Google Shape;6959;p74"/>
            <p:cNvSpPr/>
            <p:nvPr/>
          </p:nvSpPr>
          <p:spPr>
            <a:xfrm>
              <a:off x="5799125" y="1190550"/>
              <a:ext cx="62350" cy="53425"/>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0" name="Google Shape;6960;p74"/>
            <p:cNvSpPr/>
            <p:nvPr/>
          </p:nvSpPr>
          <p:spPr>
            <a:xfrm>
              <a:off x="5723050"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1" name="Google Shape;6961;p74"/>
            <p:cNvSpPr/>
            <p:nvPr/>
          </p:nvSpPr>
          <p:spPr>
            <a:xfrm>
              <a:off x="5723050"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2" name="Google Shape;6962;p74"/>
            <p:cNvSpPr/>
            <p:nvPr/>
          </p:nvSpPr>
          <p:spPr>
            <a:xfrm>
              <a:off x="5723050" y="2942425"/>
              <a:ext cx="62225" cy="53450"/>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3" name="Google Shape;6963;p74"/>
            <p:cNvSpPr/>
            <p:nvPr/>
          </p:nvSpPr>
          <p:spPr>
            <a:xfrm>
              <a:off x="5723050" y="271400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4" name="Google Shape;6964;p74"/>
            <p:cNvSpPr/>
            <p:nvPr/>
          </p:nvSpPr>
          <p:spPr>
            <a:xfrm>
              <a:off x="5723050" y="134275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5" name="Google Shape;6965;p74"/>
            <p:cNvSpPr/>
            <p:nvPr/>
          </p:nvSpPr>
          <p:spPr>
            <a:xfrm>
              <a:off x="5722900" y="1190550"/>
              <a:ext cx="62375" cy="53425"/>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6" name="Google Shape;6966;p74"/>
            <p:cNvSpPr/>
            <p:nvPr/>
          </p:nvSpPr>
          <p:spPr>
            <a:xfrm>
              <a:off x="56468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7" name="Google Shape;6967;p74"/>
            <p:cNvSpPr/>
            <p:nvPr/>
          </p:nvSpPr>
          <p:spPr>
            <a:xfrm>
              <a:off x="5646825" y="2866425"/>
              <a:ext cx="62225" cy="53275"/>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8" name="Google Shape;6968;p74"/>
            <p:cNvSpPr/>
            <p:nvPr/>
          </p:nvSpPr>
          <p:spPr>
            <a:xfrm>
              <a:off x="56468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9" name="Google Shape;6969;p74"/>
            <p:cNvSpPr/>
            <p:nvPr/>
          </p:nvSpPr>
          <p:spPr>
            <a:xfrm>
              <a:off x="56468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0" name="Google Shape;6970;p74"/>
            <p:cNvSpPr/>
            <p:nvPr/>
          </p:nvSpPr>
          <p:spPr>
            <a:xfrm>
              <a:off x="56468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1" name="Google Shape;6971;p74"/>
            <p:cNvSpPr/>
            <p:nvPr/>
          </p:nvSpPr>
          <p:spPr>
            <a:xfrm>
              <a:off x="5646700" y="119055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2" name="Google Shape;6972;p74"/>
            <p:cNvSpPr/>
            <p:nvPr/>
          </p:nvSpPr>
          <p:spPr>
            <a:xfrm>
              <a:off x="5570625" y="3018650"/>
              <a:ext cx="62200" cy="53425"/>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3" name="Google Shape;6973;p74"/>
            <p:cNvSpPr/>
            <p:nvPr/>
          </p:nvSpPr>
          <p:spPr>
            <a:xfrm>
              <a:off x="5570625" y="2942425"/>
              <a:ext cx="62200" cy="53450"/>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4" name="Google Shape;6974;p74"/>
            <p:cNvSpPr/>
            <p:nvPr/>
          </p:nvSpPr>
          <p:spPr>
            <a:xfrm>
              <a:off x="5570475" y="1190550"/>
              <a:ext cx="62350" cy="5332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5" name="Google Shape;6975;p74"/>
            <p:cNvSpPr/>
            <p:nvPr/>
          </p:nvSpPr>
          <p:spPr>
            <a:xfrm>
              <a:off x="5494400" y="29424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6" name="Google Shape;6976;p74"/>
            <p:cNvSpPr/>
            <p:nvPr/>
          </p:nvSpPr>
          <p:spPr>
            <a:xfrm>
              <a:off x="549440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7" name="Google Shape;6977;p74"/>
            <p:cNvSpPr/>
            <p:nvPr/>
          </p:nvSpPr>
          <p:spPr>
            <a:xfrm>
              <a:off x="5494275" y="1190550"/>
              <a:ext cx="62350" cy="5332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8" name="Google Shape;6978;p74"/>
            <p:cNvSpPr/>
            <p:nvPr/>
          </p:nvSpPr>
          <p:spPr>
            <a:xfrm>
              <a:off x="5418200"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9" name="Google Shape;6979;p74"/>
            <p:cNvSpPr/>
            <p:nvPr/>
          </p:nvSpPr>
          <p:spPr>
            <a:xfrm>
              <a:off x="5418200"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0" name="Google Shape;6980;p74"/>
            <p:cNvSpPr/>
            <p:nvPr/>
          </p:nvSpPr>
          <p:spPr>
            <a:xfrm>
              <a:off x="5418200" y="1266550"/>
              <a:ext cx="62425" cy="53450"/>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1" name="Google Shape;6981;p74"/>
            <p:cNvSpPr/>
            <p:nvPr/>
          </p:nvSpPr>
          <p:spPr>
            <a:xfrm>
              <a:off x="5418200" y="11905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2" name="Google Shape;6982;p74"/>
            <p:cNvSpPr/>
            <p:nvPr/>
          </p:nvSpPr>
          <p:spPr>
            <a:xfrm>
              <a:off x="5341975"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3" name="Google Shape;6983;p74"/>
            <p:cNvSpPr/>
            <p:nvPr/>
          </p:nvSpPr>
          <p:spPr>
            <a:xfrm>
              <a:off x="5341975"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4" name="Google Shape;6984;p74"/>
            <p:cNvSpPr/>
            <p:nvPr/>
          </p:nvSpPr>
          <p:spPr>
            <a:xfrm>
              <a:off x="5265775" y="2790200"/>
              <a:ext cx="62200" cy="5335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5" name="Google Shape;6985;p74"/>
            <p:cNvSpPr/>
            <p:nvPr/>
          </p:nvSpPr>
          <p:spPr>
            <a:xfrm>
              <a:off x="5265775" y="2714000"/>
              <a:ext cx="62200" cy="5335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6" name="Google Shape;6986;p74"/>
            <p:cNvSpPr/>
            <p:nvPr/>
          </p:nvSpPr>
          <p:spPr>
            <a:xfrm>
              <a:off x="5265775" y="1266550"/>
              <a:ext cx="62200" cy="53450"/>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7" name="Google Shape;6987;p74"/>
            <p:cNvSpPr/>
            <p:nvPr/>
          </p:nvSpPr>
          <p:spPr>
            <a:xfrm>
              <a:off x="5189550"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8" name="Google Shape;6988;p74"/>
            <p:cNvSpPr/>
            <p:nvPr/>
          </p:nvSpPr>
          <p:spPr>
            <a:xfrm>
              <a:off x="5189550" y="2790200"/>
              <a:ext cx="62225" cy="5335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9" name="Google Shape;6989;p74"/>
            <p:cNvSpPr/>
            <p:nvPr/>
          </p:nvSpPr>
          <p:spPr>
            <a:xfrm>
              <a:off x="5189550" y="1342750"/>
              <a:ext cx="62225" cy="5335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0" name="Google Shape;6990;p74"/>
            <p:cNvSpPr/>
            <p:nvPr/>
          </p:nvSpPr>
          <p:spPr>
            <a:xfrm>
              <a:off x="5113350" y="3094850"/>
              <a:ext cx="62400" cy="5335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1" name="Google Shape;6991;p74"/>
            <p:cNvSpPr/>
            <p:nvPr/>
          </p:nvSpPr>
          <p:spPr>
            <a:xfrm>
              <a:off x="5113350" y="3018650"/>
              <a:ext cx="62400" cy="53425"/>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2" name="Google Shape;6992;p74"/>
            <p:cNvSpPr/>
            <p:nvPr/>
          </p:nvSpPr>
          <p:spPr>
            <a:xfrm>
              <a:off x="5113350" y="2942425"/>
              <a:ext cx="62400" cy="53450"/>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3" name="Google Shape;6993;p74"/>
            <p:cNvSpPr/>
            <p:nvPr/>
          </p:nvSpPr>
          <p:spPr>
            <a:xfrm>
              <a:off x="5113350" y="2866425"/>
              <a:ext cx="62400" cy="53275"/>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4" name="Google Shape;6994;p74"/>
            <p:cNvSpPr/>
            <p:nvPr/>
          </p:nvSpPr>
          <p:spPr>
            <a:xfrm>
              <a:off x="5113350" y="2790200"/>
              <a:ext cx="62400" cy="5335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5" name="Google Shape;6995;p74"/>
            <p:cNvSpPr/>
            <p:nvPr/>
          </p:nvSpPr>
          <p:spPr>
            <a:xfrm>
              <a:off x="5113350" y="2714000"/>
              <a:ext cx="62400" cy="5335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6" name="Google Shape;6996;p74"/>
            <p:cNvSpPr/>
            <p:nvPr/>
          </p:nvSpPr>
          <p:spPr>
            <a:xfrm>
              <a:off x="5113350" y="141897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7" name="Google Shape;6997;p74"/>
            <p:cNvSpPr/>
            <p:nvPr/>
          </p:nvSpPr>
          <p:spPr>
            <a:xfrm>
              <a:off x="5113350" y="134275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8" name="Google Shape;6998;p74"/>
            <p:cNvSpPr/>
            <p:nvPr/>
          </p:nvSpPr>
          <p:spPr>
            <a:xfrm>
              <a:off x="50373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9" name="Google Shape;6999;p74"/>
            <p:cNvSpPr/>
            <p:nvPr/>
          </p:nvSpPr>
          <p:spPr>
            <a:xfrm>
              <a:off x="503732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0" name="Google Shape;7000;p74"/>
            <p:cNvSpPr/>
            <p:nvPr/>
          </p:nvSpPr>
          <p:spPr>
            <a:xfrm>
              <a:off x="5037325" y="286642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1" name="Google Shape;7001;p74"/>
            <p:cNvSpPr/>
            <p:nvPr/>
          </p:nvSpPr>
          <p:spPr>
            <a:xfrm>
              <a:off x="50373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2" name="Google Shape;7002;p74"/>
            <p:cNvSpPr/>
            <p:nvPr/>
          </p:nvSpPr>
          <p:spPr>
            <a:xfrm>
              <a:off x="50373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3" name="Google Shape;7003;p74"/>
            <p:cNvSpPr/>
            <p:nvPr/>
          </p:nvSpPr>
          <p:spPr>
            <a:xfrm>
              <a:off x="5037325"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4" name="Google Shape;7004;p74"/>
            <p:cNvSpPr/>
            <p:nvPr/>
          </p:nvSpPr>
          <p:spPr>
            <a:xfrm>
              <a:off x="50373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5" name="Google Shape;7005;p74"/>
            <p:cNvSpPr/>
            <p:nvPr/>
          </p:nvSpPr>
          <p:spPr>
            <a:xfrm>
              <a:off x="4961125"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6" name="Google Shape;7006;p74"/>
            <p:cNvSpPr/>
            <p:nvPr/>
          </p:nvSpPr>
          <p:spPr>
            <a:xfrm>
              <a:off x="49611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7" name="Google Shape;7007;p74"/>
            <p:cNvSpPr/>
            <p:nvPr/>
          </p:nvSpPr>
          <p:spPr>
            <a:xfrm>
              <a:off x="49611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8" name="Google Shape;7008;p74"/>
            <p:cNvSpPr/>
            <p:nvPr/>
          </p:nvSpPr>
          <p:spPr>
            <a:xfrm>
              <a:off x="49611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9" name="Google Shape;7009;p74"/>
            <p:cNvSpPr/>
            <p:nvPr/>
          </p:nvSpPr>
          <p:spPr>
            <a:xfrm>
              <a:off x="49611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0" name="Google Shape;7010;p74"/>
            <p:cNvSpPr/>
            <p:nvPr/>
          </p:nvSpPr>
          <p:spPr>
            <a:xfrm>
              <a:off x="49611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1" name="Google Shape;7011;p74"/>
            <p:cNvSpPr/>
            <p:nvPr/>
          </p:nvSpPr>
          <p:spPr>
            <a:xfrm>
              <a:off x="4884900" y="2637775"/>
              <a:ext cx="62225" cy="53450"/>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2" name="Google Shape;7012;p74"/>
            <p:cNvSpPr/>
            <p:nvPr/>
          </p:nvSpPr>
          <p:spPr>
            <a:xfrm>
              <a:off x="48849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3" name="Google Shape;7013;p74"/>
            <p:cNvSpPr/>
            <p:nvPr/>
          </p:nvSpPr>
          <p:spPr>
            <a:xfrm>
              <a:off x="48849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4" name="Google Shape;7014;p74"/>
            <p:cNvSpPr/>
            <p:nvPr/>
          </p:nvSpPr>
          <p:spPr>
            <a:xfrm>
              <a:off x="488490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5" name="Google Shape;7015;p74"/>
            <p:cNvSpPr/>
            <p:nvPr/>
          </p:nvSpPr>
          <p:spPr>
            <a:xfrm>
              <a:off x="4808700" y="2637775"/>
              <a:ext cx="62400" cy="53450"/>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6" name="Google Shape;7016;p74"/>
            <p:cNvSpPr/>
            <p:nvPr/>
          </p:nvSpPr>
          <p:spPr>
            <a:xfrm>
              <a:off x="4808700" y="2561575"/>
              <a:ext cx="62400" cy="53425"/>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7" name="Google Shape;7017;p74"/>
            <p:cNvSpPr/>
            <p:nvPr/>
          </p:nvSpPr>
          <p:spPr>
            <a:xfrm>
              <a:off x="4808700" y="141897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8" name="Google Shape;7018;p74"/>
            <p:cNvSpPr/>
            <p:nvPr/>
          </p:nvSpPr>
          <p:spPr>
            <a:xfrm>
              <a:off x="48087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9" name="Google Shape;7019;p74"/>
            <p:cNvSpPr/>
            <p:nvPr/>
          </p:nvSpPr>
          <p:spPr>
            <a:xfrm>
              <a:off x="4808700" y="11905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0" name="Google Shape;7020;p74"/>
            <p:cNvSpPr/>
            <p:nvPr/>
          </p:nvSpPr>
          <p:spPr>
            <a:xfrm>
              <a:off x="4808700" y="1038125"/>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1" name="Google Shape;7021;p74"/>
            <p:cNvSpPr/>
            <p:nvPr/>
          </p:nvSpPr>
          <p:spPr>
            <a:xfrm>
              <a:off x="4732475" y="27902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2" name="Google Shape;7022;p74"/>
            <p:cNvSpPr/>
            <p:nvPr/>
          </p:nvSpPr>
          <p:spPr>
            <a:xfrm>
              <a:off x="4732475" y="2714000"/>
              <a:ext cx="62425" cy="5335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3" name="Google Shape;7023;p74"/>
            <p:cNvSpPr/>
            <p:nvPr/>
          </p:nvSpPr>
          <p:spPr>
            <a:xfrm>
              <a:off x="4732475" y="2561575"/>
              <a:ext cx="62425" cy="53425"/>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4" name="Google Shape;7024;p74"/>
            <p:cNvSpPr/>
            <p:nvPr/>
          </p:nvSpPr>
          <p:spPr>
            <a:xfrm>
              <a:off x="473247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5" name="Google Shape;7025;p74"/>
            <p:cNvSpPr/>
            <p:nvPr/>
          </p:nvSpPr>
          <p:spPr>
            <a:xfrm>
              <a:off x="4732475" y="11905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6" name="Google Shape;7026;p74"/>
            <p:cNvSpPr/>
            <p:nvPr/>
          </p:nvSpPr>
          <p:spPr>
            <a:xfrm>
              <a:off x="4656475" y="2866425"/>
              <a:ext cx="62200" cy="53275"/>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7" name="Google Shape;7027;p74"/>
            <p:cNvSpPr/>
            <p:nvPr/>
          </p:nvSpPr>
          <p:spPr>
            <a:xfrm>
              <a:off x="4656475" y="27902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8" name="Google Shape;7028;p74"/>
            <p:cNvSpPr/>
            <p:nvPr/>
          </p:nvSpPr>
          <p:spPr>
            <a:xfrm>
              <a:off x="4656475" y="271400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9" name="Google Shape;7029;p74"/>
            <p:cNvSpPr/>
            <p:nvPr/>
          </p:nvSpPr>
          <p:spPr>
            <a:xfrm>
              <a:off x="4656475" y="2485550"/>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0" name="Google Shape;7030;p74"/>
            <p:cNvSpPr/>
            <p:nvPr/>
          </p:nvSpPr>
          <p:spPr>
            <a:xfrm>
              <a:off x="465647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1" name="Google Shape;7031;p74"/>
            <p:cNvSpPr/>
            <p:nvPr/>
          </p:nvSpPr>
          <p:spPr>
            <a:xfrm>
              <a:off x="465647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2" name="Google Shape;7032;p74"/>
            <p:cNvSpPr/>
            <p:nvPr/>
          </p:nvSpPr>
          <p:spPr>
            <a:xfrm>
              <a:off x="46564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3" name="Google Shape;7033;p74"/>
            <p:cNvSpPr/>
            <p:nvPr/>
          </p:nvSpPr>
          <p:spPr>
            <a:xfrm>
              <a:off x="4656475" y="1038125"/>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4" name="Google Shape;7034;p74"/>
            <p:cNvSpPr/>
            <p:nvPr/>
          </p:nvSpPr>
          <p:spPr>
            <a:xfrm>
              <a:off x="4580250" y="29424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5" name="Google Shape;7035;p74"/>
            <p:cNvSpPr/>
            <p:nvPr/>
          </p:nvSpPr>
          <p:spPr>
            <a:xfrm>
              <a:off x="458025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6" name="Google Shape;7036;p74"/>
            <p:cNvSpPr/>
            <p:nvPr/>
          </p:nvSpPr>
          <p:spPr>
            <a:xfrm>
              <a:off x="458025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7" name="Google Shape;7037;p74"/>
            <p:cNvSpPr/>
            <p:nvPr/>
          </p:nvSpPr>
          <p:spPr>
            <a:xfrm>
              <a:off x="4580250"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8" name="Google Shape;7038;p74"/>
            <p:cNvSpPr/>
            <p:nvPr/>
          </p:nvSpPr>
          <p:spPr>
            <a:xfrm>
              <a:off x="458025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9" name="Google Shape;7039;p74"/>
            <p:cNvSpPr/>
            <p:nvPr/>
          </p:nvSpPr>
          <p:spPr>
            <a:xfrm>
              <a:off x="45802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0" name="Google Shape;7040;p74"/>
            <p:cNvSpPr/>
            <p:nvPr/>
          </p:nvSpPr>
          <p:spPr>
            <a:xfrm>
              <a:off x="45802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1" name="Google Shape;7041;p74"/>
            <p:cNvSpPr/>
            <p:nvPr/>
          </p:nvSpPr>
          <p:spPr>
            <a:xfrm>
              <a:off x="45802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2" name="Google Shape;7042;p74"/>
            <p:cNvSpPr/>
            <p:nvPr/>
          </p:nvSpPr>
          <p:spPr>
            <a:xfrm>
              <a:off x="450405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3" name="Google Shape;7043;p74"/>
            <p:cNvSpPr/>
            <p:nvPr/>
          </p:nvSpPr>
          <p:spPr>
            <a:xfrm>
              <a:off x="4504050"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4" name="Google Shape;7044;p74"/>
            <p:cNvSpPr/>
            <p:nvPr/>
          </p:nvSpPr>
          <p:spPr>
            <a:xfrm>
              <a:off x="45040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5" name="Google Shape;7045;p74"/>
            <p:cNvSpPr/>
            <p:nvPr/>
          </p:nvSpPr>
          <p:spPr>
            <a:xfrm>
              <a:off x="450405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6" name="Google Shape;7046;p74"/>
            <p:cNvSpPr/>
            <p:nvPr/>
          </p:nvSpPr>
          <p:spPr>
            <a:xfrm>
              <a:off x="45040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7" name="Google Shape;7047;p74"/>
            <p:cNvSpPr/>
            <p:nvPr/>
          </p:nvSpPr>
          <p:spPr>
            <a:xfrm>
              <a:off x="45040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8" name="Google Shape;7048;p74"/>
            <p:cNvSpPr/>
            <p:nvPr/>
          </p:nvSpPr>
          <p:spPr>
            <a:xfrm>
              <a:off x="4427825" y="2942425"/>
              <a:ext cx="62425" cy="53450"/>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9" name="Google Shape;7049;p74"/>
            <p:cNvSpPr/>
            <p:nvPr/>
          </p:nvSpPr>
          <p:spPr>
            <a:xfrm>
              <a:off x="4427825" y="2866425"/>
              <a:ext cx="62425" cy="53275"/>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0" name="Google Shape;7050;p74"/>
            <p:cNvSpPr/>
            <p:nvPr/>
          </p:nvSpPr>
          <p:spPr>
            <a:xfrm>
              <a:off x="4427825" y="2790200"/>
              <a:ext cx="62425" cy="5335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1" name="Google Shape;7051;p74"/>
            <p:cNvSpPr/>
            <p:nvPr/>
          </p:nvSpPr>
          <p:spPr>
            <a:xfrm>
              <a:off x="4427825" y="2561575"/>
              <a:ext cx="62425" cy="53425"/>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2" name="Google Shape;7052;p74"/>
            <p:cNvSpPr/>
            <p:nvPr/>
          </p:nvSpPr>
          <p:spPr>
            <a:xfrm>
              <a:off x="4427825" y="2485550"/>
              <a:ext cx="62425" cy="53300"/>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3" name="Google Shape;7053;p74"/>
            <p:cNvSpPr/>
            <p:nvPr/>
          </p:nvSpPr>
          <p:spPr>
            <a:xfrm>
              <a:off x="4427825" y="2409350"/>
              <a:ext cx="62425" cy="5335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4" name="Google Shape;7054;p74"/>
            <p:cNvSpPr/>
            <p:nvPr/>
          </p:nvSpPr>
          <p:spPr>
            <a:xfrm>
              <a:off x="435160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5" name="Google Shape;7055;p74"/>
            <p:cNvSpPr/>
            <p:nvPr/>
          </p:nvSpPr>
          <p:spPr>
            <a:xfrm>
              <a:off x="435160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6" name="Google Shape;7056;p74"/>
            <p:cNvSpPr/>
            <p:nvPr/>
          </p:nvSpPr>
          <p:spPr>
            <a:xfrm>
              <a:off x="4351600" y="2637775"/>
              <a:ext cx="62425" cy="53450"/>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7" name="Google Shape;7057;p74"/>
            <p:cNvSpPr/>
            <p:nvPr/>
          </p:nvSpPr>
          <p:spPr>
            <a:xfrm>
              <a:off x="4351600" y="2561575"/>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8" name="Google Shape;7058;p74"/>
            <p:cNvSpPr/>
            <p:nvPr/>
          </p:nvSpPr>
          <p:spPr>
            <a:xfrm>
              <a:off x="4275600" y="26377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9" name="Google Shape;7059;p74"/>
            <p:cNvSpPr/>
            <p:nvPr/>
          </p:nvSpPr>
          <p:spPr>
            <a:xfrm>
              <a:off x="42756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0" name="Google Shape;7060;p74"/>
            <p:cNvSpPr/>
            <p:nvPr/>
          </p:nvSpPr>
          <p:spPr>
            <a:xfrm>
              <a:off x="427560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1" name="Google Shape;7061;p74"/>
            <p:cNvSpPr/>
            <p:nvPr/>
          </p:nvSpPr>
          <p:spPr>
            <a:xfrm>
              <a:off x="42756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2" name="Google Shape;7062;p74"/>
            <p:cNvSpPr/>
            <p:nvPr/>
          </p:nvSpPr>
          <p:spPr>
            <a:xfrm>
              <a:off x="42756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3" name="Google Shape;7063;p74"/>
            <p:cNvSpPr/>
            <p:nvPr/>
          </p:nvSpPr>
          <p:spPr>
            <a:xfrm>
              <a:off x="4275600" y="2256925"/>
              <a:ext cx="62350" cy="53425"/>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4" name="Google Shape;7064;p74"/>
            <p:cNvSpPr/>
            <p:nvPr/>
          </p:nvSpPr>
          <p:spPr>
            <a:xfrm>
              <a:off x="419940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5" name="Google Shape;7065;p74"/>
            <p:cNvSpPr/>
            <p:nvPr/>
          </p:nvSpPr>
          <p:spPr>
            <a:xfrm>
              <a:off x="41994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6" name="Google Shape;7066;p74"/>
            <p:cNvSpPr/>
            <p:nvPr/>
          </p:nvSpPr>
          <p:spPr>
            <a:xfrm>
              <a:off x="419940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7" name="Google Shape;7067;p74"/>
            <p:cNvSpPr/>
            <p:nvPr/>
          </p:nvSpPr>
          <p:spPr>
            <a:xfrm>
              <a:off x="4123175" y="23331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8" name="Google Shape;7068;p74"/>
            <p:cNvSpPr/>
            <p:nvPr/>
          </p:nvSpPr>
          <p:spPr>
            <a:xfrm>
              <a:off x="4123175" y="2256925"/>
              <a:ext cx="62350" cy="53425"/>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9" name="Google Shape;7069;p74"/>
          <p:cNvGrpSpPr/>
          <p:nvPr/>
        </p:nvGrpSpPr>
        <p:grpSpPr>
          <a:xfrm>
            <a:off x="5857556" y="1206552"/>
            <a:ext cx="2590840" cy="1380235"/>
            <a:chOff x="233350" y="949250"/>
            <a:chExt cx="7137300" cy="3802300"/>
          </a:xfrm>
        </p:grpSpPr>
        <p:sp>
          <p:nvSpPr>
            <p:cNvPr id="7070" name="Google Shape;7070;p74"/>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1" name="Google Shape;7071;p74"/>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2" name="Google Shape;7072;p74"/>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3" name="Google Shape;7073;p74"/>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4" name="Google Shape;7074;p74"/>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5" name="Google Shape;7075;p74"/>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6" name="Google Shape;7076;p74"/>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7" name="Google Shape;7077;p74"/>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8" name="Google Shape;7078;p74"/>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9" name="Google Shape;7079;p74"/>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0" name="Google Shape;7080;p74"/>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1" name="Google Shape;7081;p74"/>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2" name="Google Shape;7082;p74"/>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3" name="Google Shape;7083;p74"/>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4" name="Google Shape;7084;p74"/>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5" name="Google Shape;7085;p74"/>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6" name="Google Shape;7086;p74"/>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7" name="Google Shape;7087;p74"/>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8" name="Google Shape;7088;p74"/>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9" name="Google Shape;7089;p74"/>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0" name="Google Shape;7090;p74"/>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1" name="Google Shape;7091;p74"/>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2" name="Google Shape;7092;p74"/>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3" name="Google Shape;7093;p74"/>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4" name="Google Shape;7094;p74"/>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5" name="Google Shape;7095;p74"/>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6" name="Google Shape;7096;p74"/>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7" name="Google Shape;7097;p74"/>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8" name="Google Shape;7098;p74"/>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9" name="Google Shape;7099;p74"/>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0" name="Google Shape;7100;p74"/>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1" name="Google Shape;7101;p74"/>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2" name="Google Shape;7102;p74"/>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3" name="Google Shape;7103;p74"/>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4" name="Google Shape;7104;p74"/>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5" name="Google Shape;7105;p74"/>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6" name="Google Shape;7106;p74"/>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7" name="Google Shape;7107;p74"/>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8" name="Google Shape;7108;p74"/>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9" name="Google Shape;7109;p74"/>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0" name="Google Shape;7110;p74"/>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1" name="Google Shape;7111;p74"/>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2" name="Google Shape;7112;p74"/>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3" name="Google Shape;7113;p74"/>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4" name="Google Shape;7114;p74"/>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5" name="Google Shape;7115;p74"/>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6" name="Google Shape;7116;p74"/>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7" name="Google Shape;7117;p74"/>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8" name="Google Shape;7118;p74"/>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9" name="Google Shape;7119;p74"/>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0" name="Google Shape;7120;p74"/>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1" name="Google Shape;7121;p74"/>
          <p:cNvGrpSpPr/>
          <p:nvPr/>
        </p:nvGrpSpPr>
        <p:grpSpPr>
          <a:xfrm>
            <a:off x="7671985" y="3251325"/>
            <a:ext cx="104231" cy="320340"/>
            <a:chOff x="7564426" y="3224343"/>
            <a:chExt cx="119985" cy="368801"/>
          </a:xfrm>
        </p:grpSpPr>
        <p:sp>
          <p:nvSpPr>
            <p:cNvPr id="7122" name="Google Shape;7122;p74"/>
            <p:cNvSpPr/>
            <p:nvPr/>
          </p:nvSpPr>
          <p:spPr>
            <a:xfrm>
              <a:off x="7564426" y="3224379"/>
              <a:ext cx="119985" cy="368765"/>
            </a:xfrm>
            <a:custGeom>
              <a:avLst/>
              <a:gdLst/>
              <a:ahLst/>
              <a:cxnLst/>
              <a:rect l="l" t="t" r="r" b="b"/>
              <a:pathLst>
                <a:path w="13196" h="40557" extrusionOk="0">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3" name="Google Shape;7123;p74"/>
            <p:cNvSpPr/>
            <p:nvPr/>
          </p:nvSpPr>
          <p:spPr>
            <a:xfrm>
              <a:off x="7564426" y="3224343"/>
              <a:ext cx="119985" cy="368801"/>
            </a:xfrm>
            <a:custGeom>
              <a:avLst/>
              <a:gdLst/>
              <a:ahLst/>
              <a:cxnLst/>
              <a:rect l="l" t="t" r="r" b="b"/>
              <a:pathLst>
                <a:path w="13196" h="40561" extrusionOk="0">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4" name="Google Shape;7124;p74"/>
          <p:cNvGrpSpPr/>
          <p:nvPr/>
        </p:nvGrpSpPr>
        <p:grpSpPr>
          <a:xfrm>
            <a:off x="7371473" y="3245427"/>
            <a:ext cx="189489" cy="332132"/>
            <a:chOff x="8370831" y="3202002"/>
            <a:chExt cx="218129" cy="382376"/>
          </a:xfrm>
        </p:grpSpPr>
        <p:sp>
          <p:nvSpPr>
            <p:cNvPr id="7125" name="Google Shape;7125;p74"/>
            <p:cNvSpPr/>
            <p:nvPr/>
          </p:nvSpPr>
          <p:spPr>
            <a:xfrm>
              <a:off x="8370831" y="3202002"/>
              <a:ext cx="218129" cy="382376"/>
            </a:xfrm>
            <a:custGeom>
              <a:avLst/>
              <a:gdLst/>
              <a:ahLst/>
              <a:cxnLst/>
              <a:rect l="l" t="t" r="r" b="b"/>
              <a:pathLst>
                <a:path w="23990" h="42054" extrusionOk="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6" name="Google Shape;7126;p74"/>
            <p:cNvSpPr/>
            <p:nvPr/>
          </p:nvSpPr>
          <p:spPr>
            <a:xfrm>
              <a:off x="8397745" y="3226607"/>
              <a:ext cx="164347" cy="152181"/>
            </a:xfrm>
            <a:custGeom>
              <a:avLst/>
              <a:gdLst/>
              <a:ahLst/>
              <a:cxnLst/>
              <a:rect l="l" t="t" r="r" b="b"/>
              <a:pathLst>
                <a:path w="18075" h="16737" extrusionOk="0">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7" name="Google Shape;7127;p74"/>
          <p:cNvGrpSpPr/>
          <p:nvPr/>
        </p:nvGrpSpPr>
        <p:grpSpPr>
          <a:xfrm>
            <a:off x="8094863" y="3656559"/>
            <a:ext cx="309429" cy="267000"/>
            <a:chOff x="6742064" y="3750480"/>
            <a:chExt cx="399315" cy="344560"/>
          </a:xfrm>
        </p:grpSpPr>
        <p:sp>
          <p:nvSpPr>
            <p:cNvPr id="7128" name="Google Shape;7128;p74"/>
            <p:cNvSpPr/>
            <p:nvPr/>
          </p:nvSpPr>
          <p:spPr>
            <a:xfrm>
              <a:off x="6742064" y="3750480"/>
              <a:ext cx="399315" cy="344560"/>
            </a:xfrm>
            <a:custGeom>
              <a:avLst/>
              <a:gdLst/>
              <a:ahLst/>
              <a:cxnLst/>
              <a:rect l="l" t="t" r="r" b="b"/>
              <a:pathLst>
                <a:path w="43917" h="37895" extrusionOk="0">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9" name="Google Shape;7129;p74"/>
            <p:cNvSpPr/>
            <p:nvPr/>
          </p:nvSpPr>
          <p:spPr>
            <a:xfrm>
              <a:off x="6764168" y="3772584"/>
              <a:ext cx="355108" cy="176549"/>
            </a:xfrm>
            <a:custGeom>
              <a:avLst/>
              <a:gdLst/>
              <a:ahLst/>
              <a:cxnLst/>
              <a:rect l="l" t="t" r="r" b="b"/>
              <a:pathLst>
                <a:path w="39055" h="19417" extrusionOk="0">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0" name="Google Shape;7130;p74"/>
          <p:cNvGrpSpPr/>
          <p:nvPr/>
        </p:nvGrpSpPr>
        <p:grpSpPr>
          <a:xfrm>
            <a:off x="7633882" y="4007606"/>
            <a:ext cx="180437" cy="281608"/>
            <a:chOff x="7248525" y="3739696"/>
            <a:chExt cx="230531" cy="359790"/>
          </a:xfrm>
        </p:grpSpPr>
        <p:sp>
          <p:nvSpPr>
            <p:cNvPr id="7131" name="Google Shape;7131;p74"/>
            <p:cNvSpPr/>
            <p:nvPr/>
          </p:nvSpPr>
          <p:spPr>
            <a:xfrm>
              <a:off x="7248525" y="3739696"/>
              <a:ext cx="230531" cy="359790"/>
            </a:xfrm>
            <a:custGeom>
              <a:avLst/>
              <a:gdLst/>
              <a:ahLst/>
              <a:cxnLst/>
              <a:rect l="l" t="t" r="r" b="b"/>
              <a:pathLst>
                <a:path w="25354" h="39570" extrusionOk="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2" name="Google Shape;7132;p74"/>
            <p:cNvSpPr/>
            <p:nvPr/>
          </p:nvSpPr>
          <p:spPr>
            <a:xfrm>
              <a:off x="7271639" y="3762810"/>
              <a:ext cx="184350" cy="184387"/>
            </a:xfrm>
            <a:custGeom>
              <a:avLst/>
              <a:gdLst/>
              <a:ahLst/>
              <a:cxnLst/>
              <a:rect l="l" t="t" r="r" b="b"/>
              <a:pathLst>
                <a:path w="20275" h="20279" extrusionOk="0">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3" name="Google Shape;7133;p74"/>
          <p:cNvGrpSpPr/>
          <p:nvPr/>
        </p:nvGrpSpPr>
        <p:grpSpPr>
          <a:xfrm>
            <a:off x="7879801" y="3650830"/>
            <a:ext cx="162896" cy="278710"/>
            <a:chOff x="7601242" y="3729267"/>
            <a:chExt cx="222566" cy="380803"/>
          </a:xfrm>
        </p:grpSpPr>
        <p:sp>
          <p:nvSpPr>
            <p:cNvPr id="7134" name="Google Shape;7134;p74"/>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5" name="Google Shape;7135;p74"/>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36" name="Google Shape;7136;p74"/>
          <p:cNvSpPr/>
          <p:nvPr/>
        </p:nvSpPr>
        <p:spPr>
          <a:xfrm>
            <a:off x="7845827" y="3263187"/>
            <a:ext cx="230844" cy="296575"/>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37" name="Google Shape;7137;p74"/>
          <p:cNvGrpSpPr/>
          <p:nvPr/>
        </p:nvGrpSpPr>
        <p:grpSpPr>
          <a:xfrm>
            <a:off x="7369446" y="3651971"/>
            <a:ext cx="193543" cy="275990"/>
            <a:chOff x="8304647" y="3738687"/>
            <a:chExt cx="225076" cy="320956"/>
          </a:xfrm>
        </p:grpSpPr>
        <p:sp>
          <p:nvSpPr>
            <p:cNvPr id="7138" name="Google Shape;7138;p74"/>
            <p:cNvSpPr/>
            <p:nvPr/>
          </p:nvSpPr>
          <p:spPr>
            <a:xfrm>
              <a:off x="8335725"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9" name="Google Shape;7139;p74"/>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0" name="Google Shape;7140;p74"/>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1" name="Google Shape;7141;p74"/>
          <p:cNvGrpSpPr/>
          <p:nvPr/>
        </p:nvGrpSpPr>
        <p:grpSpPr>
          <a:xfrm>
            <a:off x="7641939" y="3651971"/>
            <a:ext cx="178492" cy="275990"/>
            <a:chOff x="8615101" y="3738687"/>
            <a:chExt cx="207573" cy="320956"/>
          </a:xfrm>
        </p:grpSpPr>
        <p:sp>
          <p:nvSpPr>
            <p:cNvPr id="7142" name="Google Shape;7142;p74"/>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3" name="Google Shape;7143;p74"/>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4" name="Google Shape;7144;p74"/>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45" name="Google Shape;7145;p74"/>
          <p:cNvSpPr/>
          <p:nvPr/>
        </p:nvSpPr>
        <p:spPr>
          <a:xfrm>
            <a:off x="8138379" y="3241854"/>
            <a:ext cx="222397" cy="288694"/>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46" name="Google Shape;7146;p74"/>
          <p:cNvGrpSpPr/>
          <p:nvPr/>
        </p:nvGrpSpPr>
        <p:grpSpPr>
          <a:xfrm>
            <a:off x="6036644" y="3773459"/>
            <a:ext cx="557670" cy="511283"/>
            <a:chOff x="6015419" y="3716859"/>
            <a:chExt cx="557671" cy="511283"/>
          </a:xfrm>
        </p:grpSpPr>
        <p:sp>
          <p:nvSpPr>
            <p:cNvPr id="7147" name="Google Shape;7147;p74"/>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48" name="Google Shape;7148;p74"/>
            <p:cNvGrpSpPr/>
            <p:nvPr/>
          </p:nvGrpSpPr>
          <p:grpSpPr>
            <a:xfrm>
              <a:off x="6036094" y="3716980"/>
              <a:ext cx="529860" cy="510468"/>
              <a:chOff x="6036094" y="3716980"/>
              <a:chExt cx="529860" cy="510468"/>
            </a:xfrm>
          </p:grpSpPr>
          <p:sp>
            <p:nvSpPr>
              <p:cNvPr id="7149" name="Google Shape;7149;p74"/>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0" name="Google Shape;7150;p74"/>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1" name="Google Shape;7151;p74"/>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2" name="Google Shape;7152;p74"/>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3" name="Google Shape;7153;p74"/>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4" name="Google Shape;7154;p74"/>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5" name="Google Shape;7155;p74"/>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6" name="Google Shape;7156;p74"/>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7" name="Google Shape;7157;p74"/>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8" name="Google Shape;7158;p74"/>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159" name="Google Shape;7159;p74"/>
          <p:cNvGrpSpPr/>
          <p:nvPr/>
        </p:nvGrpSpPr>
        <p:grpSpPr>
          <a:xfrm>
            <a:off x="6665529" y="3130228"/>
            <a:ext cx="576302" cy="511871"/>
            <a:chOff x="6644304" y="3073628"/>
            <a:chExt cx="576302" cy="511871"/>
          </a:xfrm>
        </p:grpSpPr>
        <p:sp>
          <p:nvSpPr>
            <p:cNvPr id="7160" name="Google Shape;7160;p74"/>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61" name="Google Shape;7161;p74"/>
            <p:cNvGrpSpPr/>
            <p:nvPr/>
          </p:nvGrpSpPr>
          <p:grpSpPr>
            <a:xfrm>
              <a:off x="6712169" y="3085440"/>
              <a:ext cx="481622" cy="494913"/>
              <a:chOff x="6712169" y="3085440"/>
              <a:chExt cx="481622" cy="494913"/>
            </a:xfrm>
          </p:grpSpPr>
          <p:sp>
            <p:nvSpPr>
              <p:cNvPr id="7162" name="Google Shape;7162;p74"/>
              <p:cNvSpPr/>
              <p:nvPr/>
            </p:nvSpPr>
            <p:spPr>
              <a:xfrm>
                <a:off x="6712169" y="3085440"/>
                <a:ext cx="238757" cy="315615"/>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3" name="Google Shape;7163;p74"/>
              <p:cNvSpPr/>
              <p:nvPr/>
            </p:nvSpPr>
            <p:spPr>
              <a:xfrm>
                <a:off x="6913100" y="3367694"/>
                <a:ext cx="190537" cy="212659"/>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4" name="Google Shape;7164;p74"/>
              <p:cNvSpPr/>
              <p:nvPr/>
            </p:nvSpPr>
            <p:spPr>
              <a:xfrm>
                <a:off x="7135734" y="3186037"/>
                <a:ext cx="58058" cy="152383"/>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5" name="Google Shape;7165;p74"/>
              <p:cNvSpPr/>
              <p:nvPr/>
            </p:nvSpPr>
            <p:spPr>
              <a:xfrm>
                <a:off x="6870416" y="3332822"/>
                <a:ext cx="47510" cy="1168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6" name="Google Shape;7166;p74"/>
              <p:cNvSpPr/>
              <p:nvPr/>
            </p:nvSpPr>
            <p:spPr>
              <a:xfrm>
                <a:off x="6925590" y="3336277"/>
                <a:ext cx="38094" cy="14228"/>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67" name="Google Shape;7167;p74"/>
            <p:cNvSpPr/>
            <p:nvPr/>
          </p:nvSpPr>
          <p:spPr>
            <a:xfrm>
              <a:off x="6867451" y="3073651"/>
              <a:ext cx="102383" cy="56919"/>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8" name="Google Shape;7168;p74"/>
            <p:cNvSpPr/>
            <p:nvPr/>
          </p:nvSpPr>
          <p:spPr>
            <a:xfrm>
              <a:off x="7069097" y="3119476"/>
              <a:ext cx="78535" cy="76898"/>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9" name="Google Shape;7169;p74"/>
            <p:cNvSpPr/>
            <p:nvPr/>
          </p:nvSpPr>
          <p:spPr>
            <a:xfrm>
              <a:off x="6946266" y="3181844"/>
              <a:ext cx="21095" cy="14742"/>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70" name="Google Shape;7170;p74"/>
          <p:cNvSpPr/>
          <p:nvPr/>
        </p:nvSpPr>
        <p:spPr>
          <a:xfrm>
            <a:off x="7009563" y="3146856"/>
            <a:ext cx="24269" cy="11004"/>
          </a:xfrm>
          <a:custGeom>
            <a:avLst/>
            <a:gdLst/>
            <a:ahLst/>
            <a:cxnLst/>
            <a:rect l="l" t="t" r="r" b="b"/>
            <a:pathLst>
              <a:path w="4206" h="1908" extrusionOk="0">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71" name="Google Shape;7171;p74"/>
          <p:cNvGrpSpPr/>
          <p:nvPr/>
        </p:nvGrpSpPr>
        <p:grpSpPr>
          <a:xfrm>
            <a:off x="6673379" y="3773223"/>
            <a:ext cx="560631" cy="511352"/>
            <a:chOff x="6652154" y="3716623"/>
            <a:chExt cx="560631" cy="511352"/>
          </a:xfrm>
        </p:grpSpPr>
        <p:sp>
          <p:nvSpPr>
            <p:cNvPr id="7172" name="Google Shape;7172;p74"/>
            <p:cNvSpPr/>
            <p:nvPr/>
          </p:nvSpPr>
          <p:spPr>
            <a:xfrm>
              <a:off x="6652154" y="3716623"/>
              <a:ext cx="560631" cy="511352"/>
            </a:xfrm>
            <a:custGeom>
              <a:avLst/>
              <a:gdLst/>
              <a:ahLst/>
              <a:cxnLst/>
              <a:rect l="l" t="t" r="r" b="b"/>
              <a:pathLst>
                <a:path w="97163" h="88661" extrusionOk="0">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73" name="Google Shape;7173;p74"/>
            <p:cNvGrpSpPr/>
            <p:nvPr/>
          </p:nvGrpSpPr>
          <p:grpSpPr>
            <a:xfrm>
              <a:off x="6669657" y="3716715"/>
              <a:ext cx="466779" cy="464290"/>
              <a:chOff x="6669657" y="3716715"/>
              <a:chExt cx="466779" cy="464290"/>
            </a:xfrm>
          </p:grpSpPr>
          <p:sp>
            <p:nvSpPr>
              <p:cNvPr id="7174" name="Google Shape;7174;p74"/>
              <p:cNvSpPr/>
              <p:nvPr/>
            </p:nvSpPr>
            <p:spPr>
              <a:xfrm>
                <a:off x="6669657" y="3716715"/>
                <a:ext cx="386382" cy="464290"/>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5" name="Google Shape;7175;p74"/>
              <p:cNvSpPr/>
              <p:nvPr/>
            </p:nvSpPr>
            <p:spPr>
              <a:xfrm>
                <a:off x="7010819" y="4061082"/>
                <a:ext cx="117645" cy="102137"/>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6" name="Google Shape;7176;p74"/>
              <p:cNvSpPr/>
              <p:nvPr/>
            </p:nvSpPr>
            <p:spPr>
              <a:xfrm>
                <a:off x="6995058" y="4000087"/>
                <a:ext cx="41059" cy="51071"/>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7" name="Google Shape;7177;p74"/>
              <p:cNvSpPr/>
              <p:nvPr/>
            </p:nvSpPr>
            <p:spPr>
              <a:xfrm>
                <a:off x="7078892" y="4018504"/>
                <a:ext cx="57544" cy="36030"/>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8" name="Google Shape;7178;p74"/>
              <p:cNvSpPr/>
              <p:nvPr/>
            </p:nvSpPr>
            <p:spPr>
              <a:xfrm>
                <a:off x="7051663" y="3806456"/>
                <a:ext cx="38503" cy="70819"/>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9" name="Google Shape;7179;p74"/>
              <p:cNvSpPr/>
              <p:nvPr/>
            </p:nvSpPr>
            <p:spPr>
              <a:xfrm>
                <a:off x="6984824" y="4061618"/>
                <a:ext cx="42081" cy="8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0" name="Google Shape;7180;p74"/>
              <p:cNvSpPr/>
              <p:nvPr/>
            </p:nvSpPr>
            <p:spPr>
              <a:xfrm>
                <a:off x="7035181" y="4030478"/>
                <a:ext cx="15469" cy="21703"/>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1" name="Google Shape;7181;p74"/>
              <p:cNvSpPr/>
              <p:nvPr/>
            </p:nvSpPr>
            <p:spPr>
              <a:xfrm>
                <a:off x="7045011" y="3983609"/>
                <a:ext cx="19047" cy="181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2" name="Google Shape;7182;p74"/>
              <p:cNvSpPr/>
              <p:nvPr/>
            </p:nvSpPr>
            <p:spPr>
              <a:xfrm>
                <a:off x="7034362" y="3943182"/>
                <a:ext cx="9734" cy="24570"/>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3" name="Google Shape;7183;p74"/>
              <p:cNvSpPr/>
              <p:nvPr/>
            </p:nvSpPr>
            <p:spPr>
              <a:xfrm>
                <a:off x="6724214" y="4015234"/>
                <a:ext cx="1131" cy="513"/>
              </a:xfrm>
              <a:custGeom>
                <a:avLst/>
                <a:gdLst/>
                <a:ahLst/>
                <a:cxnLst/>
                <a:rect l="l" t="t" r="r" b="b"/>
                <a:pathLst>
                  <a:path w="196" h="89" extrusionOk="0">
                    <a:moveTo>
                      <a:pt x="196" y="0"/>
                    </a:moveTo>
                    <a:lnTo>
                      <a:pt x="1" y="89"/>
                    </a:lnTo>
                    <a:lnTo>
                      <a:pt x="1" y="89"/>
                    </a:lnTo>
                    <a:lnTo>
                      <a:pt x="196" y="18"/>
                    </a:lnTo>
                    <a:lnTo>
                      <a:pt x="196"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4" name="Google Shape;7184;p74"/>
              <p:cNvSpPr/>
              <p:nvPr/>
            </p:nvSpPr>
            <p:spPr>
              <a:xfrm>
                <a:off x="7071623" y="3755083"/>
                <a:ext cx="16589" cy="16380"/>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5" name="Google Shape;7185;p74"/>
              <p:cNvSpPr/>
              <p:nvPr/>
            </p:nvSpPr>
            <p:spPr>
              <a:xfrm>
                <a:off x="6722575" y="4015741"/>
                <a:ext cx="1541" cy="727"/>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6" name="Google Shape;7186;p74"/>
              <p:cNvSpPr/>
              <p:nvPr/>
            </p:nvSpPr>
            <p:spPr>
              <a:xfrm>
                <a:off x="6772321" y="4116142"/>
                <a:ext cx="30927" cy="46769"/>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187" name="Google Shape;7187;p74"/>
          <p:cNvGrpSpPr/>
          <p:nvPr/>
        </p:nvGrpSpPr>
        <p:grpSpPr>
          <a:xfrm>
            <a:off x="7867470" y="4054631"/>
            <a:ext cx="187557" cy="187557"/>
            <a:chOff x="8565775" y="671075"/>
            <a:chExt cx="441000" cy="441000"/>
          </a:xfrm>
        </p:grpSpPr>
        <p:sp>
          <p:nvSpPr>
            <p:cNvPr id="7188" name="Google Shape;7188;p74"/>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9" name="Google Shape;7189;p74"/>
            <p:cNvSpPr/>
            <p:nvPr/>
          </p:nvSpPr>
          <p:spPr>
            <a:xfrm>
              <a:off x="8706625" y="811925"/>
              <a:ext cx="159300" cy="159300"/>
            </a:xfrm>
            <a:prstGeom prst="ellipse">
              <a:avLst/>
            </a:pr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90" name="Google Shape;7190;p74"/>
          <p:cNvSpPr/>
          <p:nvPr/>
        </p:nvSpPr>
        <p:spPr>
          <a:xfrm>
            <a:off x="8168685" y="4050552"/>
            <a:ext cx="193683" cy="195716"/>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1" name="Google Shape;7191;p74"/>
          <p:cNvSpPr/>
          <p:nvPr/>
        </p:nvSpPr>
        <p:spPr>
          <a:xfrm flipH="1">
            <a:off x="7376923" y="4017007"/>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92" name="Google Shape;7192;p74"/>
          <p:cNvGrpSpPr/>
          <p:nvPr/>
        </p:nvGrpSpPr>
        <p:grpSpPr>
          <a:xfrm>
            <a:off x="6021325" y="3132850"/>
            <a:ext cx="587871" cy="512373"/>
            <a:chOff x="6000100" y="3076250"/>
            <a:chExt cx="587871" cy="512373"/>
          </a:xfrm>
        </p:grpSpPr>
        <p:sp>
          <p:nvSpPr>
            <p:cNvPr id="7193" name="Google Shape;7193;p74"/>
            <p:cNvSpPr/>
            <p:nvPr/>
          </p:nvSpPr>
          <p:spPr>
            <a:xfrm>
              <a:off x="6000100" y="3076250"/>
              <a:ext cx="587871" cy="512373"/>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94" name="Google Shape;7194;p74"/>
            <p:cNvGrpSpPr/>
            <p:nvPr/>
          </p:nvGrpSpPr>
          <p:grpSpPr>
            <a:xfrm>
              <a:off x="6031360" y="3076713"/>
              <a:ext cx="539107" cy="480965"/>
              <a:chOff x="6031360" y="3076713"/>
              <a:chExt cx="539107" cy="480965"/>
            </a:xfrm>
          </p:grpSpPr>
          <p:sp>
            <p:nvSpPr>
              <p:cNvPr id="7195" name="Google Shape;7195;p74"/>
              <p:cNvSpPr/>
              <p:nvPr/>
            </p:nvSpPr>
            <p:spPr>
              <a:xfrm>
                <a:off x="6160232" y="3107767"/>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6" name="Google Shape;7196;p74"/>
              <p:cNvSpPr/>
              <p:nvPr/>
            </p:nvSpPr>
            <p:spPr>
              <a:xfrm>
                <a:off x="6031360" y="3319580"/>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7" name="Google Shape;7197;p74"/>
              <p:cNvSpPr/>
              <p:nvPr/>
            </p:nvSpPr>
            <p:spPr>
              <a:xfrm>
                <a:off x="6189159" y="3076713"/>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8" name="Google Shape;7198;p74"/>
              <p:cNvSpPr/>
              <p:nvPr/>
            </p:nvSpPr>
            <p:spPr>
              <a:xfrm>
                <a:off x="6350006" y="3503923"/>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9" name="Google Shape;7199;p74"/>
              <p:cNvSpPr/>
              <p:nvPr/>
            </p:nvSpPr>
            <p:spPr>
              <a:xfrm>
                <a:off x="6262180" y="3141947"/>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0" name="Google Shape;7200;p74"/>
              <p:cNvSpPr/>
              <p:nvPr/>
            </p:nvSpPr>
            <p:spPr>
              <a:xfrm>
                <a:off x="6251907" y="3101042"/>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1" name="Google Shape;7201;p74"/>
              <p:cNvSpPr/>
              <p:nvPr/>
            </p:nvSpPr>
            <p:spPr>
              <a:xfrm>
                <a:off x="6250613" y="3155645"/>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202" name="Google Shape;7202;p74"/>
          <p:cNvGrpSpPr/>
          <p:nvPr/>
        </p:nvGrpSpPr>
        <p:grpSpPr>
          <a:xfrm>
            <a:off x="3597785" y="3065882"/>
            <a:ext cx="2241344" cy="1330656"/>
            <a:chOff x="3597785" y="3065882"/>
            <a:chExt cx="2241344" cy="1330656"/>
          </a:xfrm>
        </p:grpSpPr>
        <p:grpSp>
          <p:nvGrpSpPr>
            <p:cNvPr id="7203" name="Google Shape;7203;p74"/>
            <p:cNvGrpSpPr/>
            <p:nvPr/>
          </p:nvGrpSpPr>
          <p:grpSpPr>
            <a:xfrm>
              <a:off x="5296908" y="3937355"/>
              <a:ext cx="143198" cy="32380"/>
              <a:chOff x="5296908" y="3937355"/>
              <a:chExt cx="143198" cy="32380"/>
            </a:xfrm>
          </p:grpSpPr>
          <p:sp>
            <p:nvSpPr>
              <p:cNvPr id="7204" name="Google Shape;7204;p74"/>
              <p:cNvSpPr/>
              <p:nvPr/>
            </p:nvSpPr>
            <p:spPr>
              <a:xfrm>
                <a:off x="5319457" y="3952794"/>
                <a:ext cx="111895" cy="8"/>
              </a:xfrm>
              <a:custGeom>
                <a:avLst/>
                <a:gdLst/>
                <a:ahLst/>
                <a:cxnLst/>
                <a:rect l="l" t="t" r="r" b="b"/>
                <a:pathLst>
                  <a:path w="14227" h="1" fill="none" extrusionOk="0">
                    <a:moveTo>
                      <a:pt x="1" y="0"/>
                    </a:moveTo>
                    <a:lnTo>
                      <a:pt x="142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05" name="Google Shape;7205;p74"/>
              <p:cNvGrpSpPr/>
              <p:nvPr/>
            </p:nvGrpSpPr>
            <p:grpSpPr>
              <a:xfrm>
                <a:off x="5402331" y="3937355"/>
                <a:ext cx="37776" cy="32380"/>
                <a:chOff x="5402331" y="3937355"/>
                <a:chExt cx="37776" cy="32380"/>
              </a:xfrm>
            </p:grpSpPr>
            <p:sp>
              <p:nvSpPr>
                <p:cNvPr id="7206" name="Google Shape;7206;p74"/>
                <p:cNvSpPr/>
                <p:nvPr/>
              </p:nvSpPr>
              <p:spPr>
                <a:xfrm>
                  <a:off x="5402331" y="3937355"/>
                  <a:ext cx="37776" cy="32380"/>
                </a:xfrm>
                <a:custGeom>
                  <a:avLst/>
                  <a:gdLst/>
                  <a:ahLst/>
                  <a:cxnLst/>
                  <a:rect l="l" t="t" r="r" b="b"/>
                  <a:pathLst>
                    <a:path w="4803" h="4117" extrusionOk="0">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7" name="Google Shape;7207;p74"/>
                <p:cNvSpPr/>
                <p:nvPr/>
              </p:nvSpPr>
              <p:spPr>
                <a:xfrm>
                  <a:off x="5415174" y="3946990"/>
                  <a:ext cx="15321" cy="13064"/>
                </a:xfrm>
                <a:custGeom>
                  <a:avLst/>
                  <a:gdLst/>
                  <a:ahLst/>
                  <a:cxnLst/>
                  <a:rect l="l" t="t" r="r" b="b"/>
                  <a:pathLst>
                    <a:path w="1948" h="1661" extrusionOk="0">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8" name="Google Shape;7208;p74"/>
              <p:cNvGrpSpPr/>
              <p:nvPr/>
            </p:nvGrpSpPr>
            <p:grpSpPr>
              <a:xfrm>
                <a:off x="5296908" y="3937355"/>
                <a:ext cx="37783" cy="32380"/>
                <a:chOff x="5296908" y="3937355"/>
                <a:chExt cx="37783" cy="32380"/>
              </a:xfrm>
            </p:grpSpPr>
            <p:sp>
              <p:nvSpPr>
                <p:cNvPr id="7209" name="Google Shape;7209;p74"/>
                <p:cNvSpPr/>
                <p:nvPr/>
              </p:nvSpPr>
              <p:spPr>
                <a:xfrm>
                  <a:off x="5296908" y="3937355"/>
                  <a:ext cx="37783" cy="32380"/>
                </a:xfrm>
                <a:custGeom>
                  <a:avLst/>
                  <a:gdLst/>
                  <a:ahLst/>
                  <a:cxnLst/>
                  <a:rect l="l" t="t" r="r" b="b"/>
                  <a:pathLst>
                    <a:path w="4804" h="4117" extrusionOk="0">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0" name="Google Shape;7210;p74"/>
                <p:cNvSpPr/>
                <p:nvPr/>
              </p:nvSpPr>
              <p:spPr>
                <a:xfrm>
                  <a:off x="5309846" y="3946990"/>
                  <a:ext cx="15235" cy="13064"/>
                </a:xfrm>
                <a:custGeom>
                  <a:avLst/>
                  <a:gdLst/>
                  <a:ahLst/>
                  <a:cxnLst/>
                  <a:rect l="l" t="t" r="r" b="b"/>
                  <a:pathLst>
                    <a:path w="1937" h="1661" extrusionOk="0">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211" name="Google Shape;7211;p74"/>
            <p:cNvGrpSpPr/>
            <p:nvPr/>
          </p:nvGrpSpPr>
          <p:grpSpPr>
            <a:xfrm>
              <a:off x="4724163" y="3119631"/>
              <a:ext cx="120838" cy="84218"/>
              <a:chOff x="4724163" y="3119631"/>
              <a:chExt cx="120838" cy="84218"/>
            </a:xfrm>
          </p:grpSpPr>
          <p:grpSp>
            <p:nvGrpSpPr>
              <p:cNvPr id="7212" name="Google Shape;7212;p74"/>
              <p:cNvGrpSpPr/>
              <p:nvPr/>
            </p:nvGrpSpPr>
            <p:grpSpPr>
              <a:xfrm>
                <a:off x="4746712" y="3132773"/>
                <a:ext cx="86869" cy="56424"/>
                <a:chOff x="4746712" y="3132773"/>
                <a:chExt cx="86869" cy="56424"/>
              </a:xfrm>
            </p:grpSpPr>
            <p:sp>
              <p:nvSpPr>
                <p:cNvPr id="7213" name="Google Shape;7213;p74"/>
                <p:cNvSpPr/>
                <p:nvPr/>
              </p:nvSpPr>
              <p:spPr>
                <a:xfrm>
                  <a:off x="4746712" y="3132773"/>
                  <a:ext cx="86869" cy="56424"/>
                </a:xfrm>
                <a:custGeom>
                  <a:avLst/>
                  <a:gdLst/>
                  <a:ahLst/>
                  <a:cxnLst/>
                  <a:rect l="l" t="t" r="r" b="b"/>
                  <a:pathLst>
                    <a:path w="11045" h="7174" fill="none" extrusionOk="0">
                      <a:moveTo>
                        <a:pt x="0" y="1597"/>
                      </a:moveTo>
                      <a:cubicBezTo>
                        <a:pt x="242" y="1743"/>
                        <a:pt x="3532" y="7174"/>
                        <a:pt x="3532" y="7174"/>
                      </a:cubicBezTo>
                      <a:lnTo>
                        <a:pt x="6290" y="3315"/>
                      </a:lnTo>
                      <a:lnTo>
                        <a:pt x="11044" y="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4" name="Google Shape;7214;p74"/>
                <p:cNvSpPr/>
                <p:nvPr/>
              </p:nvSpPr>
              <p:spPr>
                <a:xfrm>
                  <a:off x="4746712" y="3145334"/>
                  <a:ext cx="49479" cy="13520"/>
                </a:xfrm>
                <a:custGeom>
                  <a:avLst/>
                  <a:gdLst/>
                  <a:ahLst/>
                  <a:cxnLst/>
                  <a:rect l="l" t="t" r="r" b="b"/>
                  <a:pathLst>
                    <a:path w="6291" h="1719" fill="none" extrusionOk="0">
                      <a:moveTo>
                        <a:pt x="0" y="0"/>
                      </a:moveTo>
                      <a:lnTo>
                        <a:pt x="6290" y="171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5" name="Google Shape;7215;p74"/>
              <p:cNvGrpSpPr/>
              <p:nvPr/>
            </p:nvGrpSpPr>
            <p:grpSpPr>
              <a:xfrm>
                <a:off x="4773634" y="3143336"/>
                <a:ext cx="37776" cy="32451"/>
                <a:chOff x="4773634" y="3143336"/>
                <a:chExt cx="37776" cy="32451"/>
              </a:xfrm>
            </p:grpSpPr>
            <p:sp>
              <p:nvSpPr>
                <p:cNvPr id="7216" name="Google Shape;7216;p74"/>
                <p:cNvSpPr/>
                <p:nvPr/>
              </p:nvSpPr>
              <p:spPr>
                <a:xfrm>
                  <a:off x="4773634" y="3143336"/>
                  <a:ext cx="37776" cy="32451"/>
                </a:xfrm>
                <a:custGeom>
                  <a:avLst/>
                  <a:gdLst/>
                  <a:ahLst/>
                  <a:cxnLst/>
                  <a:rect l="l" t="t" r="r" b="b"/>
                  <a:pathLst>
                    <a:path w="4803" h="4126" extrusionOk="0">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7" name="Google Shape;7217;p74"/>
                <p:cNvSpPr/>
                <p:nvPr/>
              </p:nvSpPr>
              <p:spPr>
                <a:xfrm>
                  <a:off x="4788664" y="3153041"/>
                  <a:ext cx="13048" cy="13040"/>
                </a:xfrm>
                <a:custGeom>
                  <a:avLst/>
                  <a:gdLst/>
                  <a:ahLst/>
                  <a:cxnLst/>
                  <a:rect l="l" t="t" r="r" b="b"/>
                  <a:pathLst>
                    <a:path w="1659" h="1658" extrusionOk="0">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8" name="Google Shape;7218;p74"/>
              <p:cNvGrpSpPr/>
              <p:nvPr/>
            </p:nvGrpSpPr>
            <p:grpSpPr>
              <a:xfrm>
                <a:off x="4724163" y="3131248"/>
                <a:ext cx="37776" cy="32459"/>
                <a:chOff x="4724163" y="3131248"/>
                <a:chExt cx="37776" cy="32459"/>
              </a:xfrm>
            </p:grpSpPr>
            <p:sp>
              <p:nvSpPr>
                <p:cNvPr id="7219" name="Google Shape;7219;p74"/>
                <p:cNvSpPr/>
                <p:nvPr/>
              </p:nvSpPr>
              <p:spPr>
                <a:xfrm>
                  <a:off x="4724163" y="3131248"/>
                  <a:ext cx="37776" cy="32459"/>
                </a:xfrm>
                <a:custGeom>
                  <a:avLst/>
                  <a:gdLst/>
                  <a:ahLst/>
                  <a:cxnLst/>
                  <a:rect l="l" t="t" r="r" b="b"/>
                  <a:pathLst>
                    <a:path w="4803" h="4127" extrusionOk="0">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0" name="Google Shape;7220;p74"/>
                <p:cNvSpPr/>
                <p:nvPr/>
              </p:nvSpPr>
              <p:spPr>
                <a:xfrm>
                  <a:off x="4739288" y="3140953"/>
                  <a:ext cx="13040" cy="13048"/>
                </a:xfrm>
                <a:custGeom>
                  <a:avLst/>
                  <a:gdLst/>
                  <a:ahLst/>
                  <a:cxnLst/>
                  <a:rect l="l" t="t" r="r" b="b"/>
                  <a:pathLst>
                    <a:path w="1658" h="1659" extrusionOk="0">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1" name="Google Shape;7221;p74"/>
              <p:cNvGrpSpPr/>
              <p:nvPr/>
            </p:nvGrpSpPr>
            <p:grpSpPr>
              <a:xfrm>
                <a:off x="4755081" y="3176054"/>
                <a:ext cx="32357" cy="27795"/>
                <a:chOff x="4755081" y="3176054"/>
                <a:chExt cx="32357" cy="27795"/>
              </a:xfrm>
            </p:grpSpPr>
            <p:sp>
              <p:nvSpPr>
                <p:cNvPr id="7222" name="Google Shape;7222;p74"/>
                <p:cNvSpPr/>
                <p:nvPr/>
              </p:nvSpPr>
              <p:spPr>
                <a:xfrm>
                  <a:off x="4755081" y="3176054"/>
                  <a:ext cx="32357" cy="27795"/>
                </a:xfrm>
                <a:custGeom>
                  <a:avLst/>
                  <a:gdLst/>
                  <a:ahLst/>
                  <a:cxnLst/>
                  <a:rect l="l" t="t" r="r" b="b"/>
                  <a:pathLst>
                    <a:path w="4114" h="3534" extrusionOk="0">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3" name="Google Shape;7223;p74"/>
                <p:cNvSpPr/>
                <p:nvPr/>
              </p:nvSpPr>
              <p:spPr>
                <a:xfrm>
                  <a:off x="4767924" y="3185768"/>
                  <a:ext cx="9902" cy="8392"/>
                </a:xfrm>
                <a:custGeom>
                  <a:avLst/>
                  <a:gdLst/>
                  <a:ahLst/>
                  <a:cxnLst/>
                  <a:rect l="l" t="t" r="r" b="b"/>
                  <a:pathLst>
                    <a:path w="1259" h="1067" extrusionOk="0">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4" name="Google Shape;7224;p74"/>
              <p:cNvGrpSpPr/>
              <p:nvPr/>
            </p:nvGrpSpPr>
            <p:grpSpPr>
              <a:xfrm>
                <a:off x="4812550" y="3119631"/>
                <a:ext cx="32451" cy="27803"/>
                <a:chOff x="4812550" y="3119631"/>
                <a:chExt cx="32451" cy="27803"/>
              </a:xfrm>
            </p:grpSpPr>
            <p:sp>
              <p:nvSpPr>
                <p:cNvPr id="7225" name="Google Shape;7225;p74"/>
                <p:cNvSpPr/>
                <p:nvPr/>
              </p:nvSpPr>
              <p:spPr>
                <a:xfrm>
                  <a:off x="4812550" y="3119631"/>
                  <a:ext cx="32451" cy="27803"/>
                </a:xfrm>
                <a:custGeom>
                  <a:avLst/>
                  <a:gdLst/>
                  <a:ahLst/>
                  <a:cxnLst/>
                  <a:rect l="l" t="t" r="r" b="b"/>
                  <a:pathLst>
                    <a:path w="4126" h="3535" extrusionOk="0">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6" name="Google Shape;7226;p74"/>
                <p:cNvSpPr/>
                <p:nvPr/>
              </p:nvSpPr>
              <p:spPr>
                <a:xfrm>
                  <a:off x="4826912" y="3129352"/>
                  <a:ext cx="8478" cy="8376"/>
                </a:xfrm>
                <a:custGeom>
                  <a:avLst/>
                  <a:gdLst/>
                  <a:ahLst/>
                  <a:cxnLst/>
                  <a:rect l="l" t="t" r="r" b="b"/>
                  <a:pathLst>
                    <a:path w="1078" h="1065" extrusionOk="0">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227" name="Google Shape;7227;p74"/>
            <p:cNvGrpSpPr/>
            <p:nvPr/>
          </p:nvGrpSpPr>
          <p:grpSpPr>
            <a:xfrm>
              <a:off x="5382826" y="4027197"/>
              <a:ext cx="268967" cy="250422"/>
              <a:chOff x="5382826" y="4027197"/>
              <a:chExt cx="268967" cy="250422"/>
            </a:xfrm>
          </p:grpSpPr>
          <p:grpSp>
            <p:nvGrpSpPr>
              <p:cNvPr id="7228" name="Google Shape;7228;p74"/>
              <p:cNvGrpSpPr/>
              <p:nvPr/>
            </p:nvGrpSpPr>
            <p:grpSpPr>
              <a:xfrm>
                <a:off x="5405280" y="4042510"/>
                <a:ext cx="237570" cy="218647"/>
                <a:chOff x="5405280" y="4042510"/>
                <a:chExt cx="237570" cy="218647"/>
              </a:xfrm>
            </p:grpSpPr>
            <p:sp>
              <p:nvSpPr>
                <p:cNvPr id="7229" name="Google Shape;7229;p74"/>
                <p:cNvSpPr/>
                <p:nvPr/>
              </p:nvSpPr>
              <p:spPr>
                <a:xfrm>
                  <a:off x="5405280" y="4042510"/>
                  <a:ext cx="144999" cy="173832"/>
                </a:xfrm>
                <a:custGeom>
                  <a:avLst/>
                  <a:gdLst/>
                  <a:ahLst/>
                  <a:cxnLst/>
                  <a:rect l="l" t="t" r="r" b="b"/>
                  <a:pathLst>
                    <a:path w="18436" h="22102" fill="none" extrusionOk="0">
                      <a:moveTo>
                        <a:pt x="0" y="12037"/>
                      </a:moveTo>
                      <a:cubicBezTo>
                        <a:pt x="702" y="12073"/>
                        <a:pt x="12302" y="22101"/>
                        <a:pt x="12302" y="22101"/>
                      </a:cubicBezTo>
                      <a:lnTo>
                        <a:pt x="11819" y="13005"/>
                      </a:lnTo>
                      <a:lnTo>
                        <a:pt x="18435" y="1"/>
                      </a:lnTo>
                      <a:lnTo>
                        <a:pt x="0" y="125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0" name="Google Shape;7230;p74"/>
                <p:cNvSpPr/>
                <p:nvPr/>
              </p:nvSpPr>
              <p:spPr>
                <a:xfrm>
                  <a:off x="5502036" y="4125093"/>
                  <a:ext cx="134350" cy="135585"/>
                </a:xfrm>
                <a:custGeom>
                  <a:avLst/>
                  <a:gdLst/>
                  <a:ahLst/>
                  <a:cxnLst/>
                  <a:rect l="l" t="t" r="r" b="b"/>
                  <a:pathLst>
                    <a:path w="17082" h="17239" fill="none" extrusionOk="0">
                      <a:moveTo>
                        <a:pt x="13513" y="17239"/>
                      </a:moveTo>
                      <a:lnTo>
                        <a:pt x="12690" y="8614"/>
                      </a:lnTo>
                      <a:lnTo>
                        <a:pt x="17081" y="1"/>
                      </a:lnTo>
                      <a:lnTo>
                        <a:pt x="0" y="202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1" name="Google Shape;7231;p74"/>
                <p:cNvSpPr/>
                <p:nvPr/>
              </p:nvSpPr>
              <p:spPr>
                <a:xfrm>
                  <a:off x="5543704" y="4042990"/>
                  <a:ext cx="99146" cy="81639"/>
                </a:xfrm>
                <a:custGeom>
                  <a:avLst/>
                  <a:gdLst/>
                  <a:ahLst/>
                  <a:cxnLst/>
                  <a:rect l="l" t="t" r="r" b="b"/>
                  <a:pathLst>
                    <a:path w="12606" h="10380" fill="none" extrusionOk="0">
                      <a:moveTo>
                        <a:pt x="1" y="0"/>
                      </a:moveTo>
                      <a:lnTo>
                        <a:pt x="12606" y="1037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2" name="Google Shape;7232;p74"/>
                <p:cNvSpPr/>
                <p:nvPr/>
              </p:nvSpPr>
              <p:spPr>
                <a:xfrm>
                  <a:off x="5501941" y="4140980"/>
                  <a:ext cx="103708" cy="51862"/>
                </a:xfrm>
                <a:custGeom>
                  <a:avLst/>
                  <a:gdLst/>
                  <a:ahLst/>
                  <a:cxnLst/>
                  <a:rect l="l" t="t" r="r" b="b"/>
                  <a:pathLst>
                    <a:path w="13186" h="6594" fill="none" extrusionOk="0">
                      <a:moveTo>
                        <a:pt x="13186" y="6594"/>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3" name="Google Shape;7233;p74"/>
                <p:cNvSpPr/>
                <p:nvPr/>
              </p:nvSpPr>
              <p:spPr>
                <a:xfrm>
                  <a:off x="5495854" y="4211010"/>
                  <a:ext cx="105989" cy="50147"/>
                </a:xfrm>
                <a:custGeom>
                  <a:avLst/>
                  <a:gdLst/>
                  <a:ahLst/>
                  <a:cxnLst/>
                  <a:rect l="l" t="t" r="r" b="b"/>
                  <a:pathLst>
                    <a:path w="13476" h="6376" fill="none" extrusionOk="0">
                      <a:moveTo>
                        <a:pt x="0" y="0"/>
                      </a:moveTo>
                      <a:lnTo>
                        <a:pt x="13476" y="637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4" name="Google Shape;7234;p74"/>
                <p:cNvSpPr/>
                <p:nvPr/>
              </p:nvSpPr>
              <p:spPr>
                <a:xfrm>
                  <a:off x="5405280" y="4134420"/>
                  <a:ext cx="96669" cy="6567"/>
                </a:xfrm>
                <a:custGeom>
                  <a:avLst/>
                  <a:gdLst/>
                  <a:ahLst/>
                  <a:cxnLst/>
                  <a:rect l="l" t="t" r="r" b="b"/>
                  <a:pathLst>
                    <a:path w="12291" h="835" fill="none" extrusionOk="0">
                      <a:moveTo>
                        <a:pt x="12290" y="835"/>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5" name="Google Shape;7235;p74"/>
              <p:cNvGrpSpPr/>
              <p:nvPr/>
            </p:nvGrpSpPr>
            <p:grpSpPr>
              <a:xfrm>
                <a:off x="5382826" y="4125549"/>
                <a:ext cx="37776" cy="32380"/>
                <a:chOff x="5382826" y="4125549"/>
                <a:chExt cx="37776" cy="32380"/>
              </a:xfrm>
            </p:grpSpPr>
            <p:sp>
              <p:nvSpPr>
                <p:cNvPr id="7236" name="Google Shape;7236;p74"/>
                <p:cNvSpPr/>
                <p:nvPr/>
              </p:nvSpPr>
              <p:spPr>
                <a:xfrm>
                  <a:off x="5382826" y="4125549"/>
                  <a:ext cx="37776" cy="32380"/>
                </a:xfrm>
                <a:custGeom>
                  <a:avLst/>
                  <a:gdLst/>
                  <a:ahLst/>
                  <a:cxnLst/>
                  <a:rect l="l" t="t" r="r" b="b"/>
                  <a:pathLst>
                    <a:path w="4803" h="4117" extrusionOk="0">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7" name="Google Shape;7237;p74"/>
                <p:cNvSpPr/>
                <p:nvPr/>
              </p:nvSpPr>
              <p:spPr>
                <a:xfrm>
                  <a:off x="5395669" y="4135176"/>
                  <a:ext cx="15227" cy="13072"/>
                </a:xfrm>
                <a:custGeom>
                  <a:avLst/>
                  <a:gdLst/>
                  <a:ahLst/>
                  <a:cxnLst/>
                  <a:rect l="l" t="t" r="r" b="b"/>
                  <a:pathLst>
                    <a:path w="1936" h="1662" extrusionOk="0">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8" name="Google Shape;7238;p74"/>
              <p:cNvGrpSpPr/>
              <p:nvPr/>
            </p:nvGrpSpPr>
            <p:grpSpPr>
              <a:xfrm>
                <a:off x="5475680" y="4195587"/>
                <a:ext cx="37783" cy="32364"/>
                <a:chOff x="5475680" y="4195587"/>
                <a:chExt cx="37783" cy="32364"/>
              </a:xfrm>
            </p:grpSpPr>
            <p:sp>
              <p:nvSpPr>
                <p:cNvPr id="7239" name="Google Shape;7239;p74"/>
                <p:cNvSpPr/>
                <p:nvPr/>
              </p:nvSpPr>
              <p:spPr>
                <a:xfrm>
                  <a:off x="5475680" y="4195587"/>
                  <a:ext cx="37783" cy="32364"/>
                </a:xfrm>
                <a:custGeom>
                  <a:avLst/>
                  <a:gdLst/>
                  <a:ahLst/>
                  <a:cxnLst/>
                  <a:rect l="l" t="t" r="r" b="b"/>
                  <a:pathLst>
                    <a:path w="4804" h="4115" extrusionOk="0">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0" name="Google Shape;7240;p74"/>
                <p:cNvSpPr/>
                <p:nvPr/>
              </p:nvSpPr>
              <p:spPr>
                <a:xfrm>
                  <a:off x="5488523" y="4205300"/>
                  <a:ext cx="15329" cy="13040"/>
                </a:xfrm>
                <a:custGeom>
                  <a:avLst/>
                  <a:gdLst/>
                  <a:ahLst/>
                  <a:cxnLst/>
                  <a:rect l="l" t="t" r="r" b="b"/>
                  <a:pathLst>
                    <a:path w="1949" h="1658" extrusionOk="0">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1" name="Google Shape;7241;p74"/>
              <p:cNvGrpSpPr/>
              <p:nvPr/>
            </p:nvGrpSpPr>
            <p:grpSpPr>
              <a:xfrm>
                <a:off x="5532575" y="4027197"/>
                <a:ext cx="33308" cy="32262"/>
                <a:chOff x="5532575" y="4027197"/>
                <a:chExt cx="33308" cy="32262"/>
              </a:xfrm>
            </p:grpSpPr>
            <p:sp>
              <p:nvSpPr>
                <p:cNvPr id="7242" name="Google Shape;7242;p74"/>
                <p:cNvSpPr/>
                <p:nvPr/>
              </p:nvSpPr>
              <p:spPr>
                <a:xfrm>
                  <a:off x="5532575" y="4027197"/>
                  <a:ext cx="33308" cy="32262"/>
                </a:xfrm>
                <a:custGeom>
                  <a:avLst/>
                  <a:gdLst/>
                  <a:ahLst/>
                  <a:cxnLst/>
                  <a:rect l="l" t="t" r="r" b="b"/>
                  <a:pathLst>
                    <a:path w="4235" h="4102" extrusionOk="0">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3" name="Google Shape;7243;p74"/>
                <p:cNvSpPr/>
                <p:nvPr/>
              </p:nvSpPr>
              <p:spPr>
                <a:xfrm>
                  <a:off x="5540661" y="4036792"/>
                  <a:ext cx="15502" cy="13064"/>
                </a:xfrm>
                <a:custGeom>
                  <a:avLst/>
                  <a:gdLst/>
                  <a:ahLst/>
                  <a:cxnLst/>
                  <a:rect l="l" t="t" r="r" b="b"/>
                  <a:pathLst>
                    <a:path w="1971" h="1661" extrusionOk="0">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4" name="Google Shape;7244;p74"/>
              <p:cNvGrpSpPr/>
              <p:nvPr/>
            </p:nvGrpSpPr>
            <p:grpSpPr>
              <a:xfrm>
                <a:off x="5590706" y="4245348"/>
                <a:ext cx="33497" cy="32270"/>
                <a:chOff x="5590706" y="4245348"/>
                <a:chExt cx="33497" cy="32270"/>
              </a:xfrm>
            </p:grpSpPr>
            <p:sp>
              <p:nvSpPr>
                <p:cNvPr id="7245" name="Google Shape;7245;p74"/>
                <p:cNvSpPr/>
                <p:nvPr/>
              </p:nvSpPr>
              <p:spPr>
                <a:xfrm>
                  <a:off x="5590706" y="4245348"/>
                  <a:ext cx="33497" cy="32270"/>
                </a:xfrm>
                <a:custGeom>
                  <a:avLst/>
                  <a:gdLst/>
                  <a:ahLst/>
                  <a:cxnLst/>
                  <a:rect l="l" t="t" r="r" b="b"/>
                  <a:pathLst>
                    <a:path w="4259" h="4103" extrusionOk="0">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6" name="Google Shape;7246;p74"/>
                <p:cNvSpPr/>
                <p:nvPr/>
              </p:nvSpPr>
              <p:spPr>
                <a:xfrm>
                  <a:off x="5598791" y="4254944"/>
                  <a:ext cx="15408" cy="13048"/>
                </a:xfrm>
                <a:custGeom>
                  <a:avLst/>
                  <a:gdLst/>
                  <a:ahLst/>
                  <a:cxnLst/>
                  <a:rect l="l" t="t" r="r" b="b"/>
                  <a:pathLst>
                    <a:path w="1959" h="1659" extrusionOk="0">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7" name="Google Shape;7247;p74"/>
              <p:cNvGrpSpPr/>
              <p:nvPr/>
            </p:nvGrpSpPr>
            <p:grpSpPr>
              <a:xfrm>
                <a:off x="5618681" y="4109677"/>
                <a:ext cx="33112" cy="32357"/>
                <a:chOff x="5618681" y="4109677"/>
                <a:chExt cx="33112" cy="32357"/>
              </a:xfrm>
            </p:grpSpPr>
            <p:sp>
              <p:nvSpPr>
                <p:cNvPr id="7248" name="Google Shape;7248;p74"/>
                <p:cNvSpPr/>
                <p:nvPr/>
              </p:nvSpPr>
              <p:spPr>
                <a:xfrm>
                  <a:off x="5618681" y="4109677"/>
                  <a:ext cx="33112" cy="32357"/>
                </a:xfrm>
                <a:custGeom>
                  <a:avLst/>
                  <a:gdLst/>
                  <a:ahLst/>
                  <a:cxnLst/>
                  <a:rect l="l" t="t" r="r" b="b"/>
                  <a:pathLst>
                    <a:path w="4210" h="4114" extrusionOk="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9" name="Google Shape;7249;p74"/>
                <p:cNvSpPr/>
                <p:nvPr/>
              </p:nvSpPr>
              <p:spPr>
                <a:xfrm>
                  <a:off x="5626767" y="4119280"/>
                  <a:ext cx="15494" cy="13056"/>
                </a:xfrm>
                <a:custGeom>
                  <a:avLst/>
                  <a:gdLst/>
                  <a:ahLst/>
                  <a:cxnLst/>
                  <a:rect l="l" t="t" r="r" b="b"/>
                  <a:pathLst>
                    <a:path w="1970" h="1660" extrusionOk="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0" name="Google Shape;7250;p74"/>
              <p:cNvGrpSpPr/>
              <p:nvPr/>
            </p:nvGrpSpPr>
            <p:grpSpPr>
              <a:xfrm>
                <a:off x="5479298" y="4128262"/>
                <a:ext cx="31405" cy="26906"/>
                <a:chOff x="5479298" y="4128262"/>
                <a:chExt cx="31405" cy="26906"/>
              </a:xfrm>
            </p:grpSpPr>
            <p:sp>
              <p:nvSpPr>
                <p:cNvPr id="7251" name="Google Shape;7251;p74"/>
                <p:cNvSpPr/>
                <p:nvPr/>
              </p:nvSpPr>
              <p:spPr>
                <a:xfrm>
                  <a:off x="5479298" y="4128262"/>
                  <a:ext cx="31405" cy="26906"/>
                </a:xfrm>
                <a:custGeom>
                  <a:avLst/>
                  <a:gdLst/>
                  <a:ahLst/>
                  <a:cxnLst/>
                  <a:rect l="l" t="t" r="r" b="b"/>
                  <a:pathLst>
                    <a:path w="3993" h="3421" extrusionOk="0">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2" name="Google Shape;7252;p74"/>
                <p:cNvSpPr/>
                <p:nvPr/>
              </p:nvSpPr>
              <p:spPr>
                <a:xfrm>
                  <a:off x="5493471" y="4137936"/>
                  <a:ext cx="7621" cy="7621"/>
                </a:xfrm>
                <a:custGeom>
                  <a:avLst/>
                  <a:gdLst/>
                  <a:ahLst/>
                  <a:cxnLst/>
                  <a:rect l="l" t="t" r="r" b="b"/>
                  <a:pathLst>
                    <a:path w="969" h="969" extrusionOk="0">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3" name="Google Shape;7253;p74"/>
              <p:cNvGrpSpPr/>
              <p:nvPr/>
            </p:nvGrpSpPr>
            <p:grpSpPr>
              <a:xfrm>
                <a:off x="5582903" y="4180116"/>
                <a:ext cx="31499" cy="26898"/>
                <a:chOff x="5582903" y="4180116"/>
                <a:chExt cx="31499" cy="26898"/>
              </a:xfrm>
            </p:grpSpPr>
            <p:sp>
              <p:nvSpPr>
                <p:cNvPr id="7254" name="Google Shape;7254;p74"/>
                <p:cNvSpPr/>
                <p:nvPr/>
              </p:nvSpPr>
              <p:spPr>
                <a:xfrm>
                  <a:off x="5582903" y="4180116"/>
                  <a:ext cx="31499" cy="26898"/>
                </a:xfrm>
                <a:custGeom>
                  <a:avLst/>
                  <a:gdLst/>
                  <a:ahLst/>
                  <a:cxnLst/>
                  <a:rect l="l" t="t" r="r" b="b"/>
                  <a:pathLst>
                    <a:path w="4005" h="3420" extrusionOk="0">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5" name="Google Shape;7255;p74"/>
                <p:cNvSpPr/>
                <p:nvPr/>
              </p:nvSpPr>
              <p:spPr>
                <a:xfrm>
                  <a:off x="5597084" y="4189790"/>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256" name="Google Shape;7256;p74"/>
            <p:cNvGrpSpPr/>
            <p:nvPr/>
          </p:nvGrpSpPr>
          <p:grpSpPr>
            <a:xfrm>
              <a:off x="3977681" y="3230323"/>
              <a:ext cx="94584" cy="84085"/>
              <a:chOff x="3977681" y="3230323"/>
              <a:chExt cx="94584" cy="84085"/>
            </a:xfrm>
          </p:grpSpPr>
          <p:grpSp>
            <p:nvGrpSpPr>
              <p:cNvPr id="7257" name="Google Shape;7257;p74"/>
              <p:cNvGrpSpPr/>
              <p:nvPr/>
            </p:nvGrpSpPr>
            <p:grpSpPr>
              <a:xfrm>
                <a:off x="4000135" y="3243041"/>
                <a:ext cx="59570" cy="57186"/>
                <a:chOff x="4000135" y="3243041"/>
                <a:chExt cx="59570" cy="57186"/>
              </a:xfrm>
            </p:grpSpPr>
            <p:sp>
              <p:nvSpPr>
                <p:cNvPr id="7258" name="Google Shape;7258;p74"/>
                <p:cNvSpPr/>
                <p:nvPr/>
              </p:nvSpPr>
              <p:spPr>
                <a:xfrm>
                  <a:off x="4000135" y="3243041"/>
                  <a:ext cx="59570" cy="57092"/>
                </a:xfrm>
                <a:custGeom>
                  <a:avLst/>
                  <a:gdLst/>
                  <a:ahLst/>
                  <a:cxnLst/>
                  <a:rect l="l" t="t" r="r" b="b"/>
                  <a:pathLst>
                    <a:path w="7574" h="7259" fill="none" extrusionOk="0">
                      <a:moveTo>
                        <a:pt x="1" y="2323"/>
                      </a:moveTo>
                      <a:lnTo>
                        <a:pt x="2577" y="7259"/>
                      </a:lnTo>
                      <a:lnTo>
                        <a:pt x="7573" y="4114"/>
                      </a:lnTo>
                      <a:lnTo>
                        <a:pt x="5541" y="1"/>
                      </a:lnTo>
                      <a:lnTo>
                        <a:pt x="352" y="232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9" name="Google Shape;7259;p74"/>
                <p:cNvSpPr/>
                <p:nvPr/>
              </p:nvSpPr>
              <p:spPr>
                <a:xfrm>
                  <a:off x="4024210" y="3246847"/>
                  <a:ext cx="15706" cy="53380"/>
                </a:xfrm>
                <a:custGeom>
                  <a:avLst/>
                  <a:gdLst/>
                  <a:ahLst/>
                  <a:cxnLst/>
                  <a:rect l="l" t="t" r="r" b="b"/>
                  <a:pathLst>
                    <a:path w="1997" h="6787" fill="none" extrusionOk="0">
                      <a:moveTo>
                        <a:pt x="0" y="6787"/>
                      </a:moveTo>
                      <a:lnTo>
                        <a:pt x="199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0" name="Google Shape;7260;p74"/>
                <p:cNvSpPr/>
                <p:nvPr/>
              </p:nvSpPr>
              <p:spPr>
                <a:xfrm>
                  <a:off x="4002896" y="3261311"/>
                  <a:ext cx="56809" cy="14086"/>
                </a:xfrm>
                <a:custGeom>
                  <a:avLst/>
                  <a:gdLst/>
                  <a:ahLst/>
                  <a:cxnLst/>
                  <a:rect l="l" t="t" r="r" b="b"/>
                  <a:pathLst>
                    <a:path w="7223" h="1791" fill="none" extrusionOk="0">
                      <a:moveTo>
                        <a:pt x="7222" y="179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1" name="Google Shape;7261;p74"/>
              <p:cNvGrpSpPr/>
              <p:nvPr/>
            </p:nvGrpSpPr>
            <p:grpSpPr>
              <a:xfrm>
                <a:off x="3977681" y="3245872"/>
                <a:ext cx="37783" cy="32380"/>
                <a:chOff x="3977681" y="3245872"/>
                <a:chExt cx="37783" cy="32380"/>
              </a:xfrm>
            </p:grpSpPr>
            <p:sp>
              <p:nvSpPr>
                <p:cNvPr id="7262" name="Google Shape;7262;p74"/>
                <p:cNvSpPr/>
                <p:nvPr/>
              </p:nvSpPr>
              <p:spPr>
                <a:xfrm>
                  <a:off x="3977681" y="3245872"/>
                  <a:ext cx="37783" cy="32380"/>
                </a:xfrm>
                <a:custGeom>
                  <a:avLst/>
                  <a:gdLst/>
                  <a:ahLst/>
                  <a:cxnLst/>
                  <a:rect l="l" t="t" r="r" b="b"/>
                  <a:pathLst>
                    <a:path w="4804" h="4117" extrusionOk="0">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3" name="Google Shape;7263;p74"/>
                <p:cNvSpPr/>
                <p:nvPr/>
              </p:nvSpPr>
              <p:spPr>
                <a:xfrm>
                  <a:off x="3992718" y="3255507"/>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4" name="Google Shape;7264;p74"/>
              <p:cNvGrpSpPr/>
              <p:nvPr/>
            </p:nvGrpSpPr>
            <p:grpSpPr>
              <a:xfrm>
                <a:off x="4040860" y="3262672"/>
                <a:ext cx="31405" cy="27001"/>
                <a:chOff x="4040860" y="3262672"/>
                <a:chExt cx="31405" cy="27001"/>
              </a:xfrm>
            </p:grpSpPr>
            <p:sp>
              <p:nvSpPr>
                <p:cNvPr id="7265" name="Google Shape;7265;p74"/>
                <p:cNvSpPr/>
                <p:nvPr/>
              </p:nvSpPr>
              <p:spPr>
                <a:xfrm>
                  <a:off x="4040860" y="3262672"/>
                  <a:ext cx="31405" cy="27001"/>
                </a:xfrm>
                <a:custGeom>
                  <a:avLst/>
                  <a:gdLst/>
                  <a:ahLst/>
                  <a:cxnLst/>
                  <a:rect l="l" t="t" r="r" b="b"/>
                  <a:pathLst>
                    <a:path w="3993" h="3433" extrusionOk="0">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6" name="Google Shape;7266;p74"/>
                <p:cNvSpPr/>
                <p:nvPr/>
              </p:nvSpPr>
              <p:spPr>
                <a:xfrm>
                  <a:off x="4054938" y="3272346"/>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7" name="Google Shape;7267;p74"/>
              <p:cNvGrpSpPr/>
              <p:nvPr/>
            </p:nvGrpSpPr>
            <p:grpSpPr>
              <a:xfrm>
                <a:off x="4021072" y="3230323"/>
                <a:ext cx="31397" cy="26906"/>
                <a:chOff x="4021072" y="3230323"/>
                <a:chExt cx="31397" cy="26906"/>
              </a:xfrm>
            </p:grpSpPr>
            <p:sp>
              <p:nvSpPr>
                <p:cNvPr id="7268" name="Google Shape;7268;p74"/>
                <p:cNvSpPr/>
                <p:nvPr/>
              </p:nvSpPr>
              <p:spPr>
                <a:xfrm>
                  <a:off x="4021072" y="3230323"/>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9" name="Google Shape;7269;p74"/>
                <p:cNvSpPr/>
                <p:nvPr/>
              </p:nvSpPr>
              <p:spPr>
                <a:xfrm>
                  <a:off x="403524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0" name="Google Shape;7270;p74"/>
              <p:cNvGrpSpPr/>
              <p:nvPr/>
            </p:nvGrpSpPr>
            <p:grpSpPr>
              <a:xfrm>
                <a:off x="4001472" y="3287462"/>
                <a:ext cx="31499" cy="26945"/>
                <a:chOff x="4001472" y="3287462"/>
                <a:chExt cx="31499" cy="26945"/>
              </a:xfrm>
            </p:grpSpPr>
            <p:sp>
              <p:nvSpPr>
                <p:cNvPr id="7271" name="Google Shape;7271;p74"/>
                <p:cNvSpPr/>
                <p:nvPr/>
              </p:nvSpPr>
              <p:spPr>
                <a:xfrm>
                  <a:off x="4001472" y="3287462"/>
                  <a:ext cx="31499" cy="26945"/>
                </a:xfrm>
                <a:custGeom>
                  <a:avLst/>
                  <a:gdLst/>
                  <a:ahLst/>
                  <a:cxnLst/>
                  <a:rect l="l" t="t" r="r" b="b"/>
                  <a:pathLst>
                    <a:path w="4005" h="3426" extrusionOk="0">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2" name="Google Shape;7272;p74"/>
                <p:cNvSpPr/>
                <p:nvPr/>
              </p:nvSpPr>
              <p:spPr>
                <a:xfrm>
                  <a:off x="4014410" y="3297175"/>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273" name="Google Shape;7273;p74"/>
            <p:cNvGrpSpPr/>
            <p:nvPr/>
          </p:nvGrpSpPr>
          <p:grpSpPr>
            <a:xfrm>
              <a:off x="4084715" y="3258865"/>
              <a:ext cx="184961" cy="137268"/>
              <a:chOff x="4084715" y="3258865"/>
              <a:chExt cx="184961" cy="137268"/>
            </a:xfrm>
          </p:grpSpPr>
          <p:grpSp>
            <p:nvGrpSpPr>
              <p:cNvPr id="7274" name="Google Shape;7274;p74"/>
              <p:cNvGrpSpPr/>
              <p:nvPr/>
            </p:nvGrpSpPr>
            <p:grpSpPr>
              <a:xfrm>
                <a:off x="4107453" y="3271583"/>
                <a:ext cx="153470" cy="110275"/>
                <a:chOff x="4107453" y="3271583"/>
                <a:chExt cx="153470" cy="110275"/>
              </a:xfrm>
            </p:grpSpPr>
            <p:sp>
              <p:nvSpPr>
                <p:cNvPr id="7275" name="Google Shape;7275;p74"/>
                <p:cNvSpPr/>
                <p:nvPr/>
              </p:nvSpPr>
              <p:spPr>
                <a:xfrm>
                  <a:off x="4107453" y="3271583"/>
                  <a:ext cx="153470" cy="110275"/>
                </a:xfrm>
                <a:custGeom>
                  <a:avLst/>
                  <a:gdLst/>
                  <a:ahLst/>
                  <a:cxnLst/>
                  <a:rect l="l" t="t" r="r" b="b"/>
                  <a:pathLst>
                    <a:path w="19513" h="14021" fill="none" extrusionOk="0">
                      <a:moveTo>
                        <a:pt x="19513" y="14021"/>
                      </a:moveTo>
                      <a:lnTo>
                        <a:pt x="14844" y="968"/>
                      </a:lnTo>
                      <a:lnTo>
                        <a:pt x="5674" y="1"/>
                      </a:lnTo>
                      <a:lnTo>
                        <a:pt x="1" y="968"/>
                      </a:lnTo>
                      <a:lnTo>
                        <a:pt x="8977" y="2674"/>
                      </a:lnTo>
                      <a:lnTo>
                        <a:pt x="14360" y="10102"/>
                      </a:lnTo>
                      <a:lnTo>
                        <a:pt x="19029" y="14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6" name="Google Shape;7276;p74"/>
                <p:cNvSpPr/>
                <p:nvPr/>
              </p:nvSpPr>
              <p:spPr>
                <a:xfrm>
                  <a:off x="4155886" y="3271968"/>
                  <a:ext cx="22171" cy="20559"/>
                </a:xfrm>
                <a:custGeom>
                  <a:avLst/>
                  <a:gdLst/>
                  <a:ahLst/>
                  <a:cxnLst/>
                  <a:rect l="l" t="t" r="r" b="b"/>
                  <a:pathLst>
                    <a:path w="2819" h="2614" fill="none" extrusionOk="0">
                      <a:moveTo>
                        <a:pt x="2819" y="2613"/>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7" name="Google Shape;7277;p74"/>
                <p:cNvSpPr/>
                <p:nvPr/>
              </p:nvSpPr>
              <p:spPr>
                <a:xfrm>
                  <a:off x="4178049" y="3279196"/>
                  <a:ext cx="42345" cy="13331"/>
                </a:xfrm>
                <a:custGeom>
                  <a:avLst/>
                  <a:gdLst/>
                  <a:ahLst/>
                  <a:cxnLst/>
                  <a:rect l="l" t="t" r="r" b="b"/>
                  <a:pathLst>
                    <a:path w="5384" h="1695" fill="none" extrusionOk="0">
                      <a:moveTo>
                        <a:pt x="1" y="1694"/>
                      </a:moveTo>
                      <a:lnTo>
                        <a:pt x="53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8" name="Google Shape;7278;p74"/>
                <p:cNvSpPr/>
                <p:nvPr/>
              </p:nvSpPr>
              <p:spPr>
                <a:xfrm>
                  <a:off x="4220387" y="3279196"/>
                  <a:ext cx="8" cy="71745"/>
                </a:xfrm>
                <a:custGeom>
                  <a:avLst/>
                  <a:gdLst/>
                  <a:ahLst/>
                  <a:cxnLst/>
                  <a:rect l="l" t="t" r="r" b="b"/>
                  <a:pathLst>
                    <a:path w="1" h="9122" fill="none" extrusionOk="0">
                      <a:moveTo>
                        <a:pt x="1" y="0"/>
                      </a:moveTo>
                      <a:lnTo>
                        <a:pt x="1" y="91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9" name="Google Shape;7279;p74"/>
              <p:cNvGrpSpPr/>
              <p:nvPr/>
            </p:nvGrpSpPr>
            <p:grpSpPr>
              <a:xfrm>
                <a:off x="4136947" y="3258865"/>
                <a:ext cx="31499" cy="27001"/>
                <a:chOff x="4136947" y="3258865"/>
                <a:chExt cx="31499" cy="27001"/>
              </a:xfrm>
            </p:grpSpPr>
            <p:sp>
              <p:nvSpPr>
                <p:cNvPr id="7280" name="Google Shape;7280;p74"/>
                <p:cNvSpPr/>
                <p:nvPr/>
              </p:nvSpPr>
              <p:spPr>
                <a:xfrm>
                  <a:off x="4136947" y="3258865"/>
                  <a:ext cx="31499" cy="27001"/>
                </a:xfrm>
                <a:custGeom>
                  <a:avLst/>
                  <a:gdLst/>
                  <a:ahLst/>
                  <a:cxnLst/>
                  <a:rect l="l" t="t" r="r" b="b"/>
                  <a:pathLst>
                    <a:path w="4005" h="3433" extrusionOk="0">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1" name="Google Shape;7281;p74"/>
                <p:cNvSpPr/>
                <p:nvPr/>
              </p:nvSpPr>
              <p:spPr>
                <a:xfrm>
                  <a:off x="4151222" y="3268539"/>
                  <a:ext cx="7621" cy="7621"/>
                </a:xfrm>
                <a:custGeom>
                  <a:avLst/>
                  <a:gdLst/>
                  <a:ahLst/>
                  <a:cxnLst/>
                  <a:rect l="l" t="t" r="r" b="b"/>
                  <a:pathLst>
                    <a:path w="969" h="969" extrusionOk="0">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2" name="Google Shape;7282;p74"/>
              <p:cNvGrpSpPr/>
              <p:nvPr/>
            </p:nvGrpSpPr>
            <p:grpSpPr>
              <a:xfrm>
                <a:off x="4084715" y="3266478"/>
                <a:ext cx="31468" cy="26898"/>
                <a:chOff x="4084715" y="3266478"/>
                <a:chExt cx="31468" cy="26898"/>
              </a:xfrm>
            </p:grpSpPr>
            <p:sp>
              <p:nvSpPr>
                <p:cNvPr id="7283" name="Google Shape;7283;p74"/>
                <p:cNvSpPr/>
                <p:nvPr/>
              </p:nvSpPr>
              <p:spPr>
                <a:xfrm>
                  <a:off x="4084715" y="3266478"/>
                  <a:ext cx="31468" cy="26898"/>
                </a:xfrm>
                <a:custGeom>
                  <a:avLst/>
                  <a:gdLst/>
                  <a:ahLst/>
                  <a:cxnLst/>
                  <a:rect l="l" t="t" r="r" b="b"/>
                  <a:pathLst>
                    <a:path w="4001" h="3420" extrusionOk="0">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4" name="Google Shape;7284;p74"/>
                <p:cNvSpPr/>
                <p:nvPr/>
              </p:nvSpPr>
              <p:spPr>
                <a:xfrm>
                  <a:off x="4098896" y="3276152"/>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5" name="Google Shape;7285;p74"/>
              <p:cNvGrpSpPr/>
              <p:nvPr/>
            </p:nvGrpSpPr>
            <p:grpSpPr>
              <a:xfrm>
                <a:off x="4159213" y="3279849"/>
                <a:ext cx="31405" cy="26945"/>
                <a:chOff x="4159213" y="3279849"/>
                <a:chExt cx="31405" cy="26945"/>
              </a:xfrm>
            </p:grpSpPr>
            <p:sp>
              <p:nvSpPr>
                <p:cNvPr id="7286" name="Google Shape;7286;p74"/>
                <p:cNvSpPr/>
                <p:nvPr/>
              </p:nvSpPr>
              <p:spPr>
                <a:xfrm>
                  <a:off x="4159213" y="3279849"/>
                  <a:ext cx="31405" cy="26945"/>
                </a:xfrm>
                <a:custGeom>
                  <a:avLst/>
                  <a:gdLst/>
                  <a:ahLst/>
                  <a:cxnLst/>
                  <a:rect l="l" t="t" r="r" b="b"/>
                  <a:pathLst>
                    <a:path w="3993" h="3426" extrusionOk="0">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7" name="Google Shape;7287;p74"/>
                <p:cNvSpPr/>
                <p:nvPr/>
              </p:nvSpPr>
              <p:spPr>
                <a:xfrm>
                  <a:off x="4173385" y="3289570"/>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8" name="Google Shape;7288;p74"/>
              <p:cNvGrpSpPr/>
              <p:nvPr/>
            </p:nvGrpSpPr>
            <p:grpSpPr>
              <a:xfrm>
                <a:off x="4201550" y="3266502"/>
                <a:ext cx="31405" cy="26883"/>
                <a:chOff x="4201550" y="3266502"/>
                <a:chExt cx="31405" cy="26883"/>
              </a:xfrm>
            </p:grpSpPr>
            <p:sp>
              <p:nvSpPr>
                <p:cNvPr id="7289" name="Google Shape;7289;p74"/>
                <p:cNvSpPr/>
                <p:nvPr/>
              </p:nvSpPr>
              <p:spPr>
                <a:xfrm>
                  <a:off x="4201550" y="3266502"/>
                  <a:ext cx="31405" cy="26883"/>
                </a:xfrm>
                <a:custGeom>
                  <a:avLst/>
                  <a:gdLst/>
                  <a:ahLst/>
                  <a:cxnLst/>
                  <a:rect l="l" t="t" r="r" b="b"/>
                  <a:pathLst>
                    <a:path w="3993" h="3418" extrusionOk="0">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0" name="Google Shape;7290;p74"/>
                <p:cNvSpPr/>
                <p:nvPr/>
              </p:nvSpPr>
              <p:spPr>
                <a:xfrm>
                  <a:off x="4214331" y="3276247"/>
                  <a:ext cx="8919" cy="7582"/>
                </a:xfrm>
                <a:custGeom>
                  <a:avLst/>
                  <a:gdLst/>
                  <a:ahLst/>
                  <a:cxnLst/>
                  <a:rect l="l" t="t" r="r" b="b"/>
                  <a:pathLst>
                    <a:path w="1134" h="964" extrusionOk="0">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1" name="Google Shape;7291;p74"/>
              <p:cNvGrpSpPr/>
              <p:nvPr/>
            </p:nvGrpSpPr>
            <p:grpSpPr>
              <a:xfrm>
                <a:off x="4201550" y="3338278"/>
                <a:ext cx="31405" cy="26930"/>
                <a:chOff x="4201550" y="3338278"/>
                <a:chExt cx="31405" cy="26930"/>
              </a:xfrm>
            </p:grpSpPr>
            <p:sp>
              <p:nvSpPr>
                <p:cNvPr id="7292" name="Google Shape;7292;p74"/>
                <p:cNvSpPr/>
                <p:nvPr/>
              </p:nvSpPr>
              <p:spPr>
                <a:xfrm>
                  <a:off x="4201550" y="3338278"/>
                  <a:ext cx="31405" cy="26930"/>
                </a:xfrm>
                <a:custGeom>
                  <a:avLst/>
                  <a:gdLst/>
                  <a:ahLst/>
                  <a:cxnLst/>
                  <a:rect l="l" t="t" r="r" b="b"/>
                  <a:pathLst>
                    <a:path w="3993" h="3424" extrusionOk="0">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3" name="Google Shape;7293;p74"/>
                <p:cNvSpPr/>
                <p:nvPr/>
              </p:nvSpPr>
              <p:spPr>
                <a:xfrm>
                  <a:off x="4214331" y="3347976"/>
                  <a:ext cx="8919" cy="7590"/>
                </a:xfrm>
                <a:custGeom>
                  <a:avLst/>
                  <a:gdLst/>
                  <a:ahLst/>
                  <a:cxnLst/>
                  <a:rect l="l" t="t" r="r" b="b"/>
                  <a:pathLst>
                    <a:path w="1134" h="965" extrusionOk="0">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4" name="Google Shape;7294;p74"/>
              <p:cNvGrpSpPr/>
              <p:nvPr/>
            </p:nvGrpSpPr>
            <p:grpSpPr>
              <a:xfrm>
                <a:off x="4238272" y="3369132"/>
                <a:ext cx="31405" cy="27001"/>
                <a:chOff x="4238272" y="3369132"/>
                <a:chExt cx="31405" cy="27001"/>
              </a:xfrm>
            </p:grpSpPr>
            <p:sp>
              <p:nvSpPr>
                <p:cNvPr id="7295" name="Google Shape;7295;p74"/>
                <p:cNvSpPr/>
                <p:nvPr/>
              </p:nvSpPr>
              <p:spPr>
                <a:xfrm>
                  <a:off x="4238272" y="3369132"/>
                  <a:ext cx="31405" cy="27001"/>
                </a:xfrm>
                <a:custGeom>
                  <a:avLst/>
                  <a:gdLst/>
                  <a:ahLst/>
                  <a:cxnLst/>
                  <a:rect l="l" t="t" r="r" b="b"/>
                  <a:pathLst>
                    <a:path w="3993" h="3433" extrusionOk="0">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6" name="Google Shape;7296;p74"/>
                <p:cNvSpPr/>
                <p:nvPr/>
              </p:nvSpPr>
              <p:spPr>
                <a:xfrm>
                  <a:off x="4251217" y="3378806"/>
                  <a:ext cx="8856" cy="7605"/>
                </a:xfrm>
                <a:custGeom>
                  <a:avLst/>
                  <a:gdLst/>
                  <a:ahLst/>
                  <a:cxnLst/>
                  <a:rect l="l" t="t" r="r" b="b"/>
                  <a:pathLst>
                    <a:path w="1126" h="967" extrusionOk="0">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297" name="Google Shape;7297;p74"/>
            <p:cNvGrpSpPr/>
            <p:nvPr/>
          </p:nvGrpSpPr>
          <p:grpSpPr>
            <a:xfrm>
              <a:off x="4068639" y="3200169"/>
              <a:ext cx="77643" cy="37272"/>
              <a:chOff x="4068639" y="3200169"/>
              <a:chExt cx="77643" cy="37272"/>
            </a:xfrm>
          </p:grpSpPr>
          <p:sp>
            <p:nvSpPr>
              <p:cNvPr id="7298" name="Google Shape;7298;p74"/>
              <p:cNvSpPr/>
              <p:nvPr/>
            </p:nvSpPr>
            <p:spPr>
              <a:xfrm>
                <a:off x="4087570" y="3212886"/>
                <a:ext cx="49958" cy="10374"/>
              </a:xfrm>
              <a:custGeom>
                <a:avLst/>
                <a:gdLst/>
                <a:ahLst/>
                <a:cxnLst/>
                <a:rect l="l" t="t" r="r" b="b"/>
                <a:pathLst>
                  <a:path w="6352" h="1319" fill="none" extrusionOk="0">
                    <a:moveTo>
                      <a:pt x="1" y="1319"/>
                    </a:moveTo>
                    <a:lnTo>
                      <a:pt x="635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99" name="Google Shape;7299;p74"/>
              <p:cNvGrpSpPr/>
              <p:nvPr/>
            </p:nvGrpSpPr>
            <p:grpSpPr>
              <a:xfrm>
                <a:off x="4114878" y="3200169"/>
                <a:ext cx="31405" cy="26993"/>
                <a:chOff x="4114878" y="3200169"/>
                <a:chExt cx="31405" cy="26993"/>
              </a:xfrm>
            </p:grpSpPr>
            <p:sp>
              <p:nvSpPr>
                <p:cNvPr id="7300" name="Google Shape;7300;p74"/>
                <p:cNvSpPr/>
                <p:nvPr/>
              </p:nvSpPr>
              <p:spPr>
                <a:xfrm>
                  <a:off x="4114878" y="3200169"/>
                  <a:ext cx="31405" cy="26993"/>
                </a:xfrm>
                <a:custGeom>
                  <a:avLst/>
                  <a:gdLst/>
                  <a:ahLst/>
                  <a:cxnLst/>
                  <a:rect l="l" t="t" r="r" b="b"/>
                  <a:pathLst>
                    <a:path w="3993" h="3432" extrusionOk="0">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1" name="Google Shape;7301;p74"/>
                <p:cNvSpPr/>
                <p:nvPr/>
              </p:nvSpPr>
              <p:spPr>
                <a:xfrm>
                  <a:off x="4127721" y="3209835"/>
                  <a:ext cx="8950" cy="7684"/>
                </a:xfrm>
                <a:custGeom>
                  <a:avLst/>
                  <a:gdLst/>
                  <a:ahLst/>
                  <a:cxnLst/>
                  <a:rect l="l" t="t" r="r" b="b"/>
                  <a:pathLst>
                    <a:path w="1138" h="977" extrusionOk="0">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2" name="Google Shape;7302;p74"/>
              <p:cNvGrpSpPr/>
              <p:nvPr/>
            </p:nvGrpSpPr>
            <p:grpSpPr>
              <a:xfrm>
                <a:off x="4068639" y="3210535"/>
                <a:ext cx="31499" cy="26906"/>
                <a:chOff x="4068639" y="3210535"/>
                <a:chExt cx="31499" cy="26906"/>
              </a:xfrm>
            </p:grpSpPr>
            <p:sp>
              <p:nvSpPr>
                <p:cNvPr id="7303" name="Google Shape;7303;p74"/>
                <p:cNvSpPr/>
                <p:nvPr/>
              </p:nvSpPr>
              <p:spPr>
                <a:xfrm>
                  <a:off x="4068639" y="3210535"/>
                  <a:ext cx="31499" cy="26906"/>
                </a:xfrm>
                <a:custGeom>
                  <a:avLst/>
                  <a:gdLst/>
                  <a:ahLst/>
                  <a:cxnLst/>
                  <a:rect l="l" t="t" r="r" b="b"/>
                  <a:pathLst>
                    <a:path w="4005" h="3421" extrusionOk="0">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4" name="Google Shape;7304;p74"/>
                <p:cNvSpPr/>
                <p:nvPr/>
              </p:nvSpPr>
              <p:spPr>
                <a:xfrm>
                  <a:off x="4081577" y="3220209"/>
                  <a:ext cx="8856" cy="7582"/>
                </a:xfrm>
                <a:custGeom>
                  <a:avLst/>
                  <a:gdLst/>
                  <a:ahLst/>
                  <a:cxnLst/>
                  <a:rect l="l" t="t" r="r" b="b"/>
                  <a:pathLst>
                    <a:path w="1126" h="964" extrusionOk="0">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305" name="Google Shape;7305;p74"/>
            <p:cNvGrpSpPr/>
            <p:nvPr/>
          </p:nvGrpSpPr>
          <p:grpSpPr>
            <a:xfrm>
              <a:off x="3869702" y="3066935"/>
              <a:ext cx="382664" cy="190294"/>
              <a:chOff x="3869702" y="3066935"/>
              <a:chExt cx="382664" cy="190294"/>
            </a:xfrm>
          </p:grpSpPr>
          <p:grpSp>
            <p:nvGrpSpPr>
              <p:cNvPr id="7306" name="Google Shape;7306;p74"/>
              <p:cNvGrpSpPr/>
              <p:nvPr/>
            </p:nvGrpSpPr>
            <p:grpSpPr>
              <a:xfrm>
                <a:off x="3888633" y="3082351"/>
                <a:ext cx="351172" cy="160698"/>
                <a:chOff x="3888633" y="3082351"/>
                <a:chExt cx="351172" cy="160698"/>
              </a:xfrm>
            </p:grpSpPr>
            <p:sp>
              <p:nvSpPr>
                <p:cNvPr id="7307" name="Google Shape;7307;p74"/>
                <p:cNvSpPr/>
                <p:nvPr/>
              </p:nvSpPr>
              <p:spPr>
                <a:xfrm>
                  <a:off x="3892440" y="3082351"/>
                  <a:ext cx="347366" cy="160698"/>
                </a:xfrm>
                <a:custGeom>
                  <a:avLst/>
                  <a:gdLst/>
                  <a:ahLst/>
                  <a:cxnLst/>
                  <a:rect l="l" t="t" r="r" b="b"/>
                  <a:pathLst>
                    <a:path w="44166" h="20432" fill="none" extrusionOk="0">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8" name="Google Shape;7308;p74"/>
                <p:cNvSpPr/>
                <p:nvPr/>
              </p:nvSpPr>
              <p:spPr>
                <a:xfrm>
                  <a:off x="3888633" y="3172924"/>
                  <a:ext cx="72979" cy="70124"/>
                </a:xfrm>
                <a:custGeom>
                  <a:avLst/>
                  <a:gdLst/>
                  <a:ahLst/>
                  <a:cxnLst/>
                  <a:rect l="l" t="t" r="r" b="b"/>
                  <a:pathLst>
                    <a:path w="9279" h="8916" fill="none" extrusionOk="0">
                      <a:moveTo>
                        <a:pt x="0" y="8916"/>
                      </a:moveTo>
                      <a:lnTo>
                        <a:pt x="9279" y="6883"/>
                      </a:lnTo>
                      <a:lnTo>
                        <a:pt x="704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9" name="Google Shape;7309;p74"/>
                <p:cNvSpPr/>
                <p:nvPr/>
              </p:nvSpPr>
              <p:spPr>
                <a:xfrm>
                  <a:off x="3960370" y="3203653"/>
                  <a:ext cx="79547" cy="19607"/>
                </a:xfrm>
                <a:custGeom>
                  <a:avLst/>
                  <a:gdLst/>
                  <a:ahLst/>
                  <a:cxnLst/>
                  <a:rect l="l" t="t" r="r" b="b"/>
                  <a:pathLst>
                    <a:path w="10114" h="2493" fill="none" extrusionOk="0">
                      <a:moveTo>
                        <a:pt x="0" y="2493"/>
                      </a:moveTo>
                      <a:lnTo>
                        <a:pt x="1011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0" name="Google Shape;7310;p74"/>
                <p:cNvSpPr/>
                <p:nvPr/>
              </p:nvSpPr>
              <p:spPr>
                <a:xfrm>
                  <a:off x="4043613" y="3161504"/>
                  <a:ext cx="108474" cy="42156"/>
                </a:xfrm>
                <a:custGeom>
                  <a:avLst/>
                  <a:gdLst/>
                  <a:ahLst/>
                  <a:cxnLst/>
                  <a:rect l="l" t="t" r="r" b="b"/>
                  <a:pathLst>
                    <a:path w="13792" h="5360" fill="none" extrusionOk="0">
                      <a:moveTo>
                        <a:pt x="1" y="5360"/>
                      </a:moveTo>
                      <a:lnTo>
                        <a:pt x="1379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1" name="Google Shape;7311;p74"/>
                <p:cNvSpPr/>
                <p:nvPr/>
              </p:nvSpPr>
              <p:spPr>
                <a:xfrm>
                  <a:off x="4152079" y="3082351"/>
                  <a:ext cx="17224" cy="82968"/>
                </a:xfrm>
                <a:custGeom>
                  <a:avLst/>
                  <a:gdLst/>
                  <a:ahLst/>
                  <a:cxnLst/>
                  <a:rect l="l" t="t" r="r" b="b"/>
                  <a:pathLst>
                    <a:path w="2190" h="10549" fill="none" extrusionOk="0">
                      <a:moveTo>
                        <a:pt x="0" y="10549"/>
                      </a:moveTo>
                      <a:lnTo>
                        <a:pt x="219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2" name="Google Shape;7312;p74"/>
                <p:cNvSpPr/>
                <p:nvPr/>
              </p:nvSpPr>
              <p:spPr>
                <a:xfrm>
                  <a:off x="4169296" y="3082351"/>
                  <a:ext cx="25797" cy="63557"/>
                </a:xfrm>
                <a:custGeom>
                  <a:avLst/>
                  <a:gdLst/>
                  <a:ahLst/>
                  <a:cxnLst/>
                  <a:rect l="l" t="t" r="r" b="b"/>
                  <a:pathLst>
                    <a:path w="3280" h="8081" fill="none" extrusionOk="0">
                      <a:moveTo>
                        <a:pt x="1" y="0"/>
                      </a:moveTo>
                      <a:lnTo>
                        <a:pt x="3279" y="808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3" name="Google Shape;7313;p74"/>
              <p:cNvGrpSpPr/>
              <p:nvPr/>
            </p:nvGrpSpPr>
            <p:grpSpPr>
              <a:xfrm>
                <a:off x="4143703" y="3066935"/>
                <a:ext cx="37783" cy="32357"/>
                <a:chOff x="4143703" y="3066935"/>
                <a:chExt cx="37783" cy="32357"/>
              </a:xfrm>
            </p:grpSpPr>
            <p:sp>
              <p:nvSpPr>
                <p:cNvPr id="7314" name="Google Shape;7314;p74"/>
                <p:cNvSpPr/>
                <p:nvPr/>
              </p:nvSpPr>
              <p:spPr>
                <a:xfrm>
                  <a:off x="4143703" y="3066935"/>
                  <a:ext cx="37783" cy="32357"/>
                </a:xfrm>
                <a:custGeom>
                  <a:avLst/>
                  <a:gdLst/>
                  <a:ahLst/>
                  <a:cxnLst/>
                  <a:rect l="l" t="t" r="r" b="b"/>
                  <a:pathLst>
                    <a:path w="4804" h="4114" extrusionOk="0">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5" name="Google Shape;7315;p74"/>
                <p:cNvSpPr/>
                <p:nvPr/>
              </p:nvSpPr>
              <p:spPr>
                <a:xfrm>
                  <a:off x="4158741" y="3076641"/>
                  <a:ext cx="13040" cy="13040"/>
                </a:xfrm>
                <a:custGeom>
                  <a:avLst/>
                  <a:gdLst/>
                  <a:ahLst/>
                  <a:cxnLst/>
                  <a:rect l="l" t="t" r="r" b="b"/>
                  <a:pathLst>
                    <a:path w="1658" h="1658" extrusionOk="0">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6" name="Google Shape;7316;p74"/>
              <p:cNvGrpSpPr/>
              <p:nvPr/>
            </p:nvGrpSpPr>
            <p:grpSpPr>
              <a:xfrm>
                <a:off x="4044565" y="3103563"/>
                <a:ext cx="37783" cy="32451"/>
                <a:chOff x="4044565" y="3103563"/>
                <a:chExt cx="37783" cy="32451"/>
              </a:xfrm>
            </p:grpSpPr>
            <p:sp>
              <p:nvSpPr>
                <p:cNvPr id="7317" name="Google Shape;7317;p74"/>
                <p:cNvSpPr/>
                <p:nvPr/>
              </p:nvSpPr>
              <p:spPr>
                <a:xfrm>
                  <a:off x="4044565" y="3103563"/>
                  <a:ext cx="37783" cy="32451"/>
                </a:xfrm>
                <a:custGeom>
                  <a:avLst/>
                  <a:gdLst/>
                  <a:ahLst/>
                  <a:cxnLst/>
                  <a:rect l="l" t="t" r="r" b="b"/>
                  <a:pathLst>
                    <a:path w="4804" h="4126" extrusionOk="0">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8" name="Google Shape;7318;p74"/>
                <p:cNvSpPr/>
                <p:nvPr/>
              </p:nvSpPr>
              <p:spPr>
                <a:xfrm>
                  <a:off x="4059602" y="3113268"/>
                  <a:ext cx="13040" cy="13048"/>
                </a:xfrm>
                <a:custGeom>
                  <a:avLst/>
                  <a:gdLst/>
                  <a:ahLst/>
                  <a:cxnLst/>
                  <a:rect l="l" t="t" r="r" b="b"/>
                  <a:pathLst>
                    <a:path w="1658" h="1659" extrusionOk="0">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9" name="Google Shape;7319;p74"/>
              <p:cNvGrpSpPr/>
              <p:nvPr/>
            </p:nvGrpSpPr>
            <p:grpSpPr>
              <a:xfrm>
                <a:off x="4017454" y="3188237"/>
                <a:ext cx="37776" cy="32357"/>
                <a:chOff x="4017454" y="3188237"/>
                <a:chExt cx="37776" cy="32357"/>
              </a:xfrm>
            </p:grpSpPr>
            <p:sp>
              <p:nvSpPr>
                <p:cNvPr id="7320" name="Google Shape;7320;p74"/>
                <p:cNvSpPr/>
                <p:nvPr/>
              </p:nvSpPr>
              <p:spPr>
                <a:xfrm>
                  <a:off x="4017454" y="3188237"/>
                  <a:ext cx="37776" cy="32357"/>
                </a:xfrm>
                <a:custGeom>
                  <a:avLst/>
                  <a:gdLst/>
                  <a:ahLst/>
                  <a:cxnLst/>
                  <a:rect l="l" t="t" r="r" b="b"/>
                  <a:pathLst>
                    <a:path w="4803" h="4114" extrusionOk="0">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1" name="Google Shape;7321;p74"/>
                <p:cNvSpPr/>
                <p:nvPr/>
              </p:nvSpPr>
              <p:spPr>
                <a:xfrm>
                  <a:off x="4032484" y="3197943"/>
                  <a:ext cx="13040" cy="13048"/>
                </a:xfrm>
                <a:custGeom>
                  <a:avLst/>
                  <a:gdLst/>
                  <a:ahLst/>
                  <a:cxnLst/>
                  <a:rect l="l" t="t" r="r" b="b"/>
                  <a:pathLst>
                    <a:path w="1658" h="1659" extrusionOk="0">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2" name="Google Shape;7322;p74"/>
              <p:cNvGrpSpPr/>
              <p:nvPr/>
            </p:nvGrpSpPr>
            <p:grpSpPr>
              <a:xfrm>
                <a:off x="3921548" y="3157509"/>
                <a:ext cx="37783" cy="32357"/>
                <a:chOff x="3921548" y="3157509"/>
                <a:chExt cx="37783" cy="32357"/>
              </a:xfrm>
            </p:grpSpPr>
            <p:sp>
              <p:nvSpPr>
                <p:cNvPr id="7323" name="Google Shape;7323;p74"/>
                <p:cNvSpPr/>
                <p:nvPr/>
              </p:nvSpPr>
              <p:spPr>
                <a:xfrm>
                  <a:off x="3921548" y="3157509"/>
                  <a:ext cx="37783" cy="32357"/>
                </a:xfrm>
                <a:custGeom>
                  <a:avLst/>
                  <a:gdLst/>
                  <a:ahLst/>
                  <a:cxnLst/>
                  <a:rect l="l" t="t" r="r" b="b"/>
                  <a:pathLst>
                    <a:path w="4804" h="4114" extrusionOk="0">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4" name="Google Shape;7324;p74"/>
                <p:cNvSpPr/>
                <p:nvPr/>
              </p:nvSpPr>
              <p:spPr>
                <a:xfrm>
                  <a:off x="3936586" y="3167214"/>
                  <a:ext cx="13040" cy="13040"/>
                </a:xfrm>
                <a:custGeom>
                  <a:avLst/>
                  <a:gdLst/>
                  <a:ahLst/>
                  <a:cxnLst/>
                  <a:rect l="l" t="t" r="r" b="b"/>
                  <a:pathLst>
                    <a:path w="1658" h="1658" extrusionOk="0">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5" name="Google Shape;7325;p74"/>
              <p:cNvGrpSpPr/>
              <p:nvPr/>
            </p:nvGrpSpPr>
            <p:grpSpPr>
              <a:xfrm>
                <a:off x="3939056" y="3211620"/>
                <a:ext cx="37783" cy="32380"/>
                <a:chOff x="3939056" y="3211620"/>
                <a:chExt cx="37783" cy="32380"/>
              </a:xfrm>
            </p:grpSpPr>
            <p:sp>
              <p:nvSpPr>
                <p:cNvPr id="7326" name="Google Shape;7326;p74"/>
                <p:cNvSpPr/>
                <p:nvPr/>
              </p:nvSpPr>
              <p:spPr>
                <a:xfrm>
                  <a:off x="3939056" y="3211620"/>
                  <a:ext cx="37783" cy="32380"/>
                </a:xfrm>
                <a:custGeom>
                  <a:avLst/>
                  <a:gdLst/>
                  <a:ahLst/>
                  <a:cxnLst/>
                  <a:rect l="l" t="t" r="r" b="b"/>
                  <a:pathLst>
                    <a:path w="4804" h="4117" extrusionOk="0">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7" name="Google Shape;7327;p74"/>
                <p:cNvSpPr/>
                <p:nvPr/>
              </p:nvSpPr>
              <p:spPr>
                <a:xfrm>
                  <a:off x="3954188" y="3221255"/>
                  <a:ext cx="13040" cy="13040"/>
                </a:xfrm>
                <a:custGeom>
                  <a:avLst/>
                  <a:gdLst/>
                  <a:ahLst/>
                  <a:cxnLst/>
                  <a:rect l="l" t="t" r="r" b="b"/>
                  <a:pathLst>
                    <a:path w="1658" h="1658" extrusionOk="0">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8" name="Google Shape;7328;p74"/>
              <p:cNvGrpSpPr/>
              <p:nvPr/>
            </p:nvGrpSpPr>
            <p:grpSpPr>
              <a:xfrm>
                <a:off x="4176240" y="3136965"/>
                <a:ext cx="31405" cy="26930"/>
                <a:chOff x="4176240" y="3136965"/>
                <a:chExt cx="31405" cy="26930"/>
              </a:xfrm>
            </p:grpSpPr>
            <p:sp>
              <p:nvSpPr>
                <p:cNvPr id="7329" name="Google Shape;7329;p74"/>
                <p:cNvSpPr/>
                <p:nvPr/>
              </p:nvSpPr>
              <p:spPr>
                <a:xfrm>
                  <a:off x="4176240" y="3136965"/>
                  <a:ext cx="31405" cy="26930"/>
                </a:xfrm>
                <a:custGeom>
                  <a:avLst/>
                  <a:gdLst/>
                  <a:ahLst/>
                  <a:cxnLst/>
                  <a:rect l="l" t="t" r="r" b="b"/>
                  <a:pathLst>
                    <a:path w="3993" h="3424" extrusionOk="0">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0" name="Google Shape;7330;p74"/>
                <p:cNvSpPr/>
                <p:nvPr/>
              </p:nvSpPr>
              <p:spPr>
                <a:xfrm>
                  <a:off x="4190327" y="3146663"/>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1" name="Google Shape;7331;p74"/>
              <p:cNvGrpSpPr/>
              <p:nvPr/>
            </p:nvGrpSpPr>
            <p:grpSpPr>
              <a:xfrm>
                <a:off x="4133148" y="3152593"/>
                <a:ext cx="31499" cy="27001"/>
                <a:chOff x="4133148" y="3152593"/>
                <a:chExt cx="31499" cy="27001"/>
              </a:xfrm>
            </p:grpSpPr>
            <p:sp>
              <p:nvSpPr>
                <p:cNvPr id="7332" name="Google Shape;7332;p74"/>
                <p:cNvSpPr/>
                <p:nvPr/>
              </p:nvSpPr>
              <p:spPr>
                <a:xfrm>
                  <a:off x="4133148" y="3152593"/>
                  <a:ext cx="31499" cy="27001"/>
                </a:xfrm>
                <a:custGeom>
                  <a:avLst/>
                  <a:gdLst/>
                  <a:ahLst/>
                  <a:cxnLst/>
                  <a:rect l="l" t="t" r="r" b="b"/>
                  <a:pathLst>
                    <a:path w="4005" h="3433" extrusionOk="0">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3" name="Google Shape;7333;p74"/>
                <p:cNvSpPr/>
                <p:nvPr/>
              </p:nvSpPr>
              <p:spPr>
                <a:xfrm>
                  <a:off x="4147321" y="316226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4" name="Google Shape;7334;p74"/>
              <p:cNvGrpSpPr/>
              <p:nvPr/>
            </p:nvGrpSpPr>
            <p:grpSpPr>
              <a:xfrm>
                <a:off x="4220866" y="3073534"/>
                <a:ext cx="31499" cy="26898"/>
                <a:chOff x="4220866" y="3073534"/>
                <a:chExt cx="31499" cy="26898"/>
              </a:xfrm>
            </p:grpSpPr>
            <p:sp>
              <p:nvSpPr>
                <p:cNvPr id="7335" name="Google Shape;7335;p74"/>
                <p:cNvSpPr/>
                <p:nvPr/>
              </p:nvSpPr>
              <p:spPr>
                <a:xfrm>
                  <a:off x="4220866" y="307353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6" name="Google Shape;7336;p74"/>
                <p:cNvSpPr/>
                <p:nvPr/>
              </p:nvSpPr>
              <p:spPr>
                <a:xfrm>
                  <a:off x="4235039" y="3083114"/>
                  <a:ext cx="7621" cy="7613"/>
                </a:xfrm>
                <a:custGeom>
                  <a:avLst/>
                  <a:gdLst/>
                  <a:ahLst/>
                  <a:cxnLst/>
                  <a:rect l="l" t="t" r="r" b="b"/>
                  <a:pathLst>
                    <a:path w="969" h="968" extrusionOk="0">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7" name="Google Shape;7337;p74"/>
              <p:cNvGrpSpPr/>
              <p:nvPr/>
            </p:nvGrpSpPr>
            <p:grpSpPr>
              <a:xfrm>
                <a:off x="3869702" y="3230323"/>
                <a:ext cx="31499" cy="26906"/>
                <a:chOff x="3869702" y="3230323"/>
                <a:chExt cx="31499" cy="26906"/>
              </a:xfrm>
            </p:grpSpPr>
            <p:sp>
              <p:nvSpPr>
                <p:cNvPr id="7338" name="Google Shape;7338;p74"/>
                <p:cNvSpPr/>
                <p:nvPr/>
              </p:nvSpPr>
              <p:spPr>
                <a:xfrm>
                  <a:off x="3869702" y="3230323"/>
                  <a:ext cx="31499" cy="26906"/>
                </a:xfrm>
                <a:custGeom>
                  <a:avLst/>
                  <a:gdLst/>
                  <a:ahLst/>
                  <a:cxnLst/>
                  <a:rect l="l" t="t" r="r" b="b"/>
                  <a:pathLst>
                    <a:path w="4005" h="3421" extrusionOk="0">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9" name="Google Shape;7339;p74"/>
                <p:cNvSpPr/>
                <p:nvPr/>
              </p:nvSpPr>
              <p:spPr>
                <a:xfrm>
                  <a:off x="388387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340" name="Google Shape;7340;p74"/>
            <p:cNvGrpSpPr/>
            <p:nvPr/>
          </p:nvGrpSpPr>
          <p:grpSpPr>
            <a:xfrm>
              <a:off x="4271383" y="3065882"/>
              <a:ext cx="304556" cy="341663"/>
              <a:chOff x="4271383" y="3065882"/>
              <a:chExt cx="304556" cy="341663"/>
            </a:xfrm>
          </p:grpSpPr>
          <p:grpSp>
            <p:nvGrpSpPr>
              <p:cNvPr id="7341" name="Google Shape;7341;p74"/>
              <p:cNvGrpSpPr/>
              <p:nvPr/>
            </p:nvGrpSpPr>
            <p:grpSpPr>
              <a:xfrm>
                <a:off x="4293838" y="3078639"/>
                <a:ext cx="269353" cy="311973"/>
                <a:chOff x="4293838" y="3078639"/>
                <a:chExt cx="269353" cy="311973"/>
              </a:xfrm>
            </p:grpSpPr>
            <p:sp>
              <p:nvSpPr>
                <p:cNvPr id="7342" name="Google Shape;7342;p74"/>
                <p:cNvSpPr/>
                <p:nvPr/>
              </p:nvSpPr>
              <p:spPr>
                <a:xfrm>
                  <a:off x="4293838" y="3078639"/>
                  <a:ext cx="269353" cy="311973"/>
                </a:xfrm>
                <a:custGeom>
                  <a:avLst/>
                  <a:gdLst/>
                  <a:ahLst/>
                  <a:cxnLst/>
                  <a:rect l="l" t="t" r="r" b="b"/>
                  <a:pathLst>
                    <a:path w="34247" h="39666" fill="none" extrusionOk="0">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3" name="Google Shape;7343;p74"/>
                <p:cNvSpPr/>
                <p:nvPr/>
              </p:nvSpPr>
              <p:spPr>
                <a:xfrm>
                  <a:off x="4306965" y="3099473"/>
                  <a:ext cx="62519" cy="69652"/>
                </a:xfrm>
                <a:custGeom>
                  <a:avLst/>
                  <a:gdLst/>
                  <a:ahLst/>
                  <a:cxnLst/>
                  <a:rect l="l" t="t" r="r" b="b"/>
                  <a:pathLst>
                    <a:path w="7949" h="8856" fill="none" extrusionOk="0">
                      <a:moveTo>
                        <a:pt x="1" y="1"/>
                      </a:moveTo>
                      <a:lnTo>
                        <a:pt x="7948" y="885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4" name="Google Shape;7344;p74"/>
                <p:cNvSpPr/>
                <p:nvPr/>
              </p:nvSpPr>
              <p:spPr>
                <a:xfrm>
                  <a:off x="4369476" y="3169118"/>
                  <a:ext cx="26072" cy="98666"/>
                </a:xfrm>
                <a:custGeom>
                  <a:avLst/>
                  <a:gdLst/>
                  <a:ahLst/>
                  <a:cxnLst/>
                  <a:rect l="l" t="t" r="r" b="b"/>
                  <a:pathLst>
                    <a:path w="3315" h="12545" fill="none" extrusionOk="0">
                      <a:moveTo>
                        <a:pt x="0" y="1"/>
                      </a:moveTo>
                      <a:lnTo>
                        <a:pt x="3315" y="1254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5" name="Google Shape;7345;p74"/>
                <p:cNvSpPr/>
                <p:nvPr/>
              </p:nvSpPr>
              <p:spPr>
                <a:xfrm>
                  <a:off x="4399347" y="3078639"/>
                  <a:ext cx="60041" cy="110558"/>
                </a:xfrm>
                <a:custGeom>
                  <a:avLst/>
                  <a:gdLst/>
                  <a:ahLst/>
                  <a:cxnLst/>
                  <a:rect l="l" t="t" r="r" b="b"/>
                  <a:pathLst>
                    <a:path w="7634" h="14057" fill="none" extrusionOk="0">
                      <a:moveTo>
                        <a:pt x="7634" y="14057"/>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6" name="Google Shape;7346;p74"/>
                <p:cNvSpPr/>
                <p:nvPr/>
              </p:nvSpPr>
              <p:spPr>
                <a:xfrm>
                  <a:off x="4373282" y="3169118"/>
                  <a:ext cx="82299" cy="20079"/>
                </a:xfrm>
                <a:custGeom>
                  <a:avLst/>
                  <a:gdLst/>
                  <a:ahLst/>
                  <a:cxnLst/>
                  <a:rect l="l" t="t" r="r" b="b"/>
                  <a:pathLst>
                    <a:path w="10464" h="2553" fill="none" extrusionOk="0">
                      <a:moveTo>
                        <a:pt x="0" y="1"/>
                      </a:moveTo>
                      <a:lnTo>
                        <a:pt x="10464" y="2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7" name="Google Shape;7347;p74"/>
                <p:cNvSpPr/>
                <p:nvPr/>
              </p:nvSpPr>
              <p:spPr>
                <a:xfrm>
                  <a:off x="4369476" y="3078639"/>
                  <a:ext cx="29879" cy="90487"/>
                </a:xfrm>
                <a:custGeom>
                  <a:avLst/>
                  <a:gdLst/>
                  <a:ahLst/>
                  <a:cxnLst/>
                  <a:rect l="l" t="t" r="r" b="b"/>
                  <a:pathLst>
                    <a:path w="3799" h="11505" fill="none" extrusionOk="0">
                      <a:moveTo>
                        <a:pt x="0" y="11505"/>
                      </a:moveTo>
                      <a:lnTo>
                        <a:pt x="379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8" name="Google Shape;7348;p74"/>
                <p:cNvSpPr/>
                <p:nvPr/>
              </p:nvSpPr>
              <p:spPr>
                <a:xfrm>
                  <a:off x="4293932" y="3169118"/>
                  <a:ext cx="75551" cy="41110"/>
                </a:xfrm>
                <a:custGeom>
                  <a:avLst/>
                  <a:gdLst/>
                  <a:ahLst/>
                  <a:cxnLst/>
                  <a:rect l="l" t="t" r="r" b="b"/>
                  <a:pathLst>
                    <a:path w="9606" h="5227" fill="none" extrusionOk="0">
                      <a:moveTo>
                        <a:pt x="1" y="5226"/>
                      </a:moveTo>
                      <a:lnTo>
                        <a:pt x="960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9" name="Google Shape;7349;p74"/>
                <p:cNvSpPr/>
                <p:nvPr/>
              </p:nvSpPr>
              <p:spPr>
                <a:xfrm>
                  <a:off x="4350159" y="3267776"/>
                  <a:ext cx="45389" cy="27032"/>
                </a:xfrm>
                <a:custGeom>
                  <a:avLst/>
                  <a:gdLst/>
                  <a:ahLst/>
                  <a:cxnLst/>
                  <a:rect l="l" t="t" r="r" b="b"/>
                  <a:pathLst>
                    <a:path w="5771" h="3437" fill="none" extrusionOk="0">
                      <a:moveTo>
                        <a:pt x="1" y="3436"/>
                      </a:moveTo>
                      <a:lnTo>
                        <a:pt x="57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0" name="Google Shape;7350;p74"/>
                <p:cNvSpPr/>
                <p:nvPr/>
              </p:nvSpPr>
              <p:spPr>
                <a:xfrm>
                  <a:off x="4395540" y="3267776"/>
                  <a:ext cx="38830" cy="76031"/>
                </a:xfrm>
                <a:custGeom>
                  <a:avLst/>
                  <a:gdLst/>
                  <a:ahLst/>
                  <a:cxnLst/>
                  <a:rect l="l" t="t" r="r" b="b"/>
                  <a:pathLst>
                    <a:path w="4937" h="9667" fill="none" extrusionOk="0">
                      <a:moveTo>
                        <a:pt x="1" y="1"/>
                      </a:moveTo>
                      <a:lnTo>
                        <a:pt x="4936" y="9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1" name="Google Shape;7351;p74"/>
                <p:cNvSpPr/>
                <p:nvPr/>
              </p:nvSpPr>
              <p:spPr>
                <a:xfrm>
                  <a:off x="4360439" y="3267776"/>
                  <a:ext cx="35109" cy="121978"/>
                </a:xfrm>
                <a:custGeom>
                  <a:avLst/>
                  <a:gdLst/>
                  <a:ahLst/>
                  <a:cxnLst/>
                  <a:rect l="l" t="t" r="r" b="b"/>
                  <a:pathLst>
                    <a:path w="4464" h="15509" fill="none" extrusionOk="0">
                      <a:moveTo>
                        <a:pt x="0" y="15509"/>
                      </a:moveTo>
                      <a:lnTo>
                        <a:pt x="446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2" name="Google Shape;7352;p74"/>
                <p:cNvSpPr/>
                <p:nvPr/>
              </p:nvSpPr>
              <p:spPr>
                <a:xfrm>
                  <a:off x="4293932" y="3210220"/>
                  <a:ext cx="101616" cy="57564"/>
                </a:xfrm>
                <a:custGeom>
                  <a:avLst/>
                  <a:gdLst/>
                  <a:ahLst/>
                  <a:cxnLst/>
                  <a:rect l="l" t="t" r="r" b="b"/>
                  <a:pathLst>
                    <a:path w="12920" h="7319" fill="none" extrusionOk="0">
                      <a:moveTo>
                        <a:pt x="1" y="0"/>
                      </a:moveTo>
                      <a:lnTo>
                        <a:pt x="12920" y="73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3" name="Google Shape;7353;p74"/>
                <p:cNvSpPr/>
                <p:nvPr/>
              </p:nvSpPr>
              <p:spPr>
                <a:xfrm>
                  <a:off x="4395540" y="3186436"/>
                  <a:ext cx="66420" cy="79735"/>
                </a:xfrm>
                <a:custGeom>
                  <a:avLst/>
                  <a:gdLst/>
                  <a:ahLst/>
                  <a:cxnLst/>
                  <a:rect l="l" t="t" r="r" b="b"/>
                  <a:pathLst>
                    <a:path w="8445" h="10138" fill="none" extrusionOk="0">
                      <a:moveTo>
                        <a:pt x="8444" y="0"/>
                      </a:moveTo>
                      <a:lnTo>
                        <a:pt x="1" y="1013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4" name="Google Shape;7354;p74"/>
                <p:cNvSpPr/>
                <p:nvPr/>
              </p:nvSpPr>
              <p:spPr>
                <a:xfrm>
                  <a:off x="4459380" y="3189669"/>
                  <a:ext cx="41873" cy="123402"/>
                </a:xfrm>
                <a:custGeom>
                  <a:avLst/>
                  <a:gdLst/>
                  <a:ahLst/>
                  <a:cxnLst/>
                  <a:rect l="l" t="t" r="r" b="b"/>
                  <a:pathLst>
                    <a:path w="5324" h="15690" fill="none" extrusionOk="0">
                      <a:moveTo>
                        <a:pt x="1" y="0"/>
                      </a:moveTo>
                      <a:lnTo>
                        <a:pt x="5323" y="15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5" name="Google Shape;7355;p74"/>
                <p:cNvSpPr/>
                <p:nvPr/>
              </p:nvSpPr>
              <p:spPr>
                <a:xfrm>
                  <a:off x="4395540" y="3267776"/>
                  <a:ext cx="105713" cy="45295"/>
                </a:xfrm>
                <a:custGeom>
                  <a:avLst/>
                  <a:gdLst/>
                  <a:ahLst/>
                  <a:cxnLst/>
                  <a:rect l="l" t="t" r="r" b="b"/>
                  <a:pathLst>
                    <a:path w="13441" h="5759" fill="none" extrusionOk="0">
                      <a:moveTo>
                        <a:pt x="1" y="1"/>
                      </a:moveTo>
                      <a:lnTo>
                        <a:pt x="13440" y="575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6" name="Google Shape;7356;p74"/>
                <p:cNvSpPr/>
                <p:nvPr/>
              </p:nvSpPr>
              <p:spPr>
                <a:xfrm>
                  <a:off x="4501246" y="3223252"/>
                  <a:ext cx="46435" cy="89818"/>
                </a:xfrm>
                <a:custGeom>
                  <a:avLst/>
                  <a:gdLst/>
                  <a:ahLst/>
                  <a:cxnLst/>
                  <a:rect l="l" t="t" r="r" b="b"/>
                  <a:pathLst>
                    <a:path w="5904" h="11420" fill="none" extrusionOk="0">
                      <a:moveTo>
                        <a:pt x="0" y="11420"/>
                      </a:moveTo>
                      <a:lnTo>
                        <a:pt x="590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7" name="Google Shape;7357;p74"/>
                <p:cNvSpPr/>
                <p:nvPr/>
              </p:nvSpPr>
              <p:spPr>
                <a:xfrm>
                  <a:off x="4459671" y="3104231"/>
                  <a:ext cx="58421" cy="84966"/>
                </a:xfrm>
                <a:custGeom>
                  <a:avLst/>
                  <a:gdLst/>
                  <a:ahLst/>
                  <a:cxnLst/>
                  <a:rect l="l" t="t" r="r" b="b"/>
                  <a:pathLst>
                    <a:path w="7428" h="10803" fill="none" extrusionOk="0">
                      <a:moveTo>
                        <a:pt x="0" y="10803"/>
                      </a:moveTo>
                      <a:lnTo>
                        <a:pt x="7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8" name="Google Shape;7358;p74"/>
                <p:cNvSpPr/>
                <p:nvPr/>
              </p:nvSpPr>
              <p:spPr>
                <a:xfrm>
                  <a:off x="4459671" y="3189189"/>
                  <a:ext cx="86586" cy="36737"/>
                </a:xfrm>
                <a:custGeom>
                  <a:avLst/>
                  <a:gdLst/>
                  <a:ahLst/>
                  <a:cxnLst/>
                  <a:rect l="l" t="t" r="r" b="b"/>
                  <a:pathLst>
                    <a:path w="11009" h="4671" fill="none" extrusionOk="0">
                      <a:moveTo>
                        <a:pt x="0" y="1"/>
                      </a:moveTo>
                      <a:lnTo>
                        <a:pt x="11008" y="4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9" name="Google Shape;7359;p74"/>
              <p:cNvGrpSpPr/>
              <p:nvPr/>
            </p:nvGrpSpPr>
            <p:grpSpPr>
              <a:xfrm>
                <a:off x="4538164" y="3342061"/>
                <a:ext cx="37776" cy="32380"/>
                <a:chOff x="4538164" y="3342061"/>
                <a:chExt cx="37776" cy="32380"/>
              </a:xfrm>
            </p:grpSpPr>
            <p:sp>
              <p:nvSpPr>
                <p:cNvPr id="7360" name="Google Shape;7360;p74"/>
                <p:cNvSpPr/>
                <p:nvPr/>
              </p:nvSpPr>
              <p:spPr>
                <a:xfrm>
                  <a:off x="4538164" y="3342061"/>
                  <a:ext cx="37776" cy="32380"/>
                </a:xfrm>
                <a:custGeom>
                  <a:avLst/>
                  <a:gdLst/>
                  <a:ahLst/>
                  <a:cxnLst/>
                  <a:rect l="l" t="t" r="r" b="b"/>
                  <a:pathLst>
                    <a:path w="4803" h="4117" extrusionOk="0">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1" name="Google Shape;7361;p74"/>
                <p:cNvSpPr/>
                <p:nvPr/>
              </p:nvSpPr>
              <p:spPr>
                <a:xfrm>
                  <a:off x="4553194" y="3351790"/>
                  <a:ext cx="13040" cy="13040"/>
                </a:xfrm>
                <a:custGeom>
                  <a:avLst/>
                  <a:gdLst/>
                  <a:ahLst/>
                  <a:cxnLst/>
                  <a:rect l="l" t="t" r="r" b="b"/>
                  <a:pathLst>
                    <a:path w="1658" h="1658" extrusionOk="0">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2" name="Google Shape;7362;p74"/>
              <p:cNvGrpSpPr/>
              <p:nvPr/>
            </p:nvGrpSpPr>
            <p:grpSpPr>
              <a:xfrm>
                <a:off x="4271383" y="3194742"/>
                <a:ext cx="37783" cy="32420"/>
                <a:chOff x="4271383" y="3194742"/>
                <a:chExt cx="37783" cy="32420"/>
              </a:xfrm>
            </p:grpSpPr>
            <p:sp>
              <p:nvSpPr>
                <p:cNvPr id="7363" name="Google Shape;7363;p74"/>
                <p:cNvSpPr/>
                <p:nvPr/>
              </p:nvSpPr>
              <p:spPr>
                <a:xfrm>
                  <a:off x="4271383" y="3194742"/>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4" name="Google Shape;7364;p74"/>
                <p:cNvSpPr/>
                <p:nvPr/>
              </p:nvSpPr>
              <p:spPr>
                <a:xfrm>
                  <a:off x="4286516" y="3204416"/>
                  <a:ext cx="13040" cy="13040"/>
                </a:xfrm>
                <a:custGeom>
                  <a:avLst/>
                  <a:gdLst/>
                  <a:ahLst/>
                  <a:cxnLst/>
                  <a:rect l="l" t="t" r="r" b="b"/>
                  <a:pathLst>
                    <a:path w="1658" h="1658" extrusionOk="0">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5" name="Google Shape;7365;p74"/>
              <p:cNvGrpSpPr/>
              <p:nvPr/>
            </p:nvGrpSpPr>
            <p:grpSpPr>
              <a:xfrm>
                <a:off x="4284416" y="3084058"/>
                <a:ext cx="37783" cy="32357"/>
                <a:chOff x="4284416" y="3084058"/>
                <a:chExt cx="37783" cy="32357"/>
              </a:xfrm>
            </p:grpSpPr>
            <p:sp>
              <p:nvSpPr>
                <p:cNvPr id="7366" name="Google Shape;7366;p74"/>
                <p:cNvSpPr/>
                <p:nvPr/>
              </p:nvSpPr>
              <p:spPr>
                <a:xfrm>
                  <a:off x="4284416" y="3084058"/>
                  <a:ext cx="37783" cy="32357"/>
                </a:xfrm>
                <a:custGeom>
                  <a:avLst/>
                  <a:gdLst/>
                  <a:ahLst/>
                  <a:cxnLst/>
                  <a:rect l="l" t="t" r="r" b="b"/>
                  <a:pathLst>
                    <a:path w="4804" h="4114"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7" name="Google Shape;7367;p74"/>
                <p:cNvSpPr/>
                <p:nvPr/>
              </p:nvSpPr>
              <p:spPr>
                <a:xfrm>
                  <a:off x="4299548" y="3093763"/>
                  <a:ext cx="13040" cy="13048"/>
                </a:xfrm>
                <a:custGeom>
                  <a:avLst/>
                  <a:gdLst/>
                  <a:ahLst/>
                  <a:cxnLst/>
                  <a:rect l="l" t="t" r="r" b="b"/>
                  <a:pathLst>
                    <a:path w="1658" h="1659" extrusionOk="0">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8" name="Google Shape;7368;p74"/>
              <p:cNvGrpSpPr/>
              <p:nvPr/>
            </p:nvGrpSpPr>
            <p:grpSpPr>
              <a:xfrm>
                <a:off x="4478697" y="3297561"/>
                <a:ext cx="37776" cy="32451"/>
                <a:chOff x="4478697" y="3297561"/>
                <a:chExt cx="37776" cy="32451"/>
              </a:xfrm>
            </p:grpSpPr>
            <p:sp>
              <p:nvSpPr>
                <p:cNvPr id="7369" name="Google Shape;7369;p74"/>
                <p:cNvSpPr/>
                <p:nvPr/>
              </p:nvSpPr>
              <p:spPr>
                <a:xfrm>
                  <a:off x="4478697" y="3297561"/>
                  <a:ext cx="37776" cy="32451"/>
                </a:xfrm>
                <a:custGeom>
                  <a:avLst/>
                  <a:gdLst/>
                  <a:ahLst/>
                  <a:cxnLst/>
                  <a:rect l="l" t="t" r="r" b="b"/>
                  <a:pathLst>
                    <a:path w="4803" h="4126" extrusionOk="0">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0" name="Google Shape;7370;p74"/>
                <p:cNvSpPr/>
                <p:nvPr/>
              </p:nvSpPr>
              <p:spPr>
                <a:xfrm>
                  <a:off x="4493727" y="3307361"/>
                  <a:ext cx="13048" cy="13040"/>
                </a:xfrm>
                <a:custGeom>
                  <a:avLst/>
                  <a:gdLst/>
                  <a:ahLst/>
                  <a:cxnLst/>
                  <a:rect l="l" t="t" r="r" b="b"/>
                  <a:pathLst>
                    <a:path w="1659" h="1658" extrusionOk="0">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1" name="Google Shape;7371;p74"/>
              <p:cNvGrpSpPr/>
              <p:nvPr/>
            </p:nvGrpSpPr>
            <p:grpSpPr>
              <a:xfrm>
                <a:off x="4411813" y="3331711"/>
                <a:ext cx="37776" cy="32451"/>
                <a:chOff x="4411813" y="3331711"/>
                <a:chExt cx="37776" cy="32451"/>
              </a:xfrm>
            </p:grpSpPr>
            <p:sp>
              <p:nvSpPr>
                <p:cNvPr id="7372" name="Google Shape;7372;p74"/>
                <p:cNvSpPr/>
                <p:nvPr/>
              </p:nvSpPr>
              <p:spPr>
                <a:xfrm>
                  <a:off x="4411813" y="3331711"/>
                  <a:ext cx="37776" cy="32451"/>
                </a:xfrm>
                <a:custGeom>
                  <a:avLst/>
                  <a:gdLst/>
                  <a:ahLst/>
                  <a:cxnLst/>
                  <a:rect l="l" t="t" r="r" b="b"/>
                  <a:pathLst>
                    <a:path w="4803" h="4126" extrusionOk="0">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3" name="Google Shape;7373;p74"/>
                <p:cNvSpPr/>
                <p:nvPr/>
              </p:nvSpPr>
              <p:spPr>
                <a:xfrm>
                  <a:off x="4426937" y="3341416"/>
                  <a:ext cx="13048" cy="13048"/>
                </a:xfrm>
                <a:custGeom>
                  <a:avLst/>
                  <a:gdLst/>
                  <a:ahLst/>
                  <a:cxnLst/>
                  <a:rect l="l" t="t" r="r" b="b"/>
                  <a:pathLst>
                    <a:path w="1659" h="1659" extrusionOk="0">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4" name="Google Shape;7374;p74"/>
              <p:cNvGrpSpPr/>
              <p:nvPr/>
            </p:nvGrpSpPr>
            <p:grpSpPr>
              <a:xfrm>
                <a:off x="4337984" y="3375188"/>
                <a:ext cx="37776" cy="32357"/>
                <a:chOff x="4337984" y="3375188"/>
                <a:chExt cx="37776" cy="32357"/>
              </a:xfrm>
            </p:grpSpPr>
            <p:sp>
              <p:nvSpPr>
                <p:cNvPr id="7375" name="Google Shape;7375;p74"/>
                <p:cNvSpPr/>
                <p:nvPr/>
              </p:nvSpPr>
              <p:spPr>
                <a:xfrm>
                  <a:off x="4337984" y="3375188"/>
                  <a:ext cx="37776" cy="32357"/>
                </a:xfrm>
                <a:custGeom>
                  <a:avLst/>
                  <a:gdLst/>
                  <a:ahLst/>
                  <a:cxnLst/>
                  <a:rect l="l" t="t" r="r" b="b"/>
                  <a:pathLst>
                    <a:path w="4803" h="4114" extrusionOk="0">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6" name="Google Shape;7376;p74"/>
                <p:cNvSpPr/>
                <p:nvPr/>
              </p:nvSpPr>
              <p:spPr>
                <a:xfrm>
                  <a:off x="4353108" y="3384894"/>
                  <a:ext cx="13048" cy="13048"/>
                </a:xfrm>
                <a:custGeom>
                  <a:avLst/>
                  <a:gdLst/>
                  <a:ahLst/>
                  <a:cxnLst/>
                  <a:rect l="l" t="t" r="r" b="b"/>
                  <a:pathLst>
                    <a:path w="1659" h="1659" extrusionOk="0">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7" name="Google Shape;7377;p74"/>
              <p:cNvGrpSpPr/>
              <p:nvPr/>
            </p:nvGrpSpPr>
            <p:grpSpPr>
              <a:xfrm>
                <a:off x="4494867" y="3090530"/>
                <a:ext cx="37878" cy="32451"/>
                <a:chOff x="4494867" y="3090530"/>
                <a:chExt cx="37878" cy="32451"/>
              </a:xfrm>
            </p:grpSpPr>
            <p:sp>
              <p:nvSpPr>
                <p:cNvPr id="7378" name="Google Shape;7378;p74"/>
                <p:cNvSpPr/>
                <p:nvPr/>
              </p:nvSpPr>
              <p:spPr>
                <a:xfrm>
                  <a:off x="4494867" y="3090530"/>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9" name="Google Shape;7379;p74"/>
                <p:cNvSpPr/>
                <p:nvPr/>
              </p:nvSpPr>
              <p:spPr>
                <a:xfrm>
                  <a:off x="4510000" y="3100236"/>
                  <a:ext cx="13040" cy="13040"/>
                </a:xfrm>
                <a:custGeom>
                  <a:avLst/>
                  <a:gdLst/>
                  <a:ahLst/>
                  <a:cxnLst/>
                  <a:rect l="l" t="t" r="r" b="b"/>
                  <a:pathLst>
                    <a:path w="1658" h="1658" extrusionOk="0">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0" name="Google Shape;7380;p74"/>
              <p:cNvGrpSpPr/>
              <p:nvPr/>
            </p:nvGrpSpPr>
            <p:grpSpPr>
              <a:xfrm>
                <a:off x="4525124" y="3207774"/>
                <a:ext cx="37783" cy="32420"/>
                <a:chOff x="4525124" y="3207774"/>
                <a:chExt cx="37783" cy="32420"/>
              </a:xfrm>
            </p:grpSpPr>
            <p:sp>
              <p:nvSpPr>
                <p:cNvPr id="7381" name="Google Shape;7381;p74"/>
                <p:cNvSpPr/>
                <p:nvPr/>
              </p:nvSpPr>
              <p:spPr>
                <a:xfrm>
                  <a:off x="4525124" y="3207774"/>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2" name="Google Shape;7382;p74"/>
                <p:cNvSpPr/>
                <p:nvPr/>
              </p:nvSpPr>
              <p:spPr>
                <a:xfrm>
                  <a:off x="4540256" y="3217448"/>
                  <a:ext cx="13040" cy="13040"/>
                </a:xfrm>
                <a:custGeom>
                  <a:avLst/>
                  <a:gdLst/>
                  <a:ahLst/>
                  <a:cxnLst/>
                  <a:rect l="l" t="t" r="r" b="b"/>
                  <a:pathLst>
                    <a:path w="1658" h="1658" extrusionOk="0">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3" name="Google Shape;7383;p74"/>
              <p:cNvGrpSpPr/>
              <p:nvPr/>
            </p:nvGrpSpPr>
            <p:grpSpPr>
              <a:xfrm>
                <a:off x="4440544" y="3176479"/>
                <a:ext cx="31499" cy="26898"/>
                <a:chOff x="4440544" y="3176479"/>
                <a:chExt cx="31499" cy="26898"/>
              </a:xfrm>
            </p:grpSpPr>
            <p:sp>
              <p:nvSpPr>
                <p:cNvPr id="7384" name="Google Shape;7384;p74"/>
                <p:cNvSpPr/>
                <p:nvPr/>
              </p:nvSpPr>
              <p:spPr>
                <a:xfrm>
                  <a:off x="4440544" y="3176479"/>
                  <a:ext cx="31499" cy="26898"/>
                </a:xfrm>
                <a:custGeom>
                  <a:avLst/>
                  <a:gdLst/>
                  <a:ahLst/>
                  <a:cxnLst/>
                  <a:rect l="l" t="t" r="r" b="b"/>
                  <a:pathLst>
                    <a:path w="4005" h="3420" extrusionOk="0">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5" name="Google Shape;7385;p74"/>
                <p:cNvSpPr/>
                <p:nvPr/>
              </p:nvSpPr>
              <p:spPr>
                <a:xfrm>
                  <a:off x="4454724" y="3186145"/>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6" name="Google Shape;7386;p74"/>
              <p:cNvGrpSpPr/>
              <p:nvPr/>
            </p:nvGrpSpPr>
            <p:grpSpPr>
              <a:xfrm>
                <a:off x="4350545" y="3156400"/>
                <a:ext cx="31405" cy="27001"/>
                <a:chOff x="4350545" y="3156400"/>
                <a:chExt cx="31405" cy="27001"/>
              </a:xfrm>
            </p:grpSpPr>
            <p:sp>
              <p:nvSpPr>
                <p:cNvPr id="7387" name="Google Shape;7387;p74"/>
                <p:cNvSpPr/>
                <p:nvPr/>
              </p:nvSpPr>
              <p:spPr>
                <a:xfrm>
                  <a:off x="4350545" y="3156400"/>
                  <a:ext cx="31405" cy="27001"/>
                </a:xfrm>
                <a:custGeom>
                  <a:avLst/>
                  <a:gdLst/>
                  <a:ahLst/>
                  <a:cxnLst/>
                  <a:rect l="l" t="t" r="r" b="b"/>
                  <a:pathLst>
                    <a:path w="3993" h="3433" extrusionOk="0">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8" name="Google Shape;7388;p74"/>
                <p:cNvSpPr/>
                <p:nvPr/>
              </p:nvSpPr>
              <p:spPr>
                <a:xfrm>
                  <a:off x="4364717" y="3166074"/>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9" name="Google Shape;7389;p74"/>
              <p:cNvGrpSpPr/>
              <p:nvPr/>
            </p:nvGrpSpPr>
            <p:grpSpPr>
              <a:xfrm>
                <a:off x="4376703" y="3255058"/>
                <a:ext cx="31405" cy="27001"/>
                <a:chOff x="4376703" y="3255058"/>
                <a:chExt cx="31405" cy="27001"/>
              </a:xfrm>
            </p:grpSpPr>
            <p:sp>
              <p:nvSpPr>
                <p:cNvPr id="7390" name="Google Shape;7390;p74"/>
                <p:cNvSpPr/>
                <p:nvPr/>
              </p:nvSpPr>
              <p:spPr>
                <a:xfrm>
                  <a:off x="4376703" y="3255058"/>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1" name="Google Shape;7391;p74"/>
                <p:cNvSpPr/>
                <p:nvPr/>
              </p:nvSpPr>
              <p:spPr>
                <a:xfrm>
                  <a:off x="4390884" y="3264732"/>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2" name="Google Shape;7392;p74"/>
              <p:cNvGrpSpPr/>
              <p:nvPr/>
            </p:nvGrpSpPr>
            <p:grpSpPr>
              <a:xfrm>
                <a:off x="4331322" y="3283656"/>
                <a:ext cx="31405" cy="26945"/>
                <a:chOff x="4331322" y="3283656"/>
                <a:chExt cx="31405" cy="26945"/>
              </a:xfrm>
            </p:grpSpPr>
            <p:sp>
              <p:nvSpPr>
                <p:cNvPr id="7393" name="Google Shape;7393;p74"/>
                <p:cNvSpPr/>
                <p:nvPr/>
              </p:nvSpPr>
              <p:spPr>
                <a:xfrm>
                  <a:off x="4331322" y="3283656"/>
                  <a:ext cx="31405" cy="26945"/>
                </a:xfrm>
                <a:custGeom>
                  <a:avLst/>
                  <a:gdLst/>
                  <a:ahLst/>
                  <a:cxnLst/>
                  <a:rect l="l" t="t" r="r" b="b"/>
                  <a:pathLst>
                    <a:path w="3993" h="3426" extrusionOk="0">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4" name="Google Shape;7394;p74"/>
                <p:cNvSpPr/>
                <p:nvPr/>
              </p:nvSpPr>
              <p:spPr>
                <a:xfrm>
                  <a:off x="4345503" y="3293274"/>
                  <a:ext cx="7613" cy="7621"/>
                </a:xfrm>
                <a:custGeom>
                  <a:avLst/>
                  <a:gdLst/>
                  <a:ahLst/>
                  <a:cxnLst/>
                  <a:rect l="l" t="t" r="r" b="b"/>
                  <a:pathLst>
                    <a:path w="968" h="969" extrusionOk="0">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5" name="Google Shape;7395;p74"/>
              <p:cNvGrpSpPr/>
              <p:nvPr/>
            </p:nvGrpSpPr>
            <p:grpSpPr>
              <a:xfrm>
                <a:off x="4380510" y="3065882"/>
                <a:ext cx="31405" cy="26938"/>
                <a:chOff x="4380510" y="3065882"/>
                <a:chExt cx="31405" cy="26938"/>
              </a:xfrm>
            </p:grpSpPr>
            <p:sp>
              <p:nvSpPr>
                <p:cNvPr id="7396" name="Google Shape;7396;p74"/>
                <p:cNvSpPr/>
                <p:nvPr/>
              </p:nvSpPr>
              <p:spPr>
                <a:xfrm>
                  <a:off x="4380510" y="3065882"/>
                  <a:ext cx="31405" cy="26938"/>
                </a:xfrm>
                <a:custGeom>
                  <a:avLst/>
                  <a:gdLst/>
                  <a:ahLst/>
                  <a:cxnLst/>
                  <a:rect l="l" t="t" r="r" b="b"/>
                  <a:pathLst>
                    <a:path w="3993" h="3425" extrusionOk="0">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7" name="Google Shape;7397;p74"/>
                <p:cNvSpPr/>
                <p:nvPr/>
              </p:nvSpPr>
              <p:spPr>
                <a:xfrm>
                  <a:off x="4393354" y="3075500"/>
                  <a:ext cx="8950" cy="7676"/>
                </a:xfrm>
                <a:custGeom>
                  <a:avLst/>
                  <a:gdLst/>
                  <a:ahLst/>
                  <a:cxnLst/>
                  <a:rect l="l" t="t" r="r" b="b"/>
                  <a:pathLst>
                    <a:path w="1138" h="976" extrusionOk="0">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398" name="Google Shape;7398;p74"/>
            <p:cNvGrpSpPr/>
            <p:nvPr/>
          </p:nvGrpSpPr>
          <p:grpSpPr>
            <a:xfrm>
              <a:off x="4558998" y="3188237"/>
              <a:ext cx="1280131" cy="1052746"/>
              <a:chOff x="4558998" y="3188237"/>
              <a:chExt cx="1280131" cy="1052746"/>
            </a:xfrm>
          </p:grpSpPr>
          <p:sp>
            <p:nvSpPr>
              <p:cNvPr id="7399" name="Google Shape;7399;p74"/>
              <p:cNvSpPr/>
              <p:nvPr/>
            </p:nvSpPr>
            <p:spPr>
              <a:xfrm>
                <a:off x="4916156" y="3750813"/>
                <a:ext cx="8" cy="8"/>
              </a:xfrm>
              <a:custGeom>
                <a:avLst/>
                <a:gdLst/>
                <a:ahLst/>
                <a:cxnLst/>
                <a:rect l="l" t="t" r="r" b="b"/>
                <a:pathLst>
                  <a:path w="1" h="1" fill="none" extrusionOk="0">
                    <a:moveTo>
                      <a:pt x="0" y="0"/>
                    </a:move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00" name="Google Shape;7400;p74"/>
              <p:cNvGrpSpPr/>
              <p:nvPr/>
            </p:nvGrpSpPr>
            <p:grpSpPr>
              <a:xfrm>
                <a:off x="4579164" y="3203653"/>
                <a:ext cx="1244833" cy="1020397"/>
                <a:chOff x="4579164" y="3203653"/>
                <a:chExt cx="1244833" cy="1020397"/>
              </a:xfrm>
            </p:grpSpPr>
            <p:sp>
              <p:nvSpPr>
                <p:cNvPr id="7401" name="Google Shape;7401;p74"/>
                <p:cNvSpPr/>
                <p:nvPr/>
              </p:nvSpPr>
              <p:spPr>
                <a:xfrm>
                  <a:off x="5490144" y="3482892"/>
                  <a:ext cx="58995" cy="4955"/>
                </a:xfrm>
                <a:custGeom>
                  <a:avLst/>
                  <a:gdLst/>
                  <a:ahLst/>
                  <a:cxnLst/>
                  <a:rect l="l" t="t" r="r" b="b"/>
                  <a:pathLst>
                    <a:path w="7501" h="630" fill="none" extrusionOk="0">
                      <a:moveTo>
                        <a:pt x="0" y="630"/>
                      </a:moveTo>
                      <a:lnTo>
                        <a:pt x="750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2" name="Google Shape;7402;p74"/>
                <p:cNvSpPr/>
                <p:nvPr/>
              </p:nvSpPr>
              <p:spPr>
                <a:xfrm>
                  <a:off x="5490616" y="3482892"/>
                  <a:ext cx="66137" cy="77360"/>
                </a:xfrm>
                <a:custGeom>
                  <a:avLst/>
                  <a:gdLst/>
                  <a:ahLst/>
                  <a:cxnLst/>
                  <a:rect l="l" t="t" r="r" b="b"/>
                  <a:pathLst>
                    <a:path w="8409" h="9836" fill="none" extrusionOk="0">
                      <a:moveTo>
                        <a:pt x="1" y="1"/>
                      </a:moveTo>
                      <a:lnTo>
                        <a:pt x="8408" y="98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03" name="Google Shape;7403;p74"/>
                <p:cNvGrpSpPr/>
                <p:nvPr/>
              </p:nvGrpSpPr>
              <p:grpSpPr>
                <a:xfrm>
                  <a:off x="4579164" y="3203653"/>
                  <a:ext cx="1244833" cy="1020397"/>
                  <a:chOff x="4579164" y="3203653"/>
                  <a:chExt cx="1244833" cy="1020397"/>
                </a:xfrm>
              </p:grpSpPr>
              <p:sp>
                <p:nvSpPr>
                  <p:cNvPr id="7404" name="Google Shape;7404;p74"/>
                  <p:cNvSpPr/>
                  <p:nvPr/>
                </p:nvSpPr>
                <p:spPr>
                  <a:xfrm>
                    <a:off x="4787909" y="3833395"/>
                    <a:ext cx="69267" cy="22266"/>
                  </a:xfrm>
                  <a:custGeom>
                    <a:avLst/>
                    <a:gdLst/>
                    <a:ahLst/>
                    <a:cxnLst/>
                    <a:rect l="l" t="t" r="r" b="b"/>
                    <a:pathLst>
                      <a:path w="8807" h="2831" fill="none" extrusionOk="0">
                        <a:moveTo>
                          <a:pt x="8806" y="0"/>
                        </a:moveTo>
                        <a:lnTo>
                          <a:pt x="0" y="283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5" name="Google Shape;7405;p74"/>
                  <p:cNvSpPr/>
                  <p:nvPr/>
                </p:nvSpPr>
                <p:spPr>
                  <a:xfrm>
                    <a:off x="4857263" y="3819695"/>
                    <a:ext cx="69936" cy="14181"/>
                  </a:xfrm>
                  <a:custGeom>
                    <a:avLst/>
                    <a:gdLst/>
                    <a:ahLst/>
                    <a:cxnLst/>
                    <a:rect l="l" t="t" r="r" b="b"/>
                    <a:pathLst>
                      <a:path w="8892" h="1803" fill="none" extrusionOk="0">
                        <a:moveTo>
                          <a:pt x="1" y="1803"/>
                        </a:moveTo>
                        <a:lnTo>
                          <a:pt x="889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06" name="Google Shape;7406;p74"/>
                  <p:cNvGrpSpPr/>
                  <p:nvPr/>
                </p:nvGrpSpPr>
                <p:grpSpPr>
                  <a:xfrm>
                    <a:off x="4579164" y="3203653"/>
                    <a:ext cx="1244833" cy="1020397"/>
                    <a:chOff x="4579164" y="3203653"/>
                    <a:chExt cx="1244833" cy="1020397"/>
                  </a:xfrm>
                </p:grpSpPr>
                <p:sp>
                  <p:nvSpPr>
                    <p:cNvPr id="7407" name="Google Shape;7407;p74"/>
                    <p:cNvSpPr/>
                    <p:nvPr/>
                  </p:nvSpPr>
                  <p:spPr>
                    <a:xfrm>
                      <a:off x="4930329" y="3363965"/>
                      <a:ext cx="23894" cy="102764"/>
                    </a:xfrm>
                    <a:custGeom>
                      <a:avLst/>
                      <a:gdLst/>
                      <a:ahLst/>
                      <a:cxnLst/>
                      <a:rect l="l" t="t" r="r" b="b"/>
                      <a:pathLst>
                        <a:path w="3038" h="13066" fill="none" extrusionOk="0">
                          <a:moveTo>
                            <a:pt x="3037" y="13065"/>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8" name="Google Shape;7408;p74"/>
                    <p:cNvSpPr/>
                    <p:nvPr/>
                  </p:nvSpPr>
                  <p:spPr>
                    <a:xfrm>
                      <a:off x="4849846" y="3385948"/>
                      <a:ext cx="104085" cy="79256"/>
                    </a:xfrm>
                    <a:custGeom>
                      <a:avLst/>
                      <a:gdLst/>
                      <a:ahLst/>
                      <a:cxnLst/>
                      <a:rect l="l" t="t" r="r" b="b"/>
                      <a:pathLst>
                        <a:path w="13234" h="10077" fill="none" extrusionOk="0">
                          <a:moveTo>
                            <a:pt x="0" y="0"/>
                          </a:moveTo>
                          <a:lnTo>
                            <a:pt x="13234"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9" name="Google Shape;7409;p74"/>
                    <p:cNvSpPr/>
                    <p:nvPr/>
                  </p:nvSpPr>
                  <p:spPr>
                    <a:xfrm>
                      <a:off x="4849650" y="3306598"/>
                      <a:ext cx="45869" cy="79358"/>
                    </a:xfrm>
                    <a:custGeom>
                      <a:avLst/>
                      <a:gdLst/>
                      <a:ahLst/>
                      <a:cxnLst/>
                      <a:rect l="l" t="t" r="r" b="b"/>
                      <a:pathLst>
                        <a:path w="5832" h="10090" fill="none" extrusionOk="0">
                          <a:moveTo>
                            <a:pt x="5831" y="0"/>
                          </a:moveTo>
                          <a:lnTo>
                            <a:pt x="1"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0" name="Google Shape;7410;p74"/>
                    <p:cNvSpPr/>
                    <p:nvPr/>
                  </p:nvSpPr>
                  <p:spPr>
                    <a:xfrm>
                      <a:off x="4849650" y="3361299"/>
                      <a:ext cx="84305" cy="24657"/>
                    </a:xfrm>
                    <a:custGeom>
                      <a:avLst/>
                      <a:gdLst/>
                      <a:ahLst/>
                      <a:cxnLst/>
                      <a:rect l="l" t="t" r="r" b="b"/>
                      <a:pathLst>
                        <a:path w="10719" h="3135" fill="none" extrusionOk="0">
                          <a:moveTo>
                            <a:pt x="1" y="3134"/>
                          </a:moveTo>
                          <a:lnTo>
                            <a:pt x="107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1" name="Google Shape;7411;p74"/>
                    <p:cNvSpPr/>
                    <p:nvPr/>
                  </p:nvSpPr>
                  <p:spPr>
                    <a:xfrm>
                      <a:off x="4789616" y="3306598"/>
                      <a:ext cx="19702" cy="54709"/>
                    </a:xfrm>
                    <a:custGeom>
                      <a:avLst/>
                      <a:gdLst/>
                      <a:ahLst/>
                      <a:cxnLst/>
                      <a:rect l="l" t="t" r="r" b="b"/>
                      <a:pathLst>
                        <a:path w="2505" h="6956" fill="none" extrusionOk="0">
                          <a:moveTo>
                            <a:pt x="2505" y="6956"/>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2" name="Google Shape;7412;p74"/>
                    <p:cNvSpPr/>
                    <p:nvPr/>
                  </p:nvSpPr>
                  <p:spPr>
                    <a:xfrm>
                      <a:off x="4738242" y="3357500"/>
                      <a:ext cx="74883" cy="10280"/>
                    </a:xfrm>
                    <a:custGeom>
                      <a:avLst/>
                      <a:gdLst/>
                      <a:ahLst/>
                      <a:cxnLst/>
                      <a:rect l="l" t="t" r="r" b="b"/>
                      <a:pathLst>
                        <a:path w="9521" h="1307" fill="none" extrusionOk="0">
                          <a:moveTo>
                            <a:pt x="1" y="1307"/>
                          </a:moveTo>
                          <a:lnTo>
                            <a:pt x="952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3" name="Google Shape;7413;p74"/>
                    <p:cNvSpPr/>
                    <p:nvPr/>
                  </p:nvSpPr>
                  <p:spPr>
                    <a:xfrm>
                      <a:off x="4710274" y="3357500"/>
                      <a:ext cx="99044" cy="63557"/>
                    </a:xfrm>
                    <a:custGeom>
                      <a:avLst/>
                      <a:gdLst/>
                      <a:ahLst/>
                      <a:cxnLst/>
                      <a:rect l="l" t="t" r="r" b="b"/>
                      <a:pathLst>
                        <a:path w="12593" h="8081" fill="none" extrusionOk="0">
                          <a:moveTo>
                            <a:pt x="0" y="8081"/>
                          </a:moveTo>
                          <a:lnTo>
                            <a:pt x="1259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4" name="Google Shape;7414;p74"/>
                    <p:cNvSpPr/>
                    <p:nvPr/>
                  </p:nvSpPr>
                  <p:spPr>
                    <a:xfrm>
                      <a:off x="4809310" y="3306598"/>
                      <a:ext cx="87443" cy="50910"/>
                    </a:xfrm>
                    <a:custGeom>
                      <a:avLst/>
                      <a:gdLst/>
                      <a:ahLst/>
                      <a:cxnLst/>
                      <a:rect l="l" t="t" r="r" b="b"/>
                      <a:pathLst>
                        <a:path w="11118" h="6473" fill="none" extrusionOk="0">
                          <a:moveTo>
                            <a:pt x="1" y="6472"/>
                          </a:moveTo>
                          <a:lnTo>
                            <a:pt x="1111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15" name="Google Shape;7415;p74"/>
                    <p:cNvGrpSpPr/>
                    <p:nvPr/>
                  </p:nvGrpSpPr>
                  <p:grpSpPr>
                    <a:xfrm>
                      <a:off x="4579164" y="3203653"/>
                      <a:ext cx="1244833" cy="1020397"/>
                      <a:chOff x="4579164" y="3203653"/>
                      <a:chExt cx="1244833" cy="1020397"/>
                    </a:xfrm>
                  </p:grpSpPr>
                  <p:sp>
                    <p:nvSpPr>
                      <p:cNvPr id="7416" name="Google Shape;7416;p74"/>
                      <p:cNvSpPr/>
                      <p:nvPr/>
                    </p:nvSpPr>
                    <p:spPr>
                      <a:xfrm>
                        <a:off x="4617986" y="3614284"/>
                        <a:ext cx="53002" cy="21031"/>
                      </a:xfrm>
                      <a:custGeom>
                        <a:avLst/>
                        <a:gdLst/>
                        <a:ahLst/>
                        <a:cxnLst/>
                        <a:rect l="l" t="t" r="r" b="b"/>
                        <a:pathLst>
                          <a:path w="6739" h="2674" fill="none" extrusionOk="0">
                            <a:moveTo>
                              <a:pt x="0" y="0"/>
                            </a:moveTo>
                            <a:lnTo>
                              <a:pt x="6738" y="267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7" name="Google Shape;7417;p74"/>
                      <p:cNvSpPr/>
                      <p:nvPr/>
                    </p:nvSpPr>
                    <p:spPr>
                      <a:xfrm>
                        <a:off x="4624545" y="3589069"/>
                        <a:ext cx="43682" cy="63180"/>
                      </a:xfrm>
                      <a:custGeom>
                        <a:avLst/>
                        <a:gdLst/>
                        <a:ahLst/>
                        <a:cxnLst/>
                        <a:rect l="l" t="t" r="r" b="b"/>
                        <a:pathLst>
                          <a:path w="5554" h="8033" fill="none" extrusionOk="0">
                            <a:moveTo>
                              <a:pt x="1" y="8033"/>
                            </a:moveTo>
                            <a:lnTo>
                              <a:pt x="555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8" name="Google Shape;7418;p74"/>
                      <p:cNvSpPr/>
                      <p:nvPr/>
                    </p:nvSpPr>
                    <p:spPr>
                      <a:xfrm>
                        <a:off x="4668220" y="3517907"/>
                        <a:ext cx="112178" cy="71170"/>
                      </a:xfrm>
                      <a:custGeom>
                        <a:avLst/>
                        <a:gdLst/>
                        <a:ahLst/>
                        <a:cxnLst/>
                        <a:rect l="l" t="t" r="r" b="b"/>
                        <a:pathLst>
                          <a:path w="14263" h="9049" fill="none" extrusionOk="0">
                            <a:moveTo>
                              <a:pt x="0" y="9049"/>
                            </a:moveTo>
                            <a:lnTo>
                              <a:pt x="1426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9" name="Google Shape;7419;p74"/>
                      <p:cNvSpPr/>
                      <p:nvPr/>
                    </p:nvSpPr>
                    <p:spPr>
                      <a:xfrm>
                        <a:off x="4706562" y="3516766"/>
                        <a:ext cx="77455" cy="79924"/>
                      </a:xfrm>
                      <a:custGeom>
                        <a:avLst/>
                        <a:gdLst/>
                        <a:ahLst/>
                        <a:cxnLst/>
                        <a:rect l="l" t="t" r="r" b="b"/>
                        <a:pathLst>
                          <a:path w="9848" h="10162" fill="none" extrusionOk="0">
                            <a:moveTo>
                              <a:pt x="0" y="10161"/>
                            </a:moveTo>
                            <a:lnTo>
                              <a:pt x="98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0" name="Google Shape;7420;p74"/>
                      <p:cNvSpPr/>
                      <p:nvPr/>
                    </p:nvSpPr>
                    <p:spPr>
                      <a:xfrm>
                        <a:off x="4763646" y="3516766"/>
                        <a:ext cx="20370" cy="52806"/>
                      </a:xfrm>
                      <a:custGeom>
                        <a:avLst/>
                        <a:gdLst/>
                        <a:ahLst/>
                        <a:cxnLst/>
                        <a:rect l="l" t="t" r="r" b="b"/>
                        <a:pathLst>
                          <a:path w="2590" h="6714" fill="none" extrusionOk="0">
                            <a:moveTo>
                              <a:pt x="0" y="6714"/>
                            </a:moveTo>
                            <a:lnTo>
                              <a:pt x="25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1" name="Google Shape;7421;p74"/>
                      <p:cNvSpPr/>
                      <p:nvPr/>
                    </p:nvSpPr>
                    <p:spPr>
                      <a:xfrm>
                        <a:off x="4783151" y="3520565"/>
                        <a:ext cx="45861" cy="97432"/>
                      </a:xfrm>
                      <a:custGeom>
                        <a:avLst/>
                        <a:gdLst/>
                        <a:ahLst/>
                        <a:cxnLst/>
                        <a:rect l="l" t="t" r="r" b="b"/>
                        <a:pathLst>
                          <a:path w="5831" h="12388" fill="none" extrusionOk="0">
                            <a:moveTo>
                              <a:pt x="5831" y="1238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2" name="Google Shape;7422;p74"/>
                      <p:cNvSpPr/>
                      <p:nvPr/>
                    </p:nvSpPr>
                    <p:spPr>
                      <a:xfrm>
                        <a:off x="4738242" y="3483175"/>
                        <a:ext cx="44917" cy="37398"/>
                      </a:xfrm>
                      <a:custGeom>
                        <a:avLst/>
                        <a:gdLst/>
                        <a:ahLst/>
                        <a:cxnLst/>
                        <a:rect l="l" t="t" r="r" b="b"/>
                        <a:pathLst>
                          <a:path w="5711" h="4755" fill="none" extrusionOk="0">
                            <a:moveTo>
                              <a:pt x="1" y="1"/>
                            </a:moveTo>
                            <a:lnTo>
                              <a:pt x="5710" y="475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3" name="Google Shape;7423;p74"/>
                      <p:cNvSpPr/>
                      <p:nvPr/>
                    </p:nvSpPr>
                    <p:spPr>
                      <a:xfrm>
                        <a:off x="4704941" y="3501823"/>
                        <a:ext cx="78217" cy="18750"/>
                      </a:xfrm>
                      <a:custGeom>
                        <a:avLst/>
                        <a:gdLst/>
                        <a:ahLst/>
                        <a:cxnLst/>
                        <a:rect l="l" t="t" r="r" b="b"/>
                        <a:pathLst>
                          <a:path w="9945" h="2384" fill="none" extrusionOk="0">
                            <a:moveTo>
                              <a:pt x="1" y="1"/>
                            </a:moveTo>
                            <a:lnTo>
                              <a:pt x="9944" y="238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4" name="Google Shape;7424;p74"/>
                      <p:cNvSpPr/>
                      <p:nvPr/>
                    </p:nvSpPr>
                    <p:spPr>
                      <a:xfrm>
                        <a:off x="4668220" y="3520565"/>
                        <a:ext cx="115796" cy="19324"/>
                      </a:xfrm>
                      <a:custGeom>
                        <a:avLst/>
                        <a:gdLst/>
                        <a:ahLst/>
                        <a:cxnLst/>
                        <a:rect l="l" t="t" r="r" b="b"/>
                        <a:pathLst>
                          <a:path w="14723" h="2457" fill="none" extrusionOk="0">
                            <a:moveTo>
                              <a:pt x="0" y="2457"/>
                            </a:moveTo>
                            <a:lnTo>
                              <a:pt x="1472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5" name="Google Shape;7425;p74"/>
                      <p:cNvSpPr/>
                      <p:nvPr/>
                    </p:nvSpPr>
                    <p:spPr>
                      <a:xfrm>
                        <a:off x="4813117" y="3462915"/>
                        <a:ext cx="40347" cy="51193"/>
                      </a:xfrm>
                      <a:custGeom>
                        <a:avLst/>
                        <a:gdLst/>
                        <a:ahLst/>
                        <a:cxnLst/>
                        <a:rect l="l" t="t" r="r" b="b"/>
                        <a:pathLst>
                          <a:path w="5130" h="6509" fill="none" extrusionOk="0">
                            <a:moveTo>
                              <a:pt x="5130" y="6508"/>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6" name="Google Shape;7426;p74"/>
                      <p:cNvSpPr/>
                      <p:nvPr/>
                    </p:nvSpPr>
                    <p:spPr>
                      <a:xfrm>
                        <a:off x="4787807" y="3462915"/>
                        <a:ext cx="25317" cy="55000"/>
                      </a:xfrm>
                      <a:custGeom>
                        <a:avLst/>
                        <a:gdLst/>
                        <a:ahLst/>
                        <a:cxnLst/>
                        <a:rect l="l" t="t" r="r" b="b"/>
                        <a:pathLst>
                          <a:path w="3219" h="6993" fill="none" extrusionOk="0">
                            <a:moveTo>
                              <a:pt x="1" y="6992"/>
                            </a:moveTo>
                            <a:lnTo>
                              <a:pt x="321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7" name="Google Shape;7427;p74"/>
                      <p:cNvSpPr/>
                      <p:nvPr/>
                    </p:nvSpPr>
                    <p:spPr>
                      <a:xfrm>
                        <a:off x="4781342" y="3514100"/>
                        <a:ext cx="72311" cy="6953"/>
                      </a:xfrm>
                      <a:custGeom>
                        <a:avLst/>
                        <a:gdLst/>
                        <a:ahLst/>
                        <a:cxnLst/>
                        <a:rect l="l" t="t" r="r" b="b"/>
                        <a:pathLst>
                          <a:path w="9194" h="884" fill="none" extrusionOk="0">
                            <a:moveTo>
                              <a:pt x="0" y="883"/>
                            </a:moveTo>
                            <a:lnTo>
                              <a:pt x="91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8" name="Google Shape;7428;p74"/>
                      <p:cNvSpPr/>
                      <p:nvPr/>
                    </p:nvSpPr>
                    <p:spPr>
                      <a:xfrm>
                        <a:off x="4853645" y="3514100"/>
                        <a:ext cx="26175" cy="59184"/>
                      </a:xfrm>
                      <a:custGeom>
                        <a:avLst/>
                        <a:gdLst/>
                        <a:ahLst/>
                        <a:cxnLst/>
                        <a:rect l="l" t="t" r="r" b="b"/>
                        <a:pathLst>
                          <a:path w="3328" h="7525" fill="none" extrusionOk="0">
                            <a:moveTo>
                              <a:pt x="1" y="0"/>
                            </a:moveTo>
                            <a:lnTo>
                              <a:pt x="3328" y="75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9" name="Google Shape;7429;p74"/>
                      <p:cNvSpPr/>
                      <p:nvPr/>
                    </p:nvSpPr>
                    <p:spPr>
                      <a:xfrm>
                        <a:off x="4827392" y="3514100"/>
                        <a:ext cx="26261" cy="100381"/>
                      </a:xfrm>
                      <a:custGeom>
                        <a:avLst/>
                        <a:gdLst/>
                        <a:ahLst/>
                        <a:cxnLst/>
                        <a:rect l="l" t="t" r="r" b="b"/>
                        <a:pathLst>
                          <a:path w="3339" h="12763" fill="none" extrusionOk="0">
                            <a:moveTo>
                              <a:pt x="3339" y="0"/>
                            </a:moveTo>
                            <a:lnTo>
                              <a:pt x="0" y="127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30" name="Google Shape;7430;p74"/>
                      <p:cNvGrpSpPr/>
                      <p:nvPr/>
                    </p:nvGrpSpPr>
                    <p:grpSpPr>
                      <a:xfrm>
                        <a:off x="4579164" y="3203653"/>
                        <a:ext cx="1244833" cy="1020397"/>
                        <a:chOff x="4579164" y="3203653"/>
                        <a:chExt cx="1244833" cy="1020397"/>
                      </a:xfrm>
                    </p:grpSpPr>
                    <p:sp>
                      <p:nvSpPr>
                        <p:cNvPr id="7431" name="Google Shape;7431;p74"/>
                        <p:cNvSpPr/>
                        <p:nvPr/>
                      </p:nvSpPr>
                      <p:spPr>
                        <a:xfrm>
                          <a:off x="4879812" y="3466721"/>
                          <a:ext cx="74411" cy="106563"/>
                        </a:xfrm>
                        <a:custGeom>
                          <a:avLst/>
                          <a:gdLst/>
                          <a:ahLst/>
                          <a:cxnLst/>
                          <a:rect l="l" t="t" r="r" b="b"/>
                          <a:pathLst>
                            <a:path w="9461" h="13549" fill="none" extrusionOk="0">
                              <a:moveTo>
                                <a:pt x="1" y="13549"/>
                              </a:moveTo>
                              <a:lnTo>
                                <a:pt x="946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2" name="Google Shape;7432;p74"/>
                        <p:cNvSpPr/>
                        <p:nvPr/>
                      </p:nvSpPr>
                      <p:spPr>
                        <a:xfrm>
                          <a:off x="4954215" y="3408017"/>
                          <a:ext cx="105989" cy="58712"/>
                        </a:xfrm>
                        <a:custGeom>
                          <a:avLst/>
                          <a:gdLst/>
                          <a:ahLst/>
                          <a:cxnLst/>
                          <a:rect l="l" t="t" r="r" b="b"/>
                          <a:pathLst>
                            <a:path w="13476" h="7465" fill="none" extrusionOk="0">
                              <a:moveTo>
                                <a:pt x="0" y="7464"/>
                              </a:moveTo>
                              <a:lnTo>
                                <a:pt x="1347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3" name="Google Shape;7433;p74"/>
                        <p:cNvSpPr/>
                        <p:nvPr/>
                      </p:nvSpPr>
                      <p:spPr>
                        <a:xfrm>
                          <a:off x="4953924" y="3465195"/>
                          <a:ext cx="119792" cy="54811"/>
                        </a:xfrm>
                        <a:custGeom>
                          <a:avLst/>
                          <a:gdLst/>
                          <a:ahLst/>
                          <a:cxnLst/>
                          <a:rect l="l" t="t" r="r" b="b"/>
                          <a:pathLst>
                            <a:path w="15231" h="6969" fill="none" extrusionOk="0">
                              <a:moveTo>
                                <a:pt x="1" y="1"/>
                              </a:moveTo>
                              <a:lnTo>
                                <a:pt x="15231" y="696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4" name="Google Shape;7434;p74"/>
                        <p:cNvSpPr/>
                        <p:nvPr/>
                      </p:nvSpPr>
                      <p:spPr>
                        <a:xfrm>
                          <a:off x="5073708" y="3521045"/>
                          <a:ext cx="26938" cy="71839"/>
                        </a:xfrm>
                        <a:custGeom>
                          <a:avLst/>
                          <a:gdLst/>
                          <a:ahLst/>
                          <a:cxnLst/>
                          <a:rect l="l" t="t" r="r" b="b"/>
                          <a:pathLst>
                            <a:path w="3425" h="9134" fill="none" extrusionOk="0">
                              <a:moveTo>
                                <a:pt x="1" y="0"/>
                              </a:moveTo>
                              <a:lnTo>
                                <a:pt x="3424" y="913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5" name="Google Shape;7435;p74"/>
                        <p:cNvSpPr/>
                        <p:nvPr/>
                      </p:nvSpPr>
                      <p:spPr>
                        <a:xfrm>
                          <a:off x="5100637" y="3586309"/>
                          <a:ext cx="26741" cy="81167"/>
                        </a:xfrm>
                        <a:custGeom>
                          <a:avLst/>
                          <a:gdLst/>
                          <a:ahLst/>
                          <a:cxnLst/>
                          <a:rect l="l" t="t" r="r" b="b"/>
                          <a:pathLst>
                            <a:path w="3400" h="10320" fill="none" extrusionOk="0">
                              <a:moveTo>
                                <a:pt x="3399" y="1031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6" name="Google Shape;7436;p74"/>
                        <p:cNvSpPr/>
                        <p:nvPr/>
                      </p:nvSpPr>
                      <p:spPr>
                        <a:xfrm>
                          <a:off x="5088549" y="3252840"/>
                          <a:ext cx="693968" cy="520624"/>
                        </a:xfrm>
                        <a:custGeom>
                          <a:avLst/>
                          <a:gdLst/>
                          <a:ahLst/>
                          <a:cxnLst/>
                          <a:rect l="l" t="t" r="r" b="b"/>
                          <a:pathLst>
                            <a:path w="88235" h="66195" fill="none" extrusionOk="0">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7" name="Google Shape;7437;p74"/>
                        <p:cNvSpPr/>
                        <p:nvPr/>
                      </p:nvSpPr>
                      <p:spPr>
                        <a:xfrm>
                          <a:off x="5060203" y="3203653"/>
                          <a:ext cx="544588" cy="316354"/>
                        </a:xfrm>
                        <a:custGeom>
                          <a:avLst/>
                          <a:gdLst/>
                          <a:ahLst/>
                          <a:cxnLst/>
                          <a:rect l="l" t="t" r="r" b="b"/>
                          <a:pathLst>
                            <a:path w="69242" h="40223" fill="none" extrusionOk="0">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8" name="Google Shape;7438;p74"/>
                        <p:cNvSpPr/>
                        <p:nvPr/>
                      </p:nvSpPr>
                      <p:spPr>
                        <a:xfrm>
                          <a:off x="5127371" y="3507533"/>
                          <a:ext cx="124739" cy="267835"/>
                        </a:xfrm>
                        <a:custGeom>
                          <a:avLst/>
                          <a:gdLst/>
                          <a:ahLst/>
                          <a:cxnLst/>
                          <a:rect l="l" t="t" r="r" b="b"/>
                          <a:pathLst>
                            <a:path w="15860" h="34054" fill="none" extrusionOk="0">
                              <a:moveTo>
                                <a:pt x="9266" y="1"/>
                              </a:moveTo>
                              <a:lnTo>
                                <a:pt x="10101" y="14396"/>
                              </a:lnTo>
                              <a:lnTo>
                                <a:pt x="15859" y="34053"/>
                              </a:lnTo>
                              <a:lnTo>
                                <a:pt x="0" y="19851"/>
                              </a:lnTo>
                              <a:lnTo>
                                <a:pt x="1234" y="336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9" name="Google Shape;7439;p74"/>
                        <p:cNvSpPr/>
                        <p:nvPr/>
                      </p:nvSpPr>
                      <p:spPr>
                        <a:xfrm>
                          <a:off x="5100637" y="3507533"/>
                          <a:ext cx="99618" cy="78784"/>
                        </a:xfrm>
                        <a:custGeom>
                          <a:avLst/>
                          <a:gdLst/>
                          <a:ahLst/>
                          <a:cxnLst/>
                          <a:rect l="l" t="t" r="r" b="b"/>
                          <a:pathLst>
                            <a:path w="12666" h="10017" fill="none" extrusionOk="0">
                              <a:moveTo>
                                <a:pt x="0" y="10017"/>
                              </a:moveTo>
                              <a:lnTo>
                                <a:pt x="1266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0" name="Google Shape;7440;p74"/>
                        <p:cNvSpPr/>
                        <p:nvPr/>
                      </p:nvSpPr>
                      <p:spPr>
                        <a:xfrm>
                          <a:off x="5200248" y="3501068"/>
                          <a:ext cx="156514" cy="6473"/>
                        </a:xfrm>
                        <a:custGeom>
                          <a:avLst/>
                          <a:gdLst/>
                          <a:ahLst/>
                          <a:cxnLst/>
                          <a:rect l="l" t="t" r="r" b="b"/>
                          <a:pathLst>
                            <a:path w="19900" h="823" fill="none" extrusionOk="0">
                              <a:moveTo>
                                <a:pt x="0" y="823"/>
                              </a:moveTo>
                              <a:lnTo>
                                <a:pt x="19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1" name="Google Shape;7441;p74"/>
                        <p:cNvSpPr/>
                        <p:nvPr/>
                      </p:nvSpPr>
                      <p:spPr>
                        <a:xfrm>
                          <a:off x="5127371" y="3507533"/>
                          <a:ext cx="72885" cy="155853"/>
                        </a:xfrm>
                        <a:custGeom>
                          <a:avLst/>
                          <a:gdLst/>
                          <a:ahLst/>
                          <a:cxnLst/>
                          <a:rect l="l" t="t" r="r" b="b"/>
                          <a:pathLst>
                            <a:path w="9267" h="19816" fill="none" extrusionOk="0">
                              <a:moveTo>
                                <a:pt x="9266" y="1"/>
                              </a:moveTo>
                              <a:lnTo>
                                <a:pt x="0" y="1981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2" name="Google Shape;7442;p74"/>
                        <p:cNvSpPr/>
                        <p:nvPr/>
                      </p:nvSpPr>
                      <p:spPr>
                        <a:xfrm>
                          <a:off x="5352947" y="3384139"/>
                          <a:ext cx="126265" cy="117692"/>
                        </a:xfrm>
                        <a:custGeom>
                          <a:avLst/>
                          <a:gdLst/>
                          <a:ahLst/>
                          <a:cxnLst/>
                          <a:rect l="l" t="t" r="r" b="b"/>
                          <a:pathLst>
                            <a:path w="16054" h="14964" fill="none" extrusionOk="0">
                              <a:moveTo>
                                <a:pt x="1" y="14964"/>
                              </a:moveTo>
                              <a:lnTo>
                                <a:pt x="1605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3" name="Google Shape;7443;p74"/>
                        <p:cNvSpPr/>
                        <p:nvPr/>
                      </p:nvSpPr>
                      <p:spPr>
                        <a:xfrm>
                          <a:off x="5356753" y="3246375"/>
                          <a:ext cx="61567" cy="254700"/>
                        </a:xfrm>
                        <a:custGeom>
                          <a:avLst/>
                          <a:gdLst/>
                          <a:ahLst/>
                          <a:cxnLst/>
                          <a:rect l="l" t="t" r="r" b="b"/>
                          <a:pathLst>
                            <a:path w="7828" h="32384" fill="none" extrusionOk="0">
                              <a:moveTo>
                                <a:pt x="1" y="32383"/>
                              </a:moveTo>
                              <a:lnTo>
                                <a:pt x="78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4" name="Google Shape;7444;p74"/>
                        <p:cNvSpPr/>
                        <p:nvPr/>
                      </p:nvSpPr>
                      <p:spPr>
                        <a:xfrm>
                          <a:off x="5352947" y="3486698"/>
                          <a:ext cx="141483" cy="10571"/>
                        </a:xfrm>
                        <a:custGeom>
                          <a:avLst/>
                          <a:gdLst/>
                          <a:ahLst/>
                          <a:cxnLst/>
                          <a:rect l="l" t="t" r="r" b="b"/>
                          <a:pathLst>
                            <a:path w="17989" h="1344" fill="none" extrusionOk="0">
                              <a:moveTo>
                                <a:pt x="1" y="1343"/>
                              </a:moveTo>
                              <a:lnTo>
                                <a:pt x="179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5" name="Google Shape;7445;p74"/>
                        <p:cNvSpPr/>
                        <p:nvPr/>
                      </p:nvSpPr>
                      <p:spPr>
                        <a:xfrm>
                          <a:off x="5353898" y="3501068"/>
                          <a:ext cx="18089" cy="136725"/>
                        </a:xfrm>
                        <a:custGeom>
                          <a:avLst/>
                          <a:gdLst/>
                          <a:ahLst/>
                          <a:cxnLst/>
                          <a:rect l="l" t="t" r="r" b="b"/>
                          <a:pathLst>
                            <a:path w="2300" h="17384" fill="none" extrusionOk="0">
                              <a:moveTo>
                                <a:pt x="1" y="0"/>
                              </a:moveTo>
                              <a:lnTo>
                                <a:pt x="2299" y="1738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6" name="Google Shape;7446;p74"/>
                        <p:cNvSpPr/>
                        <p:nvPr/>
                      </p:nvSpPr>
                      <p:spPr>
                        <a:xfrm>
                          <a:off x="5206721" y="3620749"/>
                          <a:ext cx="102379" cy="98863"/>
                        </a:xfrm>
                        <a:custGeom>
                          <a:avLst/>
                          <a:gdLst/>
                          <a:ahLst/>
                          <a:cxnLst/>
                          <a:rect l="l" t="t" r="r" b="b"/>
                          <a:pathLst>
                            <a:path w="13017" h="12570" fill="none" extrusionOk="0">
                              <a:moveTo>
                                <a:pt x="0" y="1"/>
                              </a:moveTo>
                              <a:lnTo>
                                <a:pt x="13016" y="125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7" name="Google Shape;7447;p74"/>
                        <p:cNvSpPr/>
                        <p:nvPr/>
                      </p:nvSpPr>
                      <p:spPr>
                        <a:xfrm>
                          <a:off x="5293102" y="3715798"/>
                          <a:ext cx="15997" cy="101238"/>
                        </a:xfrm>
                        <a:custGeom>
                          <a:avLst/>
                          <a:gdLst/>
                          <a:ahLst/>
                          <a:cxnLst/>
                          <a:rect l="l" t="t" r="r" b="b"/>
                          <a:pathLst>
                            <a:path w="2034" h="12872" fill="none" extrusionOk="0">
                              <a:moveTo>
                                <a:pt x="2033" y="0"/>
                              </a:moveTo>
                              <a:lnTo>
                                <a:pt x="1" y="1287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8" name="Google Shape;7448;p74"/>
                        <p:cNvSpPr/>
                        <p:nvPr/>
                      </p:nvSpPr>
                      <p:spPr>
                        <a:xfrm>
                          <a:off x="5127371" y="3659854"/>
                          <a:ext cx="92862" cy="134539"/>
                        </a:xfrm>
                        <a:custGeom>
                          <a:avLst/>
                          <a:gdLst/>
                          <a:ahLst/>
                          <a:cxnLst/>
                          <a:rect l="l" t="t" r="r" b="b"/>
                          <a:pathLst>
                            <a:path w="11807" h="17106" fill="none" extrusionOk="0">
                              <a:moveTo>
                                <a:pt x="11807" y="17105"/>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9" name="Google Shape;7449;p74"/>
                        <p:cNvSpPr/>
                        <p:nvPr/>
                      </p:nvSpPr>
                      <p:spPr>
                        <a:xfrm>
                          <a:off x="5479203" y="3327149"/>
                          <a:ext cx="150615" cy="56998"/>
                        </a:xfrm>
                        <a:custGeom>
                          <a:avLst/>
                          <a:gdLst/>
                          <a:ahLst/>
                          <a:cxnLst/>
                          <a:rect l="l" t="t" r="r" b="b"/>
                          <a:pathLst>
                            <a:path w="19150" h="7247" fill="none" extrusionOk="0">
                              <a:moveTo>
                                <a:pt x="19149" y="0"/>
                              </a:moveTo>
                              <a:lnTo>
                                <a:pt x="0" y="72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0" name="Google Shape;7450;p74"/>
                        <p:cNvSpPr/>
                        <p:nvPr/>
                      </p:nvSpPr>
                      <p:spPr>
                        <a:xfrm>
                          <a:off x="5371980" y="3633790"/>
                          <a:ext cx="59373" cy="4003"/>
                        </a:xfrm>
                        <a:custGeom>
                          <a:avLst/>
                          <a:gdLst/>
                          <a:ahLst/>
                          <a:cxnLst/>
                          <a:rect l="l" t="t" r="r" b="b"/>
                          <a:pathLst>
                            <a:path w="7549" h="509" fill="none" extrusionOk="0">
                              <a:moveTo>
                                <a:pt x="0" y="508"/>
                              </a:moveTo>
                              <a:lnTo>
                                <a:pt x="754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1" name="Google Shape;7451;p74"/>
                        <p:cNvSpPr/>
                        <p:nvPr/>
                      </p:nvSpPr>
                      <p:spPr>
                        <a:xfrm>
                          <a:off x="5352947" y="3497261"/>
                          <a:ext cx="78406" cy="136536"/>
                        </a:xfrm>
                        <a:custGeom>
                          <a:avLst/>
                          <a:gdLst/>
                          <a:ahLst/>
                          <a:cxnLst/>
                          <a:rect l="l" t="t" r="r" b="b"/>
                          <a:pathLst>
                            <a:path w="9969" h="17360" fill="none" extrusionOk="0">
                              <a:moveTo>
                                <a:pt x="9969" y="17359"/>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2" name="Google Shape;7452;p74"/>
                        <p:cNvSpPr/>
                        <p:nvPr/>
                      </p:nvSpPr>
                      <p:spPr>
                        <a:xfrm>
                          <a:off x="4917296" y="3466721"/>
                          <a:ext cx="40733" cy="122356"/>
                        </a:xfrm>
                        <a:custGeom>
                          <a:avLst/>
                          <a:gdLst/>
                          <a:ahLst/>
                          <a:cxnLst/>
                          <a:rect l="l" t="t" r="r" b="b"/>
                          <a:pathLst>
                            <a:path w="5179" h="15557" fill="none" extrusionOk="0">
                              <a:moveTo>
                                <a:pt x="1" y="15557"/>
                              </a:moveTo>
                              <a:lnTo>
                                <a:pt x="517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3" name="Google Shape;7453;p74"/>
                        <p:cNvSpPr/>
                        <p:nvPr/>
                      </p:nvSpPr>
                      <p:spPr>
                        <a:xfrm>
                          <a:off x="5060203" y="3408017"/>
                          <a:ext cx="111416" cy="19513"/>
                        </a:xfrm>
                        <a:custGeom>
                          <a:avLst/>
                          <a:gdLst/>
                          <a:ahLst/>
                          <a:cxnLst/>
                          <a:rect l="l" t="t" r="r" b="b"/>
                          <a:pathLst>
                            <a:path w="14166" h="2481" fill="none" extrusionOk="0">
                              <a:moveTo>
                                <a:pt x="0" y="0"/>
                              </a:moveTo>
                              <a:lnTo>
                                <a:pt x="14165" y="248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4" name="Google Shape;7454;p74"/>
                        <p:cNvSpPr/>
                        <p:nvPr/>
                      </p:nvSpPr>
                      <p:spPr>
                        <a:xfrm>
                          <a:off x="5127371" y="3620749"/>
                          <a:ext cx="79358" cy="42636"/>
                        </a:xfrm>
                        <a:custGeom>
                          <a:avLst/>
                          <a:gdLst/>
                          <a:ahLst/>
                          <a:cxnLst/>
                          <a:rect l="l" t="t" r="r" b="b"/>
                          <a:pathLst>
                            <a:path w="10090" h="5421" fill="none" extrusionOk="0">
                              <a:moveTo>
                                <a:pt x="0" y="5420"/>
                              </a:moveTo>
                              <a:lnTo>
                                <a:pt x="1008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55" name="Google Shape;7455;p74"/>
                        <p:cNvGrpSpPr/>
                        <p:nvPr/>
                      </p:nvGrpSpPr>
                      <p:grpSpPr>
                        <a:xfrm>
                          <a:off x="4579164" y="3203653"/>
                          <a:ext cx="1244833" cy="1020397"/>
                          <a:chOff x="4579164" y="3203653"/>
                          <a:chExt cx="1244833" cy="1020397"/>
                        </a:xfrm>
                      </p:grpSpPr>
                      <p:sp>
                        <p:nvSpPr>
                          <p:cNvPr id="7456" name="Google Shape;7456;p74"/>
                          <p:cNvSpPr/>
                          <p:nvPr/>
                        </p:nvSpPr>
                        <p:spPr>
                          <a:xfrm>
                            <a:off x="4949551" y="3708185"/>
                            <a:ext cx="37972" cy="3815"/>
                          </a:xfrm>
                          <a:custGeom>
                            <a:avLst/>
                            <a:gdLst/>
                            <a:ahLst/>
                            <a:cxnLst/>
                            <a:rect l="l" t="t" r="r" b="b"/>
                            <a:pathLst>
                              <a:path w="4828" h="485" fill="none" extrusionOk="0">
                                <a:moveTo>
                                  <a:pt x="0" y="1"/>
                                </a:moveTo>
                                <a:lnTo>
                                  <a:pt x="4827" y="48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57" name="Google Shape;7457;p74"/>
                          <p:cNvGrpSpPr/>
                          <p:nvPr/>
                        </p:nvGrpSpPr>
                        <p:grpSpPr>
                          <a:xfrm>
                            <a:off x="4579164" y="3203653"/>
                            <a:ext cx="1244833" cy="1020397"/>
                            <a:chOff x="4579164" y="3203653"/>
                            <a:chExt cx="1244833" cy="1020397"/>
                          </a:xfrm>
                        </p:grpSpPr>
                        <p:sp>
                          <p:nvSpPr>
                            <p:cNvPr id="7458" name="Google Shape;7458;p74"/>
                            <p:cNvSpPr/>
                            <p:nvPr/>
                          </p:nvSpPr>
                          <p:spPr>
                            <a:xfrm>
                              <a:off x="4953357" y="3586309"/>
                              <a:ext cx="147288" cy="121884"/>
                            </a:xfrm>
                            <a:custGeom>
                              <a:avLst/>
                              <a:gdLst/>
                              <a:ahLst/>
                              <a:cxnLst/>
                              <a:rect l="l" t="t" r="r" b="b"/>
                              <a:pathLst>
                                <a:path w="18727" h="15497" fill="none" extrusionOk="0">
                                  <a:moveTo>
                                    <a:pt x="18726" y="1"/>
                                  </a:moveTo>
                                  <a:lnTo>
                                    <a:pt x="0" y="1549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9" name="Google Shape;7459;p74"/>
                            <p:cNvSpPr/>
                            <p:nvPr/>
                          </p:nvSpPr>
                          <p:spPr>
                            <a:xfrm>
                              <a:off x="4987515" y="3592876"/>
                              <a:ext cx="113130" cy="119123"/>
                            </a:xfrm>
                            <a:custGeom>
                              <a:avLst/>
                              <a:gdLst/>
                              <a:ahLst/>
                              <a:cxnLst/>
                              <a:rect l="l" t="t" r="r" b="b"/>
                              <a:pathLst>
                                <a:path w="14384" h="15146" fill="none" extrusionOk="0">
                                  <a:moveTo>
                                    <a:pt x="0" y="15146"/>
                                  </a:moveTo>
                                  <a:lnTo>
                                    <a:pt x="1438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0" name="Google Shape;7460;p74"/>
                            <p:cNvSpPr/>
                            <p:nvPr/>
                          </p:nvSpPr>
                          <p:spPr>
                            <a:xfrm>
                              <a:off x="4913395" y="3708185"/>
                              <a:ext cx="39970" cy="45389"/>
                            </a:xfrm>
                            <a:custGeom>
                              <a:avLst/>
                              <a:gdLst/>
                              <a:ahLst/>
                              <a:cxnLst/>
                              <a:rect l="l" t="t" r="r" b="b"/>
                              <a:pathLst>
                                <a:path w="5082" h="5771" fill="none" extrusionOk="0">
                                  <a:moveTo>
                                    <a:pt x="1" y="5771"/>
                                  </a:moveTo>
                                  <a:lnTo>
                                    <a:pt x="508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1" name="Google Shape;7461;p74"/>
                            <p:cNvSpPr/>
                            <p:nvPr/>
                          </p:nvSpPr>
                          <p:spPr>
                            <a:xfrm>
                              <a:off x="4888943" y="3704378"/>
                              <a:ext cx="60616" cy="26080"/>
                            </a:xfrm>
                            <a:custGeom>
                              <a:avLst/>
                              <a:gdLst/>
                              <a:ahLst/>
                              <a:cxnLst/>
                              <a:rect l="l" t="t" r="r" b="b"/>
                              <a:pathLst>
                                <a:path w="7707" h="3316" fill="none" extrusionOk="0">
                                  <a:moveTo>
                                    <a:pt x="1" y="3315"/>
                                  </a:moveTo>
                                  <a:lnTo>
                                    <a:pt x="77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2" name="Google Shape;7462;p74"/>
                            <p:cNvSpPr/>
                            <p:nvPr/>
                          </p:nvSpPr>
                          <p:spPr>
                            <a:xfrm>
                              <a:off x="4917296" y="3589069"/>
                              <a:ext cx="32262" cy="119123"/>
                            </a:xfrm>
                            <a:custGeom>
                              <a:avLst/>
                              <a:gdLst/>
                              <a:ahLst/>
                              <a:cxnLst/>
                              <a:rect l="l" t="t" r="r" b="b"/>
                              <a:pathLst>
                                <a:path w="4102" h="15146" fill="none" extrusionOk="0">
                                  <a:moveTo>
                                    <a:pt x="1" y="1"/>
                                  </a:moveTo>
                                  <a:lnTo>
                                    <a:pt x="4101" y="15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3" name="Google Shape;7463;p74"/>
                            <p:cNvSpPr/>
                            <p:nvPr/>
                          </p:nvSpPr>
                          <p:spPr>
                            <a:xfrm>
                              <a:off x="4949551" y="3708185"/>
                              <a:ext cx="22840" cy="72885"/>
                            </a:xfrm>
                            <a:custGeom>
                              <a:avLst/>
                              <a:gdLst/>
                              <a:ahLst/>
                              <a:cxnLst/>
                              <a:rect l="l" t="t" r="r" b="b"/>
                              <a:pathLst>
                                <a:path w="2904" h="9267" fill="none" extrusionOk="0">
                                  <a:moveTo>
                                    <a:pt x="0" y="1"/>
                                  </a:moveTo>
                                  <a:lnTo>
                                    <a:pt x="2904" y="926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4" name="Google Shape;7464;p74"/>
                            <p:cNvSpPr/>
                            <p:nvPr/>
                          </p:nvSpPr>
                          <p:spPr>
                            <a:xfrm>
                              <a:off x="4912066" y="3752237"/>
                              <a:ext cx="60325" cy="28833"/>
                            </a:xfrm>
                            <a:custGeom>
                              <a:avLst/>
                              <a:gdLst/>
                              <a:ahLst/>
                              <a:cxnLst/>
                              <a:rect l="l" t="t" r="r" b="b"/>
                              <a:pathLst>
                                <a:path w="7670" h="3666" fill="none" extrusionOk="0">
                                  <a:moveTo>
                                    <a:pt x="0" y="1"/>
                                  </a:moveTo>
                                  <a:lnTo>
                                    <a:pt x="7670" y="3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65" name="Google Shape;7465;p74"/>
                            <p:cNvGrpSpPr/>
                            <p:nvPr/>
                          </p:nvGrpSpPr>
                          <p:grpSpPr>
                            <a:xfrm>
                              <a:off x="4579164" y="3203653"/>
                              <a:ext cx="1244833" cy="1020397"/>
                              <a:chOff x="4579164" y="3203653"/>
                              <a:chExt cx="1244833" cy="1020397"/>
                            </a:xfrm>
                          </p:grpSpPr>
                          <p:sp>
                            <p:nvSpPr>
                              <p:cNvPr id="7466" name="Google Shape;7466;p74"/>
                              <p:cNvSpPr/>
                              <p:nvPr/>
                            </p:nvSpPr>
                            <p:spPr>
                              <a:xfrm>
                                <a:off x="4590301" y="3738347"/>
                                <a:ext cx="92956" cy="91722"/>
                              </a:xfrm>
                              <a:custGeom>
                                <a:avLst/>
                                <a:gdLst/>
                                <a:ahLst/>
                                <a:cxnLst/>
                                <a:rect l="l" t="t" r="r" b="b"/>
                                <a:pathLst>
                                  <a:path w="11819" h="11662" fill="none" extrusionOk="0">
                                    <a:moveTo>
                                      <a:pt x="0" y="0"/>
                                    </a:moveTo>
                                    <a:lnTo>
                                      <a:pt x="11819" y="116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7" name="Google Shape;7467;p74"/>
                              <p:cNvSpPr/>
                              <p:nvPr/>
                            </p:nvSpPr>
                            <p:spPr>
                              <a:xfrm>
                                <a:off x="4683250" y="3652241"/>
                                <a:ext cx="33591" cy="177828"/>
                              </a:xfrm>
                              <a:custGeom>
                                <a:avLst/>
                                <a:gdLst/>
                                <a:ahLst/>
                                <a:cxnLst/>
                                <a:rect l="l" t="t" r="r" b="b"/>
                                <a:pathLst>
                                  <a:path w="4271" h="22610" fill="none" extrusionOk="0">
                                    <a:moveTo>
                                      <a:pt x="1" y="22610"/>
                                    </a:moveTo>
                                    <a:lnTo>
                                      <a:pt x="42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8" name="Google Shape;7468;p74"/>
                              <p:cNvSpPr/>
                              <p:nvPr/>
                            </p:nvSpPr>
                            <p:spPr>
                              <a:xfrm>
                                <a:off x="4716833" y="3652241"/>
                                <a:ext cx="70982" cy="207707"/>
                              </a:xfrm>
                              <a:custGeom>
                                <a:avLst/>
                                <a:gdLst/>
                                <a:ahLst/>
                                <a:cxnLst/>
                                <a:rect l="l" t="t" r="r" b="b"/>
                                <a:pathLst>
                                  <a:path w="9025" h="26409" fill="none" extrusionOk="0">
                                    <a:moveTo>
                                      <a:pt x="1" y="1"/>
                                    </a:moveTo>
                                    <a:lnTo>
                                      <a:pt x="9025" y="2640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9" name="Google Shape;7469;p74"/>
                              <p:cNvSpPr/>
                              <p:nvPr/>
                            </p:nvSpPr>
                            <p:spPr>
                              <a:xfrm>
                                <a:off x="4813117" y="3694578"/>
                                <a:ext cx="44154" cy="139297"/>
                              </a:xfrm>
                              <a:custGeom>
                                <a:avLst/>
                                <a:gdLst/>
                                <a:ahLst/>
                                <a:cxnLst/>
                                <a:rect l="l" t="t" r="r" b="b"/>
                                <a:pathLst>
                                  <a:path w="5614" h="17711" fill="none" extrusionOk="0">
                                    <a:moveTo>
                                      <a:pt x="5614" y="1771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0" name="Google Shape;7470;p74"/>
                              <p:cNvSpPr/>
                              <p:nvPr/>
                            </p:nvSpPr>
                            <p:spPr>
                              <a:xfrm>
                                <a:off x="4787807" y="3694578"/>
                                <a:ext cx="25317" cy="165369"/>
                              </a:xfrm>
                              <a:custGeom>
                                <a:avLst/>
                                <a:gdLst/>
                                <a:ahLst/>
                                <a:cxnLst/>
                                <a:rect l="l" t="t" r="r" b="b"/>
                                <a:pathLst>
                                  <a:path w="3219" h="21026" fill="none" extrusionOk="0">
                                    <a:moveTo>
                                      <a:pt x="3219" y="1"/>
                                    </a:moveTo>
                                    <a:lnTo>
                                      <a:pt x="1" y="210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1" name="Google Shape;7471;p74"/>
                              <p:cNvSpPr/>
                              <p:nvPr/>
                            </p:nvSpPr>
                            <p:spPr>
                              <a:xfrm>
                                <a:off x="4683250" y="3830061"/>
                                <a:ext cx="106374" cy="25223"/>
                              </a:xfrm>
                              <a:custGeom>
                                <a:avLst/>
                                <a:gdLst/>
                                <a:ahLst/>
                                <a:cxnLst/>
                                <a:rect l="l" t="t" r="r" b="b"/>
                                <a:pathLst>
                                  <a:path w="13525" h="3207" fill="none" extrusionOk="0">
                                    <a:moveTo>
                                      <a:pt x="1" y="1"/>
                                    </a:moveTo>
                                    <a:lnTo>
                                      <a:pt x="13525" y="320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2" name="Google Shape;7472;p74"/>
                              <p:cNvSpPr/>
                              <p:nvPr/>
                            </p:nvSpPr>
                            <p:spPr>
                              <a:xfrm>
                                <a:off x="4670980" y="3830061"/>
                                <a:ext cx="12277" cy="79263"/>
                              </a:xfrm>
                              <a:custGeom>
                                <a:avLst/>
                                <a:gdLst/>
                                <a:ahLst/>
                                <a:cxnLst/>
                                <a:rect l="l" t="t" r="r" b="b"/>
                                <a:pathLst>
                                  <a:path w="1561" h="10078" fill="none" extrusionOk="0">
                                    <a:moveTo>
                                      <a:pt x="1561" y="1"/>
                                    </a:moveTo>
                                    <a:lnTo>
                                      <a:pt x="0"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3" name="Google Shape;7473;p74"/>
                              <p:cNvSpPr/>
                              <p:nvPr/>
                            </p:nvSpPr>
                            <p:spPr>
                              <a:xfrm>
                                <a:off x="4583828" y="3830061"/>
                                <a:ext cx="99429" cy="34543"/>
                              </a:xfrm>
                              <a:custGeom>
                                <a:avLst/>
                                <a:gdLst/>
                                <a:ahLst/>
                                <a:cxnLst/>
                                <a:rect l="l" t="t" r="r" b="b"/>
                                <a:pathLst>
                                  <a:path w="12642" h="4392" fill="none" extrusionOk="0">
                                    <a:moveTo>
                                      <a:pt x="0" y="4392"/>
                                    </a:moveTo>
                                    <a:lnTo>
                                      <a:pt x="1264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4" name="Google Shape;7474;p74"/>
                              <p:cNvSpPr/>
                              <p:nvPr/>
                            </p:nvSpPr>
                            <p:spPr>
                              <a:xfrm>
                                <a:off x="4683250" y="3830061"/>
                                <a:ext cx="50336" cy="117983"/>
                              </a:xfrm>
                              <a:custGeom>
                                <a:avLst/>
                                <a:gdLst/>
                                <a:ahLst/>
                                <a:cxnLst/>
                                <a:rect l="l" t="t" r="r" b="b"/>
                                <a:pathLst>
                                  <a:path w="6400" h="15001" fill="none" extrusionOk="0">
                                    <a:moveTo>
                                      <a:pt x="1" y="1"/>
                                    </a:moveTo>
                                    <a:lnTo>
                                      <a:pt x="6400" y="1500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5" name="Google Shape;7475;p74"/>
                              <p:cNvSpPr/>
                              <p:nvPr/>
                            </p:nvSpPr>
                            <p:spPr>
                              <a:xfrm>
                                <a:off x="4733578" y="3855276"/>
                                <a:ext cx="56046" cy="92768"/>
                              </a:xfrm>
                              <a:custGeom>
                                <a:avLst/>
                                <a:gdLst/>
                                <a:ahLst/>
                                <a:cxnLst/>
                                <a:rect l="l" t="t" r="r" b="b"/>
                                <a:pathLst>
                                  <a:path w="7126" h="11795" fill="none" extrusionOk="0">
                                    <a:moveTo>
                                      <a:pt x="1" y="11795"/>
                                    </a:moveTo>
                                    <a:lnTo>
                                      <a:pt x="712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6" name="Google Shape;7476;p74"/>
                              <p:cNvSpPr/>
                              <p:nvPr/>
                            </p:nvSpPr>
                            <p:spPr>
                              <a:xfrm>
                                <a:off x="4888943" y="3730450"/>
                                <a:ext cx="34928" cy="89252"/>
                              </a:xfrm>
                              <a:custGeom>
                                <a:avLst/>
                                <a:gdLst/>
                                <a:ahLst/>
                                <a:cxnLst/>
                                <a:rect l="l" t="t" r="r" b="b"/>
                                <a:pathLst>
                                  <a:path w="4441" h="11348" fill="none" extrusionOk="0">
                                    <a:moveTo>
                                      <a:pt x="4440" y="11347"/>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7" name="Google Shape;7477;p74"/>
                              <p:cNvSpPr/>
                              <p:nvPr/>
                            </p:nvSpPr>
                            <p:spPr>
                              <a:xfrm>
                                <a:off x="4590301" y="3667468"/>
                                <a:ext cx="49762" cy="70887"/>
                              </a:xfrm>
                              <a:custGeom>
                                <a:avLst/>
                                <a:gdLst/>
                                <a:ahLst/>
                                <a:cxnLst/>
                                <a:rect l="l" t="t" r="r" b="b"/>
                                <a:pathLst>
                                  <a:path w="6327" h="9013" fill="none" extrusionOk="0">
                                    <a:moveTo>
                                      <a:pt x="0" y="9012"/>
                                    </a:moveTo>
                                    <a:lnTo>
                                      <a:pt x="63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8" name="Google Shape;7478;p74"/>
                              <p:cNvSpPr/>
                              <p:nvPr/>
                            </p:nvSpPr>
                            <p:spPr>
                              <a:xfrm>
                                <a:off x="4640338" y="3648536"/>
                                <a:ext cx="80593" cy="20268"/>
                              </a:xfrm>
                              <a:custGeom>
                                <a:avLst/>
                                <a:gdLst/>
                                <a:ahLst/>
                                <a:cxnLst/>
                                <a:rect l="l" t="t" r="r" b="b"/>
                                <a:pathLst>
                                  <a:path w="10247" h="2577" fill="none" extrusionOk="0">
                                    <a:moveTo>
                                      <a:pt x="1" y="2577"/>
                                    </a:moveTo>
                                    <a:lnTo>
                                      <a:pt x="102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79" name="Google Shape;7479;p74"/>
                              <p:cNvGrpSpPr/>
                              <p:nvPr/>
                            </p:nvGrpSpPr>
                            <p:grpSpPr>
                              <a:xfrm>
                                <a:off x="4579164" y="3203653"/>
                                <a:ext cx="1244833" cy="1020397"/>
                                <a:chOff x="4579164" y="3203653"/>
                                <a:chExt cx="1244833" cy="1020397"/>
                              </a:xfrm>
                            </p:grpSpPr>
                            <p:sp>
                              <p:nvSpPr>
                                <p:cNvPr id="7480" name="Google Shape;7480;p74"/>
                                <p:cNvSpPr/>
                                <p:nvPr/>
                              </p:nvSpPr>
                              <p:spPr>
                                <a:xfrm>
                                  <a:off x="4753083" y="3966015"/>
                                  <a:ext cx="92964" cy="53765"/>
                                </a:xfrm>
                                <a:custGeom>
                                  <a:avLst/>
                                  <a:gdLst/>
                                  <a:ahLst/>
                                  <a:cxnLst/>
                                  <a:rect l="l" t="t" r="r" b="b"/>
                                  <a:pathLst>
                                    <a:path w="11820" h="6836" fill="none" extrusionOk="0">
                                      <a:moveTo>
                                        <a:pt x="1" y="6836"/>
                                      </a:moveTo>
                                      <a:lnTo>
                                        <a:pt x="118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1" name="Google Shape;7481;p74"/>
                                <p:cNvSpPr/>
                                <p:nvPr/>
                              </p:nvSpPr>
                              <p:spPr>
                                <a:xfrm>
                                  <a:off x="4846040" y="3952794"/>
                                  <a:ext cx="103519" cy="13135"/>
                                </a:xfrm>
                                <a:custGeom>
                                  <a:avLst/>
                                  <a:gdLst/>
                                  <a:ahLst/>
                                  <a:cxnLst/>
                                  <a:rect l="l" t="t" r="r" b="b"/>
                                  <a:pathLst>
                                    <a:path w="13162" h="1670" fill="none" extrusionOk="0">
                                      <a:moveTo>
                                        <a:pt x="13161" y="0"/>
                                      </a:moveTo>
                                      <a:lnTo>
                                        <a:pt x="0" y="1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2" name="Google Shape;7482;p74"/>
                                <p:cNvSpPr/>
                                <p:nvPr/>
                              </p:nvSpPr>
                              <p:spPr>
                                <a:xfrm>
                                  <a:off x="4846040" y="3962216"/>
                                  <a:ext cx="64800" cy="128066"/>
                                </a:xfrm>
                                <a:custGeom>
                                  <a:avLst/>
                                  <a:gdLst/>
                                  <a:ahLst/>
                                  <a:cxnLst/>
                                  <a:rect l="l" t="t" r="r" b="b"/>
                                  <a:pathLst>
                                    <a:path w="8239" h="16283" fill="none" extrusionOk="0">
                                      <a:moveTo>
                                        <a:pt x="0" y="0"/>
                                      </a:moveTo>
                                      <a:lnTo>
                                        <a:pt x="8238" y="1628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3" name="Google Shape;7483;p74"/>
                                <p:cNvSpPr/>
                                <p:nvPr/>
                              </p:nvSpPr>
                              <p:spPr>
                                <a:xfrm>
                                  <a:off x="4842233" y="3962216"/>
                                  <a:ext cx="3815" cy="164787"/>
                                </a:xfrm>
                                <a:custGeom>
                                  <a:avLst/>
                                  <a:gdLst/>
                                  <a:ahLst/>
                                  <a:cxnLst/>
                                  <a:rect l="l" t="t" r="r" b="b"/>
                                  <a:pathLst>
                                    <a:path w="485" h="20952" fill="none" extrusionOk="0">
                                      <a:moveTo>
                                        <a:pt x="0" y="20952"/>
                                      </a:moveTo>
                                      <a:lnTo>
                                        <a:pt x="4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4" name="Google Shape;7484;p74"/>
                                <p:cNvSpPr/>
                                <p:nvPr/>
                              </p:nvSpPr>
                              <p:spPr>
                                <a:xfrm>
                                  <a:off x="4842233" y="4123189"/>
                                  <a:ext cx="37587" cy="53002"/>
                                </a:xfrm>
                                <a:custGeom>
                                  <a:avLst/>
                                  <a:gdLst/>
                                  <a:ahLst/>
                                  <a:cxnLst/>
                                  <a:rect l="l" t="t" r="r" b="b"/>
                                  <a:pathLst>
                                    <a:path w="4779" h="6739" fill="none" extrusionOk="0">
                                      <a:moveTo>
                                        <a:pt x="4779" y="673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5" name="Google Shape;7485;p74"/>
                                <p:cNvSpPr/>
                                <p:nvPr/>
                              </p:nvSpPr>
                              <p:spPr>
                                <a:xfrm>
                                  <a:off x="4770779" y="4118525"/>
                                  <a:ext cx="71461" cy="4672"/>
                                </a:xfrm>
                                <a:custGeom>
                                  <a:avLst/>
                                  <a:gdLst/>
                                  <a:ahLst/>
                                  <a:cxnLst/>
                                  <a:rect l="l" t="t" r="r" b="b"/>
                                  <a:pathLst>
                                    <a:path w="9086" h="594" fill="none" extrusionOk="0">
                                      <a:moveTo>
                                        <a:pt x="9085" y="594"/>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6" name="Google Shape;7486;p74"/>
                                <p:cNvSpPr/>
                                <p:nvPr/>
                              </p:nvSpPr>
                              <p:spPr>
                                <a:xfrm>
                                  <a:off x="4842233" y="4090274"/>
                                  <a:ext cx="68606" cy="32923"/>
                                </a:xfrm>
                                <a:custGeom>
                                  <a:avLst/>
                                  <a:gdLst/>
                                  <a:ahLst/>
                                  <a:cxnLst/>
                                  <a:rect l="l" t="t" r="r" b="b"/>
                                  <a:pathLst>
                                    <a:path w="8723" h="4186" fill="none" extrusionOk="0">
                                      <a:moveTo>
                                        <a:pt x="0" y="4186"/>
                                      </a:moveTo>
                                      <a:lnTo>
                                        <a:pt x="872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87" name="Google Shape;7487;p74"/>
                                <p:cNvGrpSpPr/>
                                <p:nvPr/>
                              </p:nvGrpSpPr>
                              <p:grpSpPr>
                                <a:xfrm>
                                  <a:off x="4579164" y="3203653"/>
                                  <a:ext cx="1244833" cy="1020397"/>
                                  <a:chOff x="4579164" y="3203653"/>
                                  <a:chExt cx="1244833" cy="1020397"/>
                                </a:xfrm>
                              </p:grpSpPr>
                              <p:sp>
                                <p:nvSpPr>
                                  <p:cNvPr id="7488" name="Google Shape;7488;p74"/>
                                  <p:cNvSpPr/>
                                  <p:nvPr/>
                                </p:nvSpPr>
                                <p:spPr>
                                  <a:xfrm>
                                    <a:off x="4788476" y="3855276"/>
                                    <a:ext cx="57572" cy="110747"/>
                                  </a:xfrm>
                                  <a:custGeom>
                                    <a:avLst/>
                                    <a:gdLst/>
                                    <a:ahLst/>
                                    <a:cxnLst/>
                                    <a:rect l="l" t="t" r="r" b="b"/>
                                    <a:pathLst>
                                      <a:path w="7320" h="14081" fill="none" extrusionOk="0">
                                        <a:moveTo>
                                          <a:pt x="7319" y="1408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9" name="Google Shape;7489;p74"/>
                                  <p:cNvSpPr/>
                                  <p:nvPr/>
                                </p:nvSpPr>
                                <p:spPr>
                                  <a:xfrm>
                                    <a:off x="4846040" y="3833867"/>
                                    <a:ext cx="11231" cy="132156"/>
                                  </a:xfrm>
                                  <a:custGeom>
                                    <a:avLst/>
                                    <a:gdLst/>
                                    <a:ahLst/>
                                    <a:cxnLst/>
                                    <a:rect l="l" t="t" r="r" b="b"/>
                                    <a:pathLst>
                                      <a:path w="1428" h="16803" fill="none" extrusionOk="0">
                                        <a:moveTo>
                                          <a:pt x="0" y="16803"/>
                                        </a:moveTo>
                                        <a:lnTo>
                                          <a:pt x="1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0" name="Google Shape;7490;p74"/>
                                  <p:cNvSpPr/>
                                  <p:nvPr/>
                                </p:nvSpPr>
                                <p:spPr>
                                  <a:xfrm>
                                    <a:off x="4761554" y="3854796"/>
                                    <a:ext cx="26261" cy="164984"/>
                                  </a:xfrm>
                                  <a:custGeom>
                                    <a:avLst/>
                                    <a:gdLst/>
                                    <a:ahLst/>
                                    <a:cxnLst/>
                                    <a:rect l="l" t="t" r="r" b="b"/>
                                    <a:pathLst>
                                      <a:path w="3339" h="20977" fill="none" extrusionOk="0">
                                        <a:moveTo>
                                          <a:pt x="0" y="20977"/>
                                        </a:moveTo>
                                        <a:lnTo>
                                          <a:pt x="33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1" name="Google Shape;7491;p74"/>
                                  <p:cNvSpPr/>
                                  <p:nvPr/>
                                </p:nvSpPr>
                                <p:spPr>
                                  <a:xfrm>
                                    <a:off x="4846991" y="3818263"/>
                                    <a:ext cx="74025" cy="146242"/>
                                  </a:xfrm>
                                  <a:custGeom>
                                    <a:avLst/>
                                    <a:gdLst/>
                                    <a:ahLst/>
                                    <a:cxnLst/>
                                    <a:rect l="l" t="t" r="r" b="b"/>
                                    <a:pathLst>
                                      <a:path w="9412" h="18594" fill="none" extrusionOk="0">
                                        <a:moveTo>
                                          <a:pt x="0" y="18593"/>
                                        </a:moveTo>
                                        <a:lnTo>
                                          <a:pt x="941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2" name="Google Shape;7492;p74"/>
                                  <p:cNvSpPr/>
                                  <p:nvPr/>
                                </p:nvSpPr>
                                <p:spPr>
                                  <a:xfrm>
                                    <a:off x="4927191" y="3823305"/>
                                    <a:ext cx="22368" cy="129497"/>
                                  </a:xfrm>
                                  <a:custGeom>
                                    <a:avLst/>
                                    <a:gdLst/>
                                    <a:ahLst/>
                                    <a:cxnLst/>
                                    <a:rect l="l" t="t" r="r" b="b"/>
                                    <a:pathLst>
                                      <a:path w="2844" h="16465" fill="none" extrusionOk="0">
                                        <a:moveTo>
                                          <a:pt x="1" y="1"/>
                                        </a:moveTo>
                                        <a:lnTo>
                                          <a:pt x="2843" y="1646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93" name="Google Shape;7493;p74"/>
                                  <p:cNvGrpSpPr/>
                                  <p:nvPr/>
                                </p:nvGrpSpPr>
                                <p:grpSpPr>
                                  <a:xfrm>
                                    <a:off x="4579164" y="3203653"/>
                                    <a:ext cx="1244833" cy="1020397"/>
                                    <a:chOff x="4579164" y="3203653"/>
                                    <a:chExt cx="1244833" cy="1020397"/>
                                  </a:xfrm>
                                </p:grpSpPr>
                                <p:sp>
                                  <p:nvSpPr>
                                    <p:cNvPr id="7494" name="Google Shape;7494;p74"/>
                                    <p:cNvSpPr/>
                                    <p:nvPr/>
                                  </p:nvSpPr>
                                  <p:spPr>
                                    <a:xfrm>
                                      <a:off x="4579164" y="3652241"/>
                                      <a:ext cx="422626" cy="571809"/>
                                    </a:xfrm>
                                    <a:custGeom>
                                      <a:avLst/>
                                      <a:gdLst/>
                                      <a:ahLst/>
                                      <a:cxnLst/>
                                      <a:rect l="l" t="t" r="r" b="b"/>
                                      <a:pathLst>
                                        <a:path w="53735" h="72703" fill="none" extrusionOk="0">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5" name="Google Shape;7495;p74"/>
                                    <p:cNvSpPr/>
                                    <p:nvPr/>
                                  </p:nvSpPr>
                                  <p:spPr>
                                    <a:xfrm>
                                      <a:off x="4617986" y="3203653"/>
                                      <a:ext cx="1206011" cy="684357"/>
                                    </a:xfrm>
                                    <a:custGeom>
                                      <a:avLst/>
                                      <a:gdLst/>
                                      <a:ahLst/>
                                      <a:cxnLst/>
                                      <a:rect l="l" t="t" r="r" b="b"/>
                                      <a:pathLst>
                                        <a:path w="153339" h="87013" fill="none" extrusionOk="0">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6" name="Google Shape;7496;p74"/>
                                    <p:cNvSpPr/>
                                    <p:nvPr/>
                                  </p:nvSpPr>
                                  <p:spPr>
                                    <a:xfrm>
                                      <a:off x="4906356" y="3466721"/>
                                      <a:ext cx="194289" cy="358880"/>
                                    </a:xfrm>
                                    <a:custGeom>
                                      <a:avLst/>
                                      <a:gdLst/>
                                      <a:ahLst/>
                                      <a:cxnLst/>
                                      <a:rect l="l" t="t" r="r" b="b"/>
                                      <a:pathLst>
                                        <a:path w="24703" h="45630" fill="none" extrusionOk="0">
                                          <a:moveTo>
                                            <a:pt x="8396" y="39968"/>
                                          </a:moveTo>
                                          <a:lnTo>
                                            <a:pt x="9835" y="45629"/>
                                          </a:lnTo>
                                          <a:lnTo>
                                            <a:pt x="11626" y="36786"/>
                                          </a:lnTo>
                                          <a:lnTo>
                                            <a:pt x="5492" y="30218"/>
                                          </a:lnTo>
                                          <a:lnTo>
                                            <a:pt x="1" y="25016"/>
                                          </a:lnTo>
                                          <a:lnTo>
                                            <a:pt x="1392" y="16040"/>
                                          </a:lnTo>
                                          <a:lnTo>
                                            <a:pt x="24702" y="15206"/>
                                          </a:lnTo>
                                          <a:lnTo>
                                            <a:pt x="647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7" name="Google Shape;7497;p74"/>
                                    <p:cNvSpPr/>
                                    <p:nvPr/>
                                  </p:nvSpPr>
                                  <p:spPr>
                                    <a:xfrm>
                                      <a:off x="4972383" y="3756043"/>
                                      <a:ext cx="25412" cy="25026"/>
                                    </a:xfrm>
                                    <a:custGeom>
                                      <a:avLst/>
                                      <a:gdLst/>
                                      <a:ahLst/>
                                      <a:cxnLst/>
                                      <a:rect l="l" t="t" r="r" b="b"/>
                                      <a:pathLst>
                                        <a:path w="3231" h="3182" fill="none" extrusionOk="0">
                                          <a:moveTo>
                                            <a:pt x="1" y="3182"/>
                                          </a:moveTo>
                                          <a:lnTo>
                                            <a:pt x="323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7498" name="Google Shape;7498;p74"/>
                            <p:cNvSpPr/>
                            <p:nvPr/>
                          </p:nvSpPr>
                          <p:spPr>
                            <a:xfrm>
                              <a:off x="4890375" y="3688019"/>
                              <a:ext cx="5144" cy="43769"/>
                            </a:xfrm>
                            <a:custGeom>
                              <a:avLst/>
                              <a:gdLst/>
                              <a:ahLst/>
                              <a:cxnLst/>
                              <a:rect l="l" t="t" r="r" b="b"/>
                              <a:pathLst>
                                <a:path w="654" h="5565" fill="none" extrusionOk="0">
                                  <a:moveTo>
                                    <a:pt x="653" y="0"/>
                                  </a:moveTo>
                                  <a:lnTo>
                                    <a:pt x="0" y="5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9" name="Google Shape;7499;p74"/>
                            <p:cNvSpPr/>
                            <p:nvPr/>
                          </p:nvSpPr>
                          <p:spPr>
                            <a:xfrm>
                              <a:off x="4899317" y="3688019"/>
                              <a:ext cx="54048" cy="20174"/>
                            </a:xfrm>
                            <a:custGeom>
                              <a:avLst/>
                              <a:gdLst/>
                              <a:ahLst/>
                              <a:cxnLst/>
                              <a:rect l="l" t="t" r="r" b="b"/>
                              <a:pathLst>
                                <a:path w="6872" h="2565" fill="none" extrusionOk="0">
                                  <a:moveTo>
                                    <a:pt x="0" y="0"/>
                                  </a:moveTo>
                                  <a:lnTo>
                                    <a:pt x="6871" y="2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0" name="Google Shape;7500;p74"/>
                            <p:cNvSpPr/>
                            <p:nvPr/>
                          </p:nvSpPr>
                          <p:spPr>
                            <a:xfrm>
                              <a:off x="4862690" y="3700571"/>
                              <a:ext cx="27693" cy="31216"/>
                            </a:xfrm>
                            <a:custGeom>
                              <a:avLst/>
                              <a:gdLst/>
                              <a:ahLst/>
                              <a:cxnLst/>
                              <a:rect l="l" t="t" r="r" b="b"/>
                              <a:pathLst>
                                <a:path w="3521" h="3969" fill="none" extrusionOk="0">
                                  <a:moveTo>
                                    <a:pt x="0" y="1"/>
                                  </a:moveTo>
                                  <a:lnTo>
                                    <a:pt x="3520" y="39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501" name="Google Shape;7501;p74"/>
                        <p:cNvSpPr/>
                        <p:nvPr/>
                      </p:nvSpPr>
                      <p:spPr>
                        <a:xfrm>
                          <a:off x="4953924" y="3297081"/>
                          <a:ext cx="146053" cy="168122"/>
                        </a:xfrm>
                        <a:custGeom>
                          <a:avLst/>
                          <a:gdLst/>
                          <a:ahLst/>
                          <a:cxnLst/>
                          <a:rect l="l" t="t" r="r" b="b"/>
                          <a:pathLst>
                            <a:path w="18570" h="21376" fill="none" extrusionOk="0">
                              <a:moveTo>
                                <a:pt x="1" y="21376"/>
                              </a:moveTo>
                              <a:lnTo>
                                <a:pt x="18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7502" name="Google Shape;7502;p74"/>
              <p:cNvGrpSpPr/>
              <p:nvPr/>
            </p:nvGrpSpPr>
            <p:grpSpPr>
              <a:xfrm>
                <a:off x="4595437" y="3598775"/>
                <a:ext cx="37776" cy="32451"/>
                <a:chOff x="4595437" y="3598775"/>
                <a:chExt cx="37776" cy="32451"/>
              </a:xfrm>
            </p:grpSpPr>
            <p:sp>
              <p:nvSpPr>
                <p:cNvPr id="7503" name="Google Shape;7503;p74"/>
                <p:cNvSpPr/>
                <p:nvPr/>
              </p:nvSpPr>
              <p:spPr>
                <a:xfrm>
                  <a:off x="4595437" y="3598775"/>
                  <a:ext cx="37776" cy="32451"/>
                </a:xfrm>
                <a:custGeom>
                  <a:avLst/>
                  <a:gdLst/>
                  <a:ahLst/>
                  <a:cxnLst/>
                  <a:rect l="l" t="t" r="r" b="b"/>
                  <a:pathLst>
                    <a:path w="4803" h="4126" extrusionOk="0">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4" name="Google Shape;7504;p74"/>
                <p:cNvSpPr/>
                <p:nvPr/>
              </p:nvSpPr>
              <p:spPr>
                <a:xfrm>
                  <a:off x="4610561" y="3608480"/>
                  <a:ext cx="13040" cy="13040"/>
                </a:xfrm>
                <a:custGeom>
                  <a:avLst/>
                  <a:gdLst/>
                  <a:ahLst/>
                  <a:cxnLst/>
                  <a:rect l="l" t="t" r="r" b="b"/>
                  <a:pathLst>
                    <a:path w="1658" h="1658" extrusionOk="0">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5" name="Google Shape;7505;p74"/>
              <p:cNvGrpSpPr/>
              <p:nvPr/>
            </p:nvGrpSpPr>
            <p:grpSpPr>
              <a:xfrm>
                <a:off x="4641864" y="3524443"/>
                <a:ext cx="37776" cy="32380"/>
                <a:chOff x="4641864" y="3524443"/>
                <a:chExt cx="37776" cy="32380"/>
              </a:xfrm>
            </p:grpSpPr>
            <p:sp>
              <p:nvSpPr>
                <p:cNvPr id="7506" name="Google Shape;7506;p74"/>
                <p:cNvSpPr/>
                <p:nvPr/>
              </p:nvSpPr>
              <p:spPr>
                <a:xfrm>
                  <a:off x="4641864" y="3524443"/>
                  <a:ext cx="37776" cy="32380"/>
                </a:xfrm>
                <a:custGeom>
                  <a:avLst/>
                  <a:gdLst/>
                  <a:ahLst/>
                  <a:cxnLst/>
                  <a:rect l="l" t="t" r="r" b="b"/>
                  <a:pathLst>
                    <a:path w="4803" h="4117" extrusionOk="0">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7" name="Google Shape;7507;p74"/>
                <p:cNvSpPr/>
                <p:nvPr/>
              </p:nvSpPr>
              <p:spPr>
                <a:xfrm>
                  <a:off x="4656988" y="3534077"/>
                  <a:ext cx="13048" cy="13040"/>
                </a:xfrm>
                <a:custGeom>
                  <a:avLst/>
                  <a:gdLst/>
                  <a:ahLst/>
                  <a:cxnLst/>
                  <a:rect l="l" t="t" r="r" b="b"/>
                  <a:pathLst>
                    <a:path w="1659" h="1658" extrusionOk="0">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8" name="Google Shape;7508;p74"/>
              <p:cNvGrpSpPr/>
              <p:nvPr/>
            </p:nvGrpSpPr>
            <p:grpSpPr>
              <a:xfrm>
                <a:off x="4648431" y="3893901"/>
                <a:ext cx="37776" cy="32357"/>
                <a:chOff x="4648431" y="3893901"/>
                <a:chExt cx="37776" cy="32357"/>
              </a:xfrm>
            </p:grpSpPr>
            <p:sp>
              <p:nvSpPr>
                <p:cNvPr id="7509" name="Google Shape;7509;p74"/>
                <p:cNvSpPr/>
                <p:nvPr/>
              </p:nvSpPr>
              <p:spPr>
                <a:xfrm>
                  <a:off x="4648431" y="3893901"/>
                  <a:ext cx="37776" cy="32357"/>
                </a:xfrm>
                <a:custGeom>
                  <a:avLst/>
                  <a:gdLst/>
                  <a:ahLst/>
                  <a:cxnLst/>
                  <a:rect l="l" t="t" r="r" b="b"/>
                  <a:pathLst>
                    <a:path w="4803" h="4114" extrusionOk="0">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0" name="Google Shape;7510;p74"/>
                <p:cNvSpPr/>
                <p:nvPr/>
              </p:nvSpPr>
              <p:spPr>
                <a:xfrm>
                  <a:off x="4663556" y="3903606"/>
                  <a:ext cx="13040" cy="13040"/>
                </a:xfrm>
                <a:custGeom>
                  <a:avLst/>
                  <a:gdLst/>
                  <a:ahLst/>
                  <a:cxnLst/>
                  <a:rect l="l" t="t" r="r" b="b"/>
                  <a:pathLst>
                    <a:path w="1658" h="1658" extrusionOk="0">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1" name="Google Shape;7511;p74"/>
              <p:cNvGrpSpPr/>
              <p:nvPr/>
            </p:nvGrpSpPr>
            <p:grpSpPr>
              <a:xfrm>
                <a:off x="4567752" y="3722908"/>
                <a:ext cx="37870" cy="32380"/>
                <a:chOff x="4567752" y="3722908"/>
                <a:chExt cx="37870" cy="32380"/>
              </a:xfrm>
            </p:grpSpPr>
            <p:sp>
              <p:nvSpPr>
                <p:cNvPr id="7512" name="Google Shape;7512;p74"/>
                <p:cNvSpPr/>
                <p:nvPr/>
              </p:nvSpPr>
              <p:spPr>
                <a:xfrm>
                  <a:off x="4567752" y="3722908"/>
                  <a:ext cx="37870" cy="32380"/>
                </a:xfrm>
                <a:custGeom>
                  <a:avLst/>
                  <a:gdLst/>
                  <a:ahLst/>
                  <a:cxnLst/>
                  <a:rect l="l" t="t" r="r" b="b"/>
                  <a:pathLst>
                    <a:path w="4815" h="4117" extrusionOk="0">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3" name="Google Shape;7513;p74"/>
                <p:cNvSpPr/>
                <p:nvPr/>
              </p:nvSpPr>
              <p:spPr>
                <a:xfrm>
                  <a:off x="4580690" y="3732543"/>
                  <a:ext cx="15227" cy="13064"/>
                </a:xfrm>
                <a:custGeom>
                  <a:avLst/>
                  <a:gdLst/>
                  <a:ahLst/>
                  <a:cxnLst/>
                  <a:rect l="l" t="t" r="r" b="b"/>
                  <a:pathLst>
                    <a:path w="1936" h="1661" extrusionOk="0">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4" name="Google Shape;7514;p74"/>
              <p:cNvGrpSpPr/>
              <p:nvPr/>
            </p:nvGrpSpPr>
            <p:grpSpPr>
              <a:xfrm>
                <a:off x="4617506" y="3652052"/>
                <a:ext cx="37783" cy="32357"/>
                <a:chOff x="4617506" y="3652052"/>
                <a:chExt cx="37783" cy="32357"/>
              </a:xfrm>
            </p:grpSpPr>
            <p:sp>
              <p:nvSpPr>
                <p:cNvPr id="7515" name="Google Shape;7515;p74"/>
                <p:cNvSpPr/>
                <p:nvPr/>
              </p:nvSpPr>
              <p:spPr>
                <a:xfrm>
                  <a:off x="4617506" y="3652052"/>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6" name="Google Shape;7516;p74"/>
                <p:cNvSpPr/>
                <p:nvPr/>
              </p:nvSpPr>
              <p:spPr>
                <a:xfrm>
                  <a:off x="4632638" y="3661758"/>
                  <a:ext cx="13040" cy="13040"/>
                </a:xfrm>
                <a:custGeom>
                  <a:avLst/>
                  <a:gdLst/>
                  <a:ahLst/>
                  <a:cxnLst/>
                  <a:rect l="l" t="t" r="r" b="b"/>
                  <a:pathLst>
                    <a:path w="1658" h="1658" extrusionOk="0">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7" name="Google Shape;7517;p74"/>
              <p:cNvGrpSpPr/>
              <p:nvPr/>
            </p:nvGrpSpPr>
            <p:grpSpPr>
              <a:xfrm>
                <a:off x="4739005" y="3554149"/>
                <a:ext cx="37870" cy="32357"/>
                <a:chOff x="4739005" y="3554149"/>
                <a:chExt cx="37870" cy="32357"/>
              </a:xfrm>
            </p:grpSpPr>
            <p:sp>
              <p:nvSpPr>
                <p:cNvPr id="7518" name="Google Shape;7518;p74"/>
                <p:cNvSpPr/>
                <p:nvPr/>
              </p:nvSpPr>
              <p:spPr>
                <a:xfrm>
                  <a:off x="4739005" y="3554149"/>
                  <a:ext cx="37870" cy="32357"/>
                </a:xfrm>
                <a:custGeom>
                  <a:avLst/>
                  <a:gdLst/>
                  <a:ahLst/>
                  <a:cxnLst/>
                  <a:rect l="l" t="t" r="r" b="b"/>
                  <a:pathLst>
                    <a:path w="4815" h="4114" extrusionOk="0">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9" name="Google Shape;7519;p74"/>
                <p:cNvSpPr/>
                <p:nvPr/>
              </p:nvSpPr>
              <p:spPr>
                <a:xfrm>
                  <a:off x="4751943" y="3563854"/>
                  <a:ext cx="15227" cy="13048"/>
                </a:xfrm>
                <a:custGeom>
                  <a:avLst/>
                  <a:gdLst/>
                  <a:ahLst/>
                  <a:cxnLst/>
                  <a:rect l="l" t="t" r="r" b="b"/>
                  <a:pathLst>
                    <a:path w="1936" h="1659" extrusionOk="0">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0" name="Google Shape;7520;p74"/>
              <p:cNvGrpSpPr/>
              <p:nvPr/>
            </p:nvGrpSpPr>
            <p:grpSpPr>
              <a:xfrm>
                <a:off x="4806557" y="3630258"/>
                <a:ext cx="37776" cy="32364"/>
                <a:chOff x="4806557" y="3630258"/>
                <a:chExt cx="37776" cy="32364"/>
              </a:xfrm>
            </p:grpSpPr>
            <p:sp>
              <p:nvSpPr>
                <p:cNvPr id="7521" name="Google Shape;7521;p74"/>
                <p:cNvSpPr/>
                <p:nvPr/>
              </p:nvSpPr>
              <p:spPr>
                <a:xfrm>
                  <a:off x="4806557" y="3630258"/>
                  <a:ext cx="37776" cy="32364"/>
                </a:xfrm>
                <a:custGeom>
                  <a:avLst/>
                  <a:gdLst/>
                  <a:ahLst/>
                  <a:cxnLst/>
                  <a:rect l="l" t="t" r="r" b="b"/>
                  <a:pathLst>
                    <a:path w="4803" h="4115" extrusionOk="0">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2" name="Google Shape;7522;p74"/>
                <p:cNvSpPr/>
                <p:nvPr/>
              </p:nvSpPr>
              <p:spPr>
                <a:xfrm>
                  <a:off x="4819495" y="3639972"/>
                  <a:ext cx="15227" cy="13040"/>
                </a:xfrm>
                <a:custGeom>
                  <a:avLst/>
                  <a:gdLst/>
                  <a:ahLst/>
                  <a:cxnLst/>
                  <a:rect l="l" t="t" r="r" b="b"/>
                  <a:pathLst>
                    <a:path w="1936" h="1658" extrusionOk="0">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3" name="Google Shape;7523;p74"/>
              <p:cNvGrpSpPr/>
              <p:nvPr/>
            </p:nvGrpSpPr>
            <p:grpSpPr>
              <a:xfrm>
                <a:off x="4737007" y="4004357"/>
                <a:ext cx="37870" cy="32357"/>
                <a:chOff x="4737007" y="4004357"/>
                <a:chExt cx="37870" cy="32357"/>
              </a:xfrm>
            </p:grpSpPr>
            <p:sp>
              <p:nvSpPr>
                <p:cNvPr id="7524" name="Google Shape;7524;p74"/>
                <p:cNvSpPr/>
                <p:nvPr/>
              </p:nvSpPr>
              <p:spPr>
                <a:xfrm>
                  <a:off x="4737007" y="4004357"/>
                  <a:ext cx="37870" cy="32357"/>
                </a:xfrm>
                <a:custGeom>
                  <a:avLst/>
                  <a:gdLst/>
                  <a:ahLst/>
                  <a:cxnLst/>
                  <a:rect l="l" t="t" r="r" b="b"/>
                  <a:pathLst>
                    <a:path w="4815" h="4114" extrusionOk="0">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5" name="Google Shape;7525;p74"/>
                <p:cNvSpPr/>
                <p:nvPr/>
              </p:nvSpPr>
              <p:spPr>
                <a:xfrm>
                  <a:off x="4752131" y="4014062"/>
                  <a:ext cx="13040" cy="13048"/>
                </a:xfrm>
                <a:custGeom>
                  <a:avLst/>
                  <a:gdLst/>
                  <a:ahLst/>
                  <a:cxnLst/>
                  <a:rect l="l" t="t" r="r" b="b"/>
                  <a:pathLst>
                    <a:path w="1658" h="1659" extrusionOk="0">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6" name="Google Shape;7526;p74"/>
              <p:cNvGrpSpPr/>
              <p:nvPr/>
            </p:nvGrpSpPr>
            <p:grpSpPr>
              <a:xfrm>
                <a:off x="4773634" y="4208627"/>
                <a:ext cx="37776" cy="32357"/>
                <a:chOff x="4773634" y="4208627"/>
                <a:chExt cx="37776" cy="32357"/>
              </a:xfrm>
            </p:grpSpPr>
            <p:sp>
              <p:nvSpPr>
                <p:cNvPr id="7527" name="Google Shape;7527;p74"/>
                <p:cNvSpPr/>
                <p:nvPr/>
              </p:nvSpPr>
              <p:spPr>
                <a:xfrm>
                  <a:off x="4773634" y="4208627"/>
                  <a:ext cx="37776" cy="32357"/>
                </a:xfrm>
                <a:custGeom>
                  <a:avLst/>
                  <a:gdLst/>
                  <a:ahLst/>
                  <a:cxnLst/>
                  <a:rect l="l" t="t" r="r" b="b"/>
                  <a:pathLst>
                    <a:path w="4803" h="4114" extrusionOk="0">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8" name="Google Shape;7528;p74"/>
                <p:cNvSpPr/>
                <p:nvPr/>
              </p:nvSpPr>
              <p:spPr>
                <a:xfrm>
                  <a:off x="4788664" y="4218332"/>
                  <a:ext cx="13048" cy="13040"/>
                </a:xfrm>
                <a:custGeom>
                  <a:avLst/>
                  <a:gdLst/>
                  <a:ahLst/>
                  <a:cxnLst/>
                  <a:rect l="l" t="t" r="r" b="b"/>
                  <a:pathLst>
                    <a:path w="1659"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9" name="Google Shape;7529;p74"/>
              <p:cNvGrpSpPr/>
              <p:nvPr/>
            </p:nvGrpSpPr>
            <p:grpSpPr>
              <a:xfrm>
                <a:off x="4888282" y="4074764"/>
                <a:ext cx="37776" cy="32451"/>
                <a:chOff x="4888282" y="4074764"/>
                <a:chExt cx="37776" cy="32451"/>
              </a:xfrm>
            </p:grpSpPr>
            <p:sp>
              <p:nvSpPr>
                <p:cNvPr id="7530" name="Google Shape;7530;p74"/>
                <p:cNvSpPr/>
                <p:nvPr/>
              </p:nvSpPr>
              <p:spPr>
                <a:xfrm>
                  <a:off x="4888282" y="4074764"/>
                  <a:ext cx="37776" cy="32451"/>
                </a:xfrm>
                <a:custGeom>
                  <a:avLst/>
                  <a:gdLst/>
                  <a:ahLst/>
                  <a:cxnLst/>
                  <a:rect l="l" t="t" r="r" b="b"/>
                  <a:pathLst>
                    <a:path w="4803" h="4126" extrusionOk="0">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1" name="Google Shape;7531;p74"/>
                <p:cNvSpPr/>
                <p:nvPr/>
              </p:nvSpPr>
              <p:spPr>
                <a:xfrm>
                  <a:off x="4901220" y="4084470"/>
                  <a:ext cx="15227" cy="13064"/>
                </a:xfrm>
                <a:custGeom>
                  <a:avLst/>
                  <a:gdLst/>
                  <a:ahLst/>
                  <a:cxnLst/>
                  <a:rect l="l" t="t" r="r" b="b"/>
                  <a:pathLst>
                    <a:path w="1936" h="1661" extrusionOk="0">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2" name="Google Shape;7532;p74"/>
              <p:cNvGrpSpPr/>
              <p:nvPr/>
            </p:nvGrpSpPr>
            <p:grpSpPr>
              <a:xfrm>
                <a:off x="4901315" y="3804271"/>
                <a:ext cx="37776" cy="32364"/>
                <a:chOff x="4901315" y="3804271"/>
                <a:chExt cx="37776" cy="32364"/>
              </a:xfrm>
            </p:grpSpPr>
            <p:sp>
              <p:nvSpPr>
                <p:cNvPr id="7533" name="Google Shape;7533;p74"/>
                <p:cNvSpPr/>
                <p:nvPr/>
              </p:nvSpPr>
              <p:spPr>
                <a:xfrm>
                  <a:off x="4901315" y="3804271"/>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4" name="Google Shape;7534;p74"/>
                <p:cNvSpPr/>
                <p:nvPr/>
              </p:nvSpPr>
              <p:spPr>
                <a:xfrm>
                  <a:off x="4914253" y="3813985"/>
                  <a:ext cx="15235" cy="13040"/>
                </a:xfrm>
                <a:custGeom>
                  <a:avLst/>
                  <a:gdLst/>
                  <a:ahLst/>
                  <a:cxnLst/>
                  <a:rect l="l" t="t" r="r" b="b"/>
                  <a:pathLst>
                    <a:path w="1937" h="1658" extrusionOk="0">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5" name="Google Shape;7535;p74"/>
              <p:cNvGrpSpPr/>
              <p:nvPr/>
            </p:nvGrpSpPr>
            <p:grpSpPr>
              <a:xfrm>
                <a:off x="4866394" y="3715035"/>
                <a:ext cx="37846" cy="32357"/>
                <a:chOff x="4866394" y="3715035"/>
                <a:chExt cx="37846" cy="32357"/>
              </a:xfrm>
            </p:grpSpPr>
            <p:sp>
              <p:nvSpPr>
                <p:cNvPr id="7536" name="Google Shape;7536;p74"/>
                <p:cNvSpPr/>
                <p:nvPr/>
              </p:nvSpPr>
              <p:spPr>
                <a:xfrm>
                  <a:off x="4866394" y="3715035"/>
                  <a:ext cx="37846" cy="32357"/>
                </a:xfrm>
                <a:custGeom>
                  <a:avLst/>
                  <a:gdLst/>
                  <a:ahLst/>
                  <a:cxnLst/>
                  <a:rect l="l" t="t" r="r" b="b"/>
                  <a:pathLst>
                    <a:path w="4812" h="4114" extrusionOk="0">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7" name="Google Shape;7537;p74"/>
                <p:cNvSpPr/>
                <p:nvPr/>
              </p:nvSpPr>
              <p:spPr>
                <a:xfrm>
                  <a:off x="4879340" y="3724646"/>
                  <a:ext cx="15227" cy="13103"/>
                </a:xfrm>
                <a:custGeom>
                  <a:avLst/>
                  <a:gdLst/>
                  <a:ahLst/>
                  <a:cxnLst/>
                  <a:rect l="l" t="t" r="r" b="b"/>
                  <a:pathLst>
                    <a:path w="1936" h="1666" extrusionOk="0">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8" name="Google Shape;7538;p74"/>
              <p:cNvGrpSpPr/>
              <p:nvPr/>
            </p:nvGrpSpPr>
            <p:grpSpPr>
              <a:xfrm>
                <a:off x="4979233" y="3839798"/>
                <a:ext cx="37878" cy="32420"/>
                <a:chOff x="4979233" y="3839798"/>
                <a:chExt cx="37878" cy="32420"/>
              </a:xfrm>
            </p:grpSpPr>
            <p:sp>
              <p:nvSpPr>
                <p:cNvPr id="7539" name="Google Shape;7539;p74"/>
                <p:cNvSpPr/>
                <p:nvPr/>
              </p:nvSpPr>
              <p:spPr>
                <a:xfrm>
                  <a:off x="4979233" y="3839798"/>
                  <a:ext cx="37878" cy="32420"/>
                </a:xfrm>
                <a:custGeom>
                  <a:avLst/>
                  <a:gdLst/>
                  <a:ahLst/>
                  <a:cxnLst/>
                  <a:rect l="l" t="t" r="r" b="b"/>
                  <a:pathLst>
                    <a:path w="4816" h="4122" extrusionOk="0">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0" name="Google Shape;7540;p74"/>
                <p:cNvSpPr/>
                <p:nvPr/>
              </p:nvSpPr>
              <p:spPr>
                <a:xfrm>
                  <a:off x="4994366" y="384947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1" name="Google Shape;7541;p74"/>
              <p:cNvGrpSpPr/>
              <p:nvPr/>
            </p:nvGrpSpPr>
            <p:grpSpPr>
              <a:xfrm>
                <a:off x="4790662" y="3679147"/>
                <a:ext cx="37783" cy="32380"/>
                <a:chOff x="4790662" y="3679147"/>
                <a:chExt cx="37783" cy="32380"/>
              </a:xfrm>
            </p:grpSpPr>
            <p:sp>
              <p:nvSpPr>
                <p:cNvPr id="7542" name="Google Shape;7542;p74"/>
                <p:cNvSpPr/>
                <p:nvPr/>
              </p:nvSpPr>
              <p:spPr>
                <a:xfrm>
                  <a:off x="4790662" y="3679147"/>
                  <a:ext cx="37783" cy="32380"/>
                </a:xfrm>
                <a:custGeom>
                  <a:avLst/>
                  <a:gdLst/>
                  <a:ahLst/>
                  <a:cxnLst/>
                  <a:rect l="l" t="t" r="r" b="b"/>
                  <a:pathLst>
                    <a:path w="4804" h="4117" extrusionOk="0">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3" name="Google Shape;7543;p74"/>
                <p:cNvSpPr/>
                <p:nvPr/>
              </p:nvSpPr>
              <p:spPr>
                <a:xfrm>
                  <a:off x="4803506" y="3688774"/>
                  <a:ext cx="15235" cy="13072"/>
                </a:xfrm>
                <a:custGeom>
                  <a:avLst/>
                  <a:gdLst/>
                  <a:ahLst/>
                  <a:cxnLst/>
                  <a:rect l="l" t="t" r="r" b="b"/>
                  <a:pathLst>
                    <a:path w="1937" h="1662" extrusionOk="0">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4" name="Google Shape;7544;p74"/>
              <p:cNvGrpSpPr/>
              <p:nvPr/>
            </p:nvGrpSpPr>
            <p:grpSpPr>
              <a:xfrm>
                <a:off x="4857263" y="3557861"/>
                <a:ext cx="37776" cy="32357"/>
                <a:chOff x="4857263" y="3557861"/>
                <a:chExt cx="37776" cy="32357"/>
              </a:xfrm>
            </p:grpSpPr>
            <p:sp>
              <p:nvSpPr>
                <p:cNvPr id="7545" name="Google Shape;7545;p74"/>
                <p:cNvSpPr/>
                <p:nvPr/>
              </p:nvSpPr>
              <p:spPr>
                <a:xfrm>
                  <a:off x="4857263" y="3557861"/>
                  <a:ext cx="37776" cy="32357"/>
                </a:xfrm>
                <a:custGeom>
                  <a:avLst/>
                  <a:gdLst/>
                  <a:ahLst/>
                  <a:cxnLst/>
                  <a:rect l="l" t="t" r="r" b="b"/>
                  <a:pathLst>
                    <a:path w="4803" h="4114" extrusionOk="0">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6" name="Google Shape;7546;p74"/>
                <p:cNvSpPr/>
                <p:nvPr/>
              </p:nvSpPr>
              <p:spPr>
                <a:xfrm>
                  <a:off x="4870106" y="3567566"/>
                  <a:ext cx="15329" cy="13040"/>
                </a:xfrm>
                <a:custGeom>
                  <a:avLst/>
                  <a:gdLst/>
                  <a:ahLst/>
                  <a:cxnLst/>
                  <a:rect l="l" t="t" r="r" b="b"/>
                  <a:pathLst>
                    <a:path w="1949" h="1658" extrusionOk="0">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7" name="Google Shape;7547;p74"/>
              <p:cNvGrpSpPr/>
              <p:nvPr/>
            </p:nvGrpSpPr>
            <p:grpSpPr>
              <a:xfrm>
                <a:off x="4883902" y="3648033"/>
                <a:ext cx="37783" cy="32380"/>
                <a:chOff x="4883902" y="3648033"/>
                <a:chExt cx="37783" cy="32380"/>
              </a:xfrm>
            </p:grpSpPr>
            <p:sp>
              <p:nvSpPr>
                <p:cNvPr id="7548" name="Google Shape;7548;p74"/>
                <p:cNvSpPr/>
                <p:nvPr/>
              </p:nvSpPr>
              <p:spPr>
                <a:xfrm>
                  <a:off x="4883902" y="3648033"/>
                  <a:ext cx="37783" cy="32380"/>
                </a:xfrm>
                <a:custGeom>
                  <a:avLst/>
                  <a:gdLst/>
                  <a:ahLst/>
                  <a:cxnLst/>
                  <a:rect l="l" t="t" r="r" b="b"/>
                  <a:pathLst>
                    <a:path w="4804" h="4117" extrusionOk="0">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9" name="Google Shape;7549;p74"/>
                <p:cNvSpPr/>
                <p:nvPr/>
              </p:nvSpPr>
              <p:spPr>
                <a:xfrm>
                  <a:off x="4896745" y="3657668"/>
                  <a:ext cx="15329" cy="13009"/>
                </a:xfrm>
                <a:custGeom>
                  <a:avLst/>
                  <a:gdLst/>
                  <a:ahLst/>
                  <a:cxnLst/>
                  <a:rect l="l" t="t" r="r" b="b"/>
                  <a:pathLst>
                    <a:path w="1949" h="1654" extrusionOk="0">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0" name="Google Shape;7550;p74"/>
              <p:cNvGrpSpPr/>
              <p:nvPr/>
            </p:nvGrpSpPr>
            <p:grpSpPr>
              <a:xfrm>
                <a:off x="4907780" y="3347220"/>
                <a:ext cx="37878" cy="32357"/>
                <a:chOff x="4907780" y="3347220"/>
                <a:chExt cx="37878" cy="32357"/>
              </a:xfrm>
            </p:grpSpPr>
            <p:sp>
              <p:nvSpPr>
                <p:cNvPr id="7551" name="Google Shape;7551;p74"/>
                <p:cNvSpPr/>
                <p:nvPr/>
              </p:nvSpPr>
              <p:spPr>
                <a:xfrm>
                  <a:off x="4907780" y="3347220"/>
                  <a:ext cx="37878" cy="32357"/>
                </a:xfrm>
                <a:custGeom>
                  <a:avLst/>
                  <a:gdLst/>
                  <a:ahLst/>
                  <a:cxnLst/>
                  <a:rect l="l" t="t" r="r" b="b"/>
                  <a:pathLst>
                    <a:path w="4816" h="4114" extrusionOk="0">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2" name="Google Shape;7552;p74"/>
                <p:cNvSpPr/>
                <p:nvPr/>
              </p:nvSpPr>
              <p:spPr>
                <a:xfrm>
                  <a:off x="4922912" y="3356926"/>
                  <a:ext cx="13040" cy="13040"/>
                </a:xfrm>
                <a:custGeom>
                  <a:avLst/>
                  <a:gdLst/>
                  <a:ahLst/>
                  <a:cxnLst/>
                  <a:rect l="l" t="t" r="r" b="b"/>
                  <a:pathLst>
                    <a:path w="1658" h="1658" extrusionOk="0">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3" name="Google Shape;7553;p74"/>
              <p:cNvGrpSpPr/>
              <p:nvPr/>
            </p:nvGrpSpPr>
            <p:grpSpPr>
              <a:xfrm>
                <a:off x="5065048" y="3738150"/>
                <a:ext cx="37783" cy="32364"/>
                <a:chOff x="5065048" y="3738150"/>
                <a:chExt cx="37783" cy="32364"/>
              </a:xfrm>
            </p:grpSpPr>
            <p:sp>
              <p:nvSpPr>
                <p:cNvPr id="7554" name="Google Shape;7554;p74"/>
                <p:cNvSpPr/>
                <p:nvPr/>
              </p:nvSpPr>
              <p:spPr>
                <a:xfrm>
                  <a:off x="5065048" y="3738150"/>
                  <a:ext cx="37783" cy="32364"/>
                </a:xfrm>
                <a:custGeom>
                  <a:avLst/>
                  <a:gdLst/>
                  <a:ahLst/>
                  <a:cxnLst/>
                  <a:rect l="l" t="t" r="r" b="b"/>
                  <a:pathLst>
                    <a:path w="4804" h="4115"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5" name="Google Shape;7555;p74"/>
                <p:cNvSpPr/>
                <p:nvPr/>
              </p:nvSpPr>
              <p:spPr>
                <a:xfrm>
                  <a:off x="5077994" y="3747761"/>
                  <a:ext cx="15227" cy="13072"/>
                </a:xfrm>
                <a:custGeom>
                  <a:avLst/>
                  <a:gdLst/>
                  <a:ahLst/>
                  <a:cxnLst/>
                  <a:rect l="l" t="t" r="r" b="b"/>
                  <a:pathLst>
                    <a:path w="1936" h="1662" extrusionOk="0">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6" name="Google Shape;7556;p74"/>
              <p:cNvGrpSpPr/>
              <p:nvPr/>
            </p:nvGrpSpPr>
            <p:grpSpPr>
              <a:xfrm>
                <a:off x="5071616" y="3284615"/>
                <a:ext cx="37783" cy="32357"/>
                <a:chOff x="5071616" y="3284615"/>
                <a:chExt cx="37783" cy="32357"/>
              </a:xfrm>
            </p:grpSpPr>
            <p:sp>
              <p:nvSpPr>
                <p:cNvPr id="7557" name="Google Shape;7557;p74"/>
                <p:cNvSpPr/>
                <p:nvPr/>
              </p:nvSpPr>
              <p:spPr>
                <a:xfrm>
                  <a:off x="5071616" y="3284615"/>
                  <a:ext cx="37783" cy="32357"/>
                </a:xfrm>
                <a:custGeom>
                  <a:avLst/>
                  <a:gdLst/>
                  <a:ahLst/>
                  <a:cxnLst/>
                  <a:rect l="l" t="t" r="r" b="b"/>
                  <a:pathLst>
                    <a:path w="4804" h="4114" extrusionOk="0">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8" name="Google Shape;7558;p74"/>
                <p:cNvSpPr/>
                <p:nvPr/>
              </p:nvSpPr>
              <p:spPr>
                <a:xfrm>
                  <a:off x="5086646" y="3294320"/>
                  <a:ext cx="13048" cy="13048"/>
                </a:xfrm>
                <a:custGeom>
                  <a:avLst/>
                  <a:gdLst/>
                  <a:ahLst/>
                  <a:cxnLst/>
                  <a:rect l="l" t="t" r="r" b="b"/>
                  <a:pathLst>
                    <a:path w="1659" h="1659" extrusionOk="0">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9" name="Google Shape;7559;p74"/>
              <p:cNvGrpSpPr/>
              <p:nvPr/>
            </p:nvGrpSpPr>
            <p:grpSpPr>
              <a:xfrm>
                <a:off x="5389291" y="3759921"/>
                <a:ext cx="37783" cy="32380"/>
                <a:chOff x="5389291" y="3759921"/>
                <a:chExt cx="37783" cy="32380"/>
              </a:xfrm>
            </p:grpSpPr>
            <p:sp>
              <p:nvSpPr>
                <p:cNvPr id="7560" name="Google Shape;7560;p74"/>
                <p:cNvSpPr/>
                <p:nvPr/>
              </p:nvSpPr>
              <p:spPr>
                <a:xfrm>
                  <a:off x="5389291" y="3759921"/>
                  <a:ext cx="37783" cy="32380"/>
                </a:xfrm>
                <a:custGeom>
                  <a:avLst/>
                  <a:gdLst/>
                  <a:ahLst/>
                  <a:cxnLst/>
                  <a:rect l="l" t="t" r="r" b="b"/>
                  <a:pathLst>
                    <a:path w="4804" h="4117" extrusionOk="0">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1" name="Google Shape;7561;p74"/>
                <p:cNvSpPr/>
                <p:nvPr/>
              </p:nvSpPr>
              <p:spPr>
                <a:xfrm>
                  <a:off x="5402229" y="3769555"/>
                  <a:ext cx="15235" cy="13064"/>
                </a:xfrm>
                <a:custGeom>
                  <a:avLst/>
                  <a:gdLst/>
                  <a:ahLst/>
                  <a:cxnLst/>
                  <a:rect l="l" t="t" r="r" b="b"/>
                  <a:pathLst>
                    <a:path w="1937" h="1661" extrusionOk="0">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2" name="Google Shape;7562;p74"/>
              <p:cNvGrpSpPr/>
              <p:nvPr/>
            </p:nvGrpSpPr>
            <p:grpSpPr>
              <a:xfrm>
                <a:off x="5431534" y="3632932"/>
                <a:ext cx="37878" cy="32451"/>
                <a:chOff x="5431534" y="3632932"/>
                <a:chExt cx="37878" cy="32451"/>
              </a:xfrm>
            </p:grpSpPr>
            <p:sp>
              <p:nvSpPr>
                <p:cNvPr id="7563" name="Google Shape;7563;p74"/>
                <p:cNvSpPr/>
                <p:nvPr/>
              </p:nvSpPr>
              <p:spPr>
                <a:xfrm>
                  <a:off x="5431534" y="3632932"/>
                  <a:ext cx="37878" cy="32451"/>
                </a:xfrm>
                <a:custGeom>
                  <a:avLst/>
                  <a:gdLst/>
                  <a:ahLst/>
                  <a:cxnLst/>
                  <a:rect l="l" t="t" r="r" b="b"/>
                  <a:pathLst>
                    <a:path w="4816" h="4126" extrusionOk="0">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4" name="Google Shape;7564;p74"/>
                <p:cNvSpPr/>
                <p:nvPr/>
              </p:nvSpPr>
              <p:spPr>
                <a:xfrm>
                  <a:off x="5444472" y="3642638"/>
                  <a:ext cx="15235" cy="13064"/>
                </a:xfrm>
                <a:custGeom>
                  <a:avLst/>
                  <a:gdLst/>
                  <a:ahLst/>
                  <a:cxnLst/>
                  <a:rect l="l" t="t" r="r" b="b"/>
                  <a:pathLst>
                    <a:path w="1937" h="1661" extrusionOk="0">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5" name="Google Shape;7565;p74"/>
              <p:cNvGrpSpPr/>
              <p:nvPr/>
            </p:nvGrpSpPr>
            <p:grpSpPr>
              <a:xfrm>
                <a:off x="5540755" y="3544829"/>
                <a:ext cx="37783" cy="32357"/>
                <a:chOff x="5540755" y="3544829"/>
                <a:chExt cx="37783" cy="32357"/>
              </a:xfrm>
            </p:grpSpPr>
            <p:sp>
              <p:nvSpPr>
                <p:cNvPr id="7566" name="Google Shape;7566;p74"/>
                <p:cNvSpPr/>
                <p:nvPr/>
              </p:nvSpPr>
              <p:spPr>
                <a:xfrm>
                  <a:off x="5540755" y="3544829"/>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7" name="Google Shape;7567;p74"/>
                <p:cNvSpPr/>
                <p:nvPr/>
              </p:nvSpPr>
              <p:spPr>
                <a:xfrm>
                  <a:off x="5553693" y="3554534"/>
                  <a:ext cx="15235" cy="13040"/>
                </a:xfrm>
                <a:custGeom>
                  <a:avLst/>
                  <a:gdLst/>
                  <a:ahLst/>
                  <a:cxnLst/>
                  <a:rect l="l" t="t" r="r" b="b"/>
                  <a:pathLst>
                    <a:path w="1937" h="1658" extrusionOk="0">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8" name="Google Shape;7568;p74"/>
              <p:cNvGrpSpPr/>
              <p:nvPr/>
            </p:nvGrpSpPr>
            <p:grpSpPr>
              <a:xfrm>
                <a:off x="5579293" y="3412107"/>
                <a:ext cx="37776" cy="32357"/>
                <a:chOff x="5579293" y="3412107"/>
                <a:chExt cx="37776" cy="32357"/>
              </a:xfrm>
            </p:grpSpPr>
            <p:sp>
              <p:nvSpPr>
                <p:cNvPr id="7569" name="Google Shape;7569;p74"/>
                <p:cNvSpPr/>
                <p:nvPr/>
              </p:nvSpPr>
              <p:spPr>
                <a:xfrm>
                  <a:off x="5579293" y="3412107"/>
                  <a:ext cx="37776" cy="32357"/>
                </a:xfrm>
                <a:custGeom>
                  <a:avLst/>
                  <a:gdLst/>
                  <a:ahLst/>
                  <a:cxnLst/>
                  <a:rect l="l" t="t" r="r" b="b"/>
                  <a:pathLst>
                    <a:path w="4803" h="4114" extrusionOk="0">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0" name="Google Shape;7570;p74"/>
                <p:cNvSpPr/>
                <p:nvPr/>
              </p:nvSpPr>
              <p:spPr>
                <a:xfrm>
                  <a:off x="5594418" y="3421812"/>
                  <a:ext cx="13040" cy="13040"/>
                </a:xfrm>
                <a:custGeom>
                  <a:avLst/>
                  <a:gdLst/>
                  <a:ahLst/>
                  <a:cxnLst/>
                  <a:rect l="l" t="t" r="r" b="b"/>
                  <a:pathLst>
                    <a:path w="1658" h="1658" extrusionOk="0">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1" name="Google Shape;7571;p74"/>
              <p:cNvGrpSpPr/>
              <p:nvPr/>
            </p:nvGrpSpPr>
            <p:grpSpPr>
              <a:xfrm>
                <a:off x="5801346" y="3284615"/>
                <a:ext cx="37783" cy="32357"/>
                <a:chOff x="5801346" y="3284615"/>
                <a:chExt cx="37783" cy="32357"/>
              </a:xfrm>
            </p:grpSpPr>
            <p:sp>
              <p:nvSpPr>
                <p:cNvPr id="7572" name="Google Shape;7572;p74"/>
                <p:cNvSpPr/>
                <p:nvPr/>
              </p:nvSpPr>
              <p:spPr>
                <a:xfrm>
                  <a:off x="5801346" y="3284615"/>
                  <a:ext cx="37783" cy="32357"/>
                </a:xfrm>
                <a:custGeom>
                  <a:avLst/>
                  <a:gdLst/>
                  <a:ahLst/>
                  <a:cxnLst/>
                  <a:rect l="l" t="t" r="r" b="b"/>
                  <a:pathLst>
                    <a:path w="4804" h="4114" extrusionOk="0">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3" name="Google Shape;7573;p74"/>
                <p:cNvSpPr/>
                <p:nvPr/>
              </p:nvSpPr>
              <p:spPr>
                <a:xfrm>
                  <a:off x="5816478" y="3294320"/>
                  <a:ext cx="13040" cy="13048"/>
                </a:xfrm>
                <a:custGeom>
                  <a:avLst/>
                  <a:gdLst/>
                  <a:ahLst/>
                  <a:cxnLst/>
                  <a:rect l="l" t="t" r="r" b="b"/>
                  <a:pathLst>
                    <a:path w="1658" h="1659" extrusionOk="0">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4" name="Google Shape;7574;p74"/>
              <p:cNvGrpSpPr/>
              <p:nvPr/>
            </p:nvGrpSpPr>
            <p:grpSpPr>
              <a:xfrm>
                <a:off x="5763578" y="3399067"/>
                <a:ext cx="37776" cy="32364"/>
                <a:chOff x="5763578" y="3399067"/>
                <a:chExt cx="37776" cy="32364"/>
              </a:xfrm>
            </p:grpSpPr>
            <p:sp>
              <p:nvSpPr>
                <p:cNvPr id="7575" name="Google Shape;7575;p74"/>
                <p:cNvSpPr/>
                <p:nvPr/>
              </p:nvSpPr>
              <p:spPr>
                <a:xfrm>
                  <a:off x="5763578" y="3399067"/>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6" name="Google Shape;7576;p74"/>
                <p:cNvSpPr/>
                <p:nvPr/>
              </p:nvSpPr>
              <p:spPr>
                <a:xfrm>
                  <a:off x="5776516" y="3408780"/>
                  <a:ext cx="15235" cy="13040"/>
                </a:xfrm>
                <a:custGeom>
                  <a:avLst/>
                  <a:gdLst/>
                  <a:ahLst/>
                  <a:cxnLst/>
                  <a:rect l="l" t="t" r="r" b="b"/>
                  <a:pathLst>
                    <a:path w="1937" h="1658" extrusionOk="0">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7" name="Google Shape;7577;p74"/>
              <p:cNvGrpSpPr/>
              <p:nvPr/>
            </p:nvGrpSpPr>
            <p:grpSpPr>
              <a:xfrm>
                <a:off x="5395858" y="3230952"/>
                <a:ext cx="37776" cy="32364"/>
                <a:chOff x="5395858" y="3230952"/>
                <a:chExt cx="37776" cy="32364"/>
              </a:xfrm>
            </p:grpSpPr>
            <p:sp>
              <p:nvSpPr>
                <p:cNvPr id="7578" name="Google Shape;7578;p74"/>
                <p:cNvSpPr/>
                <p:nvPr/>
              </p:nvSpPr>
              <p:spPr>
                <a:xfrm>
                  <a:off x="5395858" y="3230952"/>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9" name="Google Shape;7579;p74"/>
                <p:cNvSpPr/>
                <p:nvPr/>
              </p:nvSpPr>
              <p:spPr>
                <a:xfrm>
                  <a:off x="5408702" y="3240571"/>
                  <a:ext cx="15227" cy="13064"/>
                </a:xfrm>
                <a:custGeom>
                  <a:avLst/>
                  <a:gdLst/>
                  <a:ahLst/>
                  <a:cxnLst/>
                  <a:rect l="l" t="t" r="r" b="b"/>
                  <a:pathLst>
                    <a:path w="1936" h="1661" extrusionOk="0">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0" name="Google Shape;7580;p74"/>
              <p:cNvGrpSpPr/>
              <p:nvPr/>
            </p:nvGrpSpPr>
            <p:grpSpPr>
              <a:xfrm>
                <a:off x="5264088" y="3188237"/>
                <a:ext cx="37776" cy="32357"/>
                <a:chOff x="5264088" y="3188237"/>
                <a:chExt cx="37776" cy="32357"/>
              </a:xfrm>
            </p:grpSpPr>
            <p:sp>
              <p:nvSpPr>
                <p:cNvPr id="7581" name="Google Shape;7581;p74"/>
                <p:cNvSpPr/>
                <p:nvPr/>
              </p:nvSpPr>
              <p:spPr>
                <a:xfrm>
                  <a:off x="5264088" y="3188237"/>
                  <a:ext cx="37776" cy="32357"/>
                </a:xfrm>
                <a:custGeom>
                  <a:avLst/>
                  <a:gdLst/>
                  <a:ahLst/>
                  <a:cxnLst/>
                  <a:rect l="l" t="t" r="r" b="b"/>
                  <a:pathLst>
                    <a:path w="4803" h="4114" extrusionOk="0">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2" name="Google Shape;7582;p74"/>
                <p:cNvSpPr/>
                <p:nvPr/>
              </p:nvSpPr>
              <p:spPr>
                <a:xfrm>
                  <a:off x="5279212" y="3197943"/>
                  <a:ext cx="13048" cy="13048"/>
                </a:xfrm>
                <a:custGeom>
                  <a:avLst/>
                  <a:gdLst/>
                  <a:ahLst/>
                  <a:cxnLst/>
                  <a:rect l="l" t="t" r="r" b="b"/>
                  <a:pathLst>
                    <a:path w="1659" h="1659" extrusionOk="0">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3" name="Google Shape;7583;p74"/>
              <p:cNvGrpSpPr/>
              <p:nvPr/>
            </p:nvGrpSpPr>
            <p:grpSpPr>
              <a:xfrm>
                <a:off x="5585758" y="3237425"/>
                <a:ext cx="37878" cy="32357"/>
                <a:chOff x="5585758" y="3237425"/>
                <a:chExt cx="37878" cy="32357"/>
              </a:xfrm>
            </p:grpSpPr>
            <p:sp>
              <p:nvSpPr>
                <p:cNvPr id="7584" name="Google Shape;7584;p74"/>
                <p:cNvSpPr/>
                <p:nvPr/>
              </p:nvSpPr>
              <p:spPr>
                <a:xfrm>
                  <a:off x="5585758" y="3237425"/>
                  <a:ext cx="37878" cy="32357"/>
                </a:xfrm>
                <a:custGeom>
                  <a:avLst/>
                  <a:gdLst/>
                  <a:ahLst/>
                  <a:cxnLst/>
                  <a:rect l="l" t="t" r="r" b="b"/>
                  <a:pathLst>
                    <a:path w="4816" h="4114" extrusionOk="0">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5" name="Google Shape;7585;p74"/>
                <p:cNvSpPr/>
                <p:nvPr/>
              </p:nvSpPr>
              <p:spPr>
                <a:xfrm>
                  <a:off x="5598696" y="3247130"/>
                  <a:ext cx="15235" cy="13048"/>
                </a:xfrm>
                <a:custGeom>
                  <a:avLst/>
                  <a:gdLst/>
                  <a:ahLst/>
                  <a:cxnLst/>
                  <a:rect l="l" t="t" r="r" b="b"/>
                  <a:pathLst>
                    <a:path w="1937" h="1659" extrusionOk="0">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6" name="Google Shape;7586;p74"/>
              <p:cNvGrpSpPr/>
              <p:nvPr/>
            </p:nvGrpSpPr>
            <p:grpSpPr>
              <a:xfrm>
                <a:off x="4874196" y="3291088"/>
                <a:ext cx="37878" cy="32451"/>
                <a:chOff x="4874196" y="3291088"/>
                <a:chExt cx="37878" cy="32451"/>
              </a:xfrm>
            </p:grpSpPr>
            <p:sp>
              <p:nvSpPr>
                <p:cNvPr id="7587" name="Google Shape;7587;p74"/>
                <p:cNvSpPr/>
                <p:nvPr/>
              </p:nvSpPr>
              <p:spPr>
                <a:xfrm>
                  <a:off x="4874196"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8" name="Google Shape;7588;p74"/>
                <p:cNvSpPr/>
                <p:nvPr/>
              </p:nvSpPr>
              <p:spPr>
                <a:xfrm>
                  <a:off x="4889328" y="3300793"/>
                  <a:ext cx="13040" cy="13040"/>
                </a:xfrm>
                <a:custGeom>
                  <a:avLst/>
                  <a:gdLst/>
                  <a:ahLst/>
                  <a:cxnLst/>
                  <a:rect l="l" t="t" r="r" b="b"/>
                  <a:pathLst>
                    <a:path w="1658" h="1658" extrusionOk="0">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9" name="Google Shape;7589;p74"/>
              <p:cNvGrpSpPr/>
              <p:nvPr/>
            </p:nvGrpSpPr>
            <p:grpSpPr>
              <a:xfrm>
                <a:off x="5197770" y="3785466"/>
                <a:ext cx="37783" cy="32427"/>
                <a:chOff x="5197770" y="3785466"/>
                <a:chExt cx="37783" cy="32427"/>
              </a:xfrm>
            </p:grpSpPr>
            <p:sp>
              <p:nvSpPr>
                <p:cNvPr id="7590" name="Google Shape;7590;p74"/>
                <p:cNvSpPr/>
                <p:nvPr/>
              </p:nvSpPr>
              <p:spPr>
                <a:xfrm>
                  <a:off x="5197770" y="3785466"/>
                  <a:ext cx="37783" cy="32427"/>
                </a:xfrm>
                <a:custGeom>
                  <a:avLst/>
                  <a:gdLst/>
                  <a:ahLst/>
                  <a:cxnLst/>
                  <a:rect l="l" t="t" r="r" b="b"/>
                  <a:pathLst>
                    <a:path w="4804" h="4123" extrusionOk="0">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1" name="Google Shape;7591;p74"/>
                <p:cNvSpPr/>
                <p:nvPr/>
              </p:nvSpPr>
              <p:spPr>
                <a:xfrm>
                  <a:off x="5212808" y="3795148"/>
                  <a:ext cx="13040" cy="13040"/>
                </a:xfrm>
                <a:custGeom>
                  <a:avLst/>
                  <a:gdLst/>
                  <a:ahLst/>
                  <a:cxnLst/>
                  <a:rect l="l" t="t" r="r" b="b"/>
                  <a:pathLst>
                    <a:path w="1658" h="1658" extrusionOk="0">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2" name="Google Shape;7592;p74"/>
              <p:cNvGrpSpPr/>
              <p:nvPr/>
            </p:nvGrpSpPr>
            <p:grpSpPr>
              <a:xfrm>
                <a:off x="5177699" y="3492117"/>
                <a:ext cx="37776" cy="32357"/>
                <a:chOff x="5177699" y="3492117"/>
                <a:chExt cx="37776" cy="32357"/>
              </a:xfrm>
            </p:grpSpPr>
            <p:sp>
              <p:nvSpPr>
                <p:cNvPr id="7593" name="Google Shape;7593;p74"/>
                <p:cNvSpPr/>
                <p:nvPr/>
              </p:nvSpPr>
              <p:spPr>
                <a:xfrm>
                  <a:off x="5177699" y="3492117"/>
                  <a:ext cx="37776" cy="32357"/>
                </a:xfrm>
                <a:custGeom>
                  <a:avLst/>
                  <a:gdLst/>
                  <a:ahLst/>
                  <a:cxnLst/>
                  <a:rect l="l" t="t" r="r" b="b"/>
                  <a:pathLst>
                    <a:path w="4803" h="4114" extrusionOk="0">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4" name="Google Shape;7594;p74"/>
                <p:cNvSpPr/>
                <p:nvPr/>
              </p:nvSpPr>
              <p:spPr>
                <a:xfrm>
                  <a:off x="5192823" y="3501823"/>
                  <a:ext cx="13048" cy="13048"/>
                </a:xfrm>
                <a:custGeom>
                  <a:avLst/>
                  <a:gdLst/>
                  <a:ahLst/>
                  <a:cxnLst/>
                  <a:rect l="l" t="t" r="r" b="b"/>
                  <a:pathLst>
                    <a:path w="1659" h="1659" extrusionOk="0">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5" name="Google Shape;7595;p74"/>
              <p:cNvGrpSpPr/>
              <p:nvPr/>
            </p:nvGrpSpPr>
            <p:grpSpPr>
              <a:xfrm>
                <a:off x="5349431" y="3622346"/>
                <a:ext cx="37870" cy="32380"/>
                <a:chOff x="5349431" y="3622346"/>
                <a:chExt cx="37870" cy="32380"/>
              </a:xfrm>
            </p:grpSpPr>
            <p:sp>
              <p:nvSpPr>
                <p:cNvPr id="7596" name="Google Shape;7596;p74"/>
                <p:cNvSpPr/>
                <p:nvPr/>
              </p:nvSpPr>
              <p:spPr>
                <a:xfrm>
                  <a:off x="5349431" y="3622346"/>
                  <a:ext cx="37870" cy="32380"/>
                </a:xfrm>
                <a:custGeom>
                  <a:avLst/>
                  <a:gdLst/>
                  <a:ahLst/>
                  <a:cxnLst/>
                  <a:rect l="l" t="t" r="r" b="b"/>
                  <a:pathLst>
                    <a:path w="4815" h="4117" extrusionOk="0">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7" name="Google Shape;7597;p74"/>
                <p:cNvSpPr/>
                <p:nvPr/>
              </p:nvSpPr>
              <p:spPr>
                <a:xfrm>
                  <a:off x="5362369" y="3632075"/>
                  <a:ext cx="15227" cy="13040"/>
                </a:xfrm>
                <a:custGeom>
                  <a:avLst/>
                  <a:gdLst/>
                  <a:ahLst/>
                  <a:cxnLst/>
                  <a:rect l="l" t="t" r="r" b="b"/>
                  <a:pathLst>
                    <a:path w="1936" h="1658" extrusionOk="0">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8" name="Google Shape;7598;p74"/>
              <p:cNvGrpSpPr/>
              <p:nvPr/>
            </p:nvGrpSpPr>
            <p:grpSpPr>
              <a:xfrm>
                <a:off x="5068855" y="3563980"/>
                <a:ext cx="53954" cy="46223"/>
                <a:chOff x="5068855" y="3563980"/>
                <a:chExt cx="53954" cy="46223"/>
              </a:xfrm>
            </p:grpSpPr>
            <p:sp>
              <p:nvSpPr>
                <p:cNvPr id="7599" name="Google Shape;7599;p74"/>
                <p:cNvSpPr/>
                <p:nvPr/>
              </p:nvSpPr>
              <p:spPr>
                <a:xfrm>
                  <a:off x="5068855" y="3563980"/>
                  <a:ext cx="53954" cy="46223"/>
                </a:xfrm>
                <a:custGeom>
                  <a:avLst/>
                  <a:gdLst/>
                  <a:ahLst/>
                  <a:cxnLst/>
                  <a:rect l="l" t="t" r="r" b="b"/>
                  <a:pathLst>
                    <a:path w="6860" h="5877" extrusionOk="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0" name="Google Shape;7600;p74"/>
                <p:cNvSpPr/>
                <p:nvPr/>
              </p:nvSpPr>
              <p:spPr>
                <a:xfrm>
                  <a:off x="5086268" y="3573654"/>
                  <a:ext cx="26835" cy="26843"/>
                </a:xfrm>
                <a:custGeom>
                  <a:avLst/>
                  <a:gdLst/>
                  <a:ahLst/>
                  <a:cxnLst/>
                  <a:rect l="l" t="t" r="r" b="b"/>
                  <a:pathLst>
                    <a:path w="3412" h="3413" extrusionOk="0">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1" name="Google Shape;7601;p74"/>
              <p:cNvGrpSpPr/>
              <p:nvPr/>
            </p:nvGrpSpPr>
            <p:grpSpPr>
              <a:xfrm>
                <a:off x="5037654" y="3392507"/>
                <a:ext cx="37870" cy="32451"/>
                <a:chOff x="5037654" y="3392507"/>
                <a:chExt cx="37870" cy="32451"/>
              </a:xfrm>
            </p:grpSpPr>
            <p:sp>
              <p:nvSpPr>
                <p:cNvPr id="7602" name="Google Shape;7602;p74"/>
                <p:cNvSpPr/>
                <p:nvPr/>
              </p:nvSpPr>
              <p:spPr>
                <a:xfrm>
                  <a:off x="5037654" y="3392507"/>
                  <a:ext cx="37870" cy="32451"/>
                </a:xfrm>
                <a:custGeom>
                  <a:avLst/>
                  <a:gdLst/>
                  <a:ahLst/>
                  <a:cxnLst/>
                  <a:rect l="l" t="t" r="r" b="b"/>
                  <a:pathLst>
                    <a:path w="4815" h="4126" extrusionOk="0">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3" name="Google Shape;7603;p74"/>
                <p:cNvSpPr/>
                <p:nvPr/>
              </p:nvSpPr>
              <p:spPr>
                <a:xfrm>
                  <a:off x="5050592" y="3402213"/>
                  <a:ext cx="15227" cy="13064"/>
                </a:xfrm>
                <a:custGeom>
                  <a:avLst/>
                  <a:gdLst/>
                  <a:ahLst/>
                  <a:cxnLst/>
                  <a:rect l="l" t="t" r="r" b="b"/>
                  <a:pathLst>
                    <a:path w="1936" h="1661" extrusionOk="0">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4" name="Google Shape;7604;p74"/>
              <p:cNvGrpSpPr/>
              <p:nvPr/>
            </p:nvGrpSpPr>
            <p:grpSpPr>
              <a:xfrm>
                <a:off x="5456560" y="3368629"/>
                <a:ext cx="37870" cy="32451"/>
                <a:chOff x="5456560" y="3368629"/>
                <a:chExt cx="37870" cy="32451"/>
              </a:xfrm>
            </p:grpSpPr>
            <p:sp>
              <p:nvSpPr>
                <p:cNvPr id="7605" name="Google Shape;7605;p74"/>
                <p:cNvSpPr/>
                <p:nvPr/>
              </p:nvSpPr>
              <p:spPr>
                <a:xfrm>
                  <a:off x="5456560" y="3368629"/>
                  <a:ext cx="37870" cy="32451"/>
                </a:xfrm>
                <a:custGeom>
                  <a:avLst/>
                  <a:gdLst/>
                  <a:ahLst/>
                  <a:cxnLst/>
                  <a:rect l="l" t="t" r="r" b="b"/>
                  <a:pathLst>
                    <a:path w="4815" h="4126" extrusionOk="0">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6" name="Google Shape;7606;p74"/>
                <p:cNvSpPr/>
                <p:nvPr/>
              </p:nvSpPr>
              <p:spPr>
                <a:xfrm>
                  <a:off x="5469498" y="3378334"/>
                  <a:ext cx="15227" cy="13064"/>
                </a:xfrm>
                <a:custGeom>
                  <a:avLst/>
                  <a:gdLst/>
                  <a:ahLst/>
                  <a:cxnLst/>
                  <a:rect l="l" t="t" r="r" b="b"/>
                  <a:pathLst>
                    <a:path w="1936" h="1661" extrusionOk="0">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7" name="Google Shape;7607;p74"/>
              <p:cNvGrpSpPr/>
              <p:nvPr/>
            </p:nvGrpSpPr>
            <p:grpSpPr>
              <a:xfrm>
                <a:off x="4755749" y="3501516"/>
                <a:ext cx="46246" cy="39608"/>
                <a:chOff x="4755749" y="3501516"/>
                <a:chExt cx="46246" cy="39608"/>
              </a:xfrm>
            </p:grpSpPr>
            <p:sp>
              <p:nvSpPr>
                <p:cNvPr id="7608" name="Google Shape;7608;p74"/>
                <p:cNvSpPr/>
                <p:nvPr/>
              </p:nvSpPr>
              <p:spPr>
                <a:xfrm>
                  <a:off x="4755749" y="3501516"/>
                  <a:ext cx="46246" cy="39608"/>
                </a:xfrm>
                <a:custGeom>
                  <a:avLst/>
                  <a:gdLst/>
                  <a:ahLst/>
                  <a:cxnLst/>
                  <a:rect l="l" t="t" r="r" b="b"/>
                  <a:pathLst>
                    <a:path w="5880" h="5036" extrusionOk="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9" name="Google Shape;7609;p74"/>
                <p:cNvSpPr/>
                <p:nvPr/>
              </p:nvSpPr>
              <p:spPr>
                <a:xfrm>
                  <a:off x="4768687" y="3511245"/>
                  <a:ext cx="23697" cy="20221"/>
                </a:xfrm>
                <a:custGeom>
                  <a:avLst/>
                  <a:gdLst/>
                  <a:ahLst/>
                  <a:cxnLst/>
                  <a:rect l="l" t="t" r="r" b="b"/>
                  <a:pathLst>
                    <a:path w="3013" h="2571" extrusionOk="0">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0" name="Google Shape;7610;p74"/>
              <p:cNvGrpSpPr/>
              <p:nvPr/>
            </p:nvGrpSpPr>
            <p:grpSpPr>
              <a:xfrm>
                <a:off x="4681346" y="3485582"/>
                <a:ext cx="37783" cy="32427"/>
                <a:chOff x="4681346" y="3485582"/>
                <a:chExt cx="37783" cy="32427"/>
              </a:xfrm>
            </p:grpSpPr>
            <p:sp>
              <p:nvSpPr>
                <p:cNvPr id="7611" name="Google Shape;7611;p74"/>
                <p:cNvSpPr/>
                <p:nvPr/>
              </p:nvSpPr>
              <p:spPr>
                <a:xfrm>
                  <a:off x="4681346" y="3485582"/>
                  <a:ext cx="37783" cy="32427"/>
                </a:xfrm>
                <a:custGeom>
                  <a:avLst/>
                  <a:gdLst/>
                  <a:ahLst/>
                  <a:cxnLst/>
                  <a:rect l="l" t="t" r="r" b="b"/>
                  <a:pathLst>
                    <a:path w="4804" h="4123" extrusionOk="0">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2" name="Google Shape;7612;p74"/>
                <p:cNvSpPr/>
                <p:nvPr/>
              </p:nvSpPr>
              <p:spPr>
                <a:xfrm>
                  <a:off x="4696479" y="3495263"/>
                  <a:ext cx="13040" cy="13040"/>
                </a:xfrm>
                <a:custGeom>
                  <a:avLst/>
                  <a:gdLst/>
                  <a:ahLst/>
                  <a:cxnLst/>
                  <a:rect l="l" t="t" r="r" b="b"/>
                  <a:pathLst>
                    <a:path w="1658" h="1658" extrusionOk="0">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3" name="Google Shape;7613;p74"/>
              <p:cNvGrpSpPr/>
              <p:nvPr/>
            </p:nvGrpSpPr>
            <p:grpSpPr>
              <a:xfrm>
                <a:off x="4767067" y="3291088"/>
                <a:ext cx="37878" cy="32451"/>
                <a:chOff x="4767067" y="3291088"/>
                <a:chExt cx="37878" cy="32451"/>
              </a:xfrm>
            </p:grpSpPr>
            <p:sp>
              <p:nvSpPr>
                <p:cNvPr id="7614" name="Google Shape;7614;p74"/>
                <p:cNvSpPr/>
                <p:nvPr/>
              </p:nvSpPr>
              <p:spPr>
                <a:xfrm>
                  <a:off x="4767067"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5" name="Google Shape;7615;p74"/>
                <p:cNvSpPr/>
                <p:nvPr/>
              </p:nvSpPr>
              <p:spPr>
                <a:xfrm>
                  <a:off x="4780036" y="3300888"/>
                  <a:ext cx="15203" cy="13009"/>
                </a:xfrm>
                <a:custGeom>
                  <a:avLst/>
                  <a:gdLst/>
                  <a:ahLst/>
                  <a:cxnLst/>
                  <a:rect l="l" t="t" r="r" b="b"/>
                  <a:pathLst>
                    <a:path w="1933" h="1654" extrusionOk="0">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6" name="Google Shape;7616;p74"/>
              <p:cNvGrpSpPr/>
              <p:nvPr/>
            </p:nvGrpSpPr>
            <p:grpSpPr>
              <a:xfrm>
                <a:off x="4687819" y="3405539"/>
                <a:ext cx="37776" cy="32451"/>
                <a:chOff x="4687819" y="3405539"/>
                <a:chExt cx="37776" cy="32451"/>
              </a:xfrm>
            </p:grpSpPr>
            <p:sp>
              <p:nvSpPr>
                <p:cNvPr id="7617" name="Google Shape;7617;p74"/>
                <p:cNvSpPr/>
                <p:nvPr/>
              </p:nvSpPr>
              <p:spPr>
                <a:xfrm>
                  <a:off x="4687819" y="3405539"/>
                  <a:ext cx="37776" cy="32451"/>
                </a:xfrm>
                <a:custGeom>
                  <a:avLst/>
                  <a:gdLst/>
                  <a:ahLst/>
                  <a:cxnLst/>
                  <a:rect l="l" t="t" r="r" b="b"/>
                  <a:pathLst>
                    <a:path w="4803" h="4126" extrusionOk="0">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8" name="Google Shape;7618;p74"/>
                <p:cNvSpPr/>
                <p:nvPr/>
              </p:nvSpPr>
              <p:spPr>
                <a:xfrm>
                  <a:off x="4702944" y="3415245"/>
                  <a:ext cx="13040" cy="13048"/>
                </a:xfrm>
                <a:custGeom>
                  <a:avLst/>
                  <a:gdLst/>
                  <a:ahLst/>
                  <a:cxnLst/>
                  <a:rect l="l" t="t" r="r" b="b"/>
                  <a:pathLst>
                    <a:path w="1658" h="1659" extrusionOk="0">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9" name="Google Shape;7619;p74"/>
              <p:cNvGrpSpPr/>
              <p:nvPr/>
            </p:nvGrpSpPr>
            <p:grpSpPr>
              <a:xfrm>
                <a:off x="4923101" y="3444809"/>
                <a:ext cx="52813" cy="45318"/>
                <a:chOff x="4923101" y="3444809"/>
                <a:chExt cx="52813" cy="45318"/>
              </a:xfrm>
            </p:grpSpPr>
            <p:sp>
              <p:nvSpPr>
                <p:cNvPr id="7620" name="Google Shape;7620;p74"/>
                <p:cNvSpPr/>
                <p:nvPr/>
              </p:nvSpPr>
              <p:spPr>
                <a:xfrm>
                  <a:off x="4923101" y="3444809"/>
                  <a:ext cx="52813" cy="45318"/>
                </a:xfrm>
                <a:custGeom>
                  <a:avLst/>
                  <a:gdLst/>
                  <a:ahLst/>
                  <a:cxnLst/>
                  <a:rect l="l" t="t" r="r" b="b"/>
                  <a:pathLst>
                    <a:path w="6715" h="5762" extrusionOk="0">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1" name="Google Shape;7621;p74"/>
                <p:cNvSpPr/>
                <p:nvPr/>
              </p:nvSpPr>
              <p:spPr>
                <a:xfrm>
                  <a:off x="4936039" y="3454538"/>
                  <a:ext cx="30265" cy="25915"/>
                </a:xfrm>
                <a:custGeom>
                  <a:avLst/>
                  <a:gdLst/>
                  <a:ahLst/>
                  <a:cxnLst/>
                  <a:rect l="l" t="t" r="r" b="b"/>
                  <a:pathLst>
                    <a:path w="3848" h="3295" extrusionOk="0">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2" name="Google Shape;7622;p74"/>
              <p:cNvGrpSpPr/>
              <p:nvPr/>
            </p:nvGrpSpPr>
            <p:grpSpPr>
              <a:xfrm>
                <a:off x="4846040" y="3654750"/>
                <a:ext cx="31405" cy="26993"/>
                <a:chOff x="4846040" y="3654750"/>
                <a:chExt cx="31405" cy="26993"/>
              </a:xfrm>
            </p:grpSpPr>
            <p:sp>
              <p:nvSpPr>
                <p:cNvPr id="7623" name="Google Shape;7623;p74"/>
                <p:cNvSpPr/>
                <p:nvPr/>
              </p:nvSpPr>
              <p:spPr>
                <a:xfrm>
                  <a:off x="4846040" y="3654750"/>
                  <a:ext cx="31405" cy="26993"/>
                </a:xfrm>
                <a:custGeom>
                  <a:avLst/>
                  <a:gdLst/>
                  <a:ahLst/>
                  <a:cxnLst/>
                  <a:rect l="l" t="t" r="r" b="b"/>
                  <a:pathLst>
                    <a:path w="3993" h="3432" extrusionOk="0">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4" name="Google Shape;7624;p74"/>
                <p:cNvSpPr/>
                <p:nvPr/>
              </p:nvSpPr>
              <p:spPr>
                <a:xfrm>
                  <a:off x="4858883" y="3664424"/>
                  <a:ext cx="8856" cy="7676"/>
                </a:xfrm>
                <a:custGeom>
                  <a:avLst/>
                  <a:gdLst/>
                  <a:ahLst/>
                  <a:cxnLst/>
                  <a:rect l="l" t="t" r="r" b="b"/>
                  <a:pathLst>
                    <a:path w="1126" h="976" extrusionOk="0">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5" name="Google Shape;7625;p74"/>
              <p:cNvGrpSpPr/>
              <p:nvPr/>
            </p:nvGrpSpPr>
            <p:grpSpPr>
              <a:xfrm>
                <a:off x="4925673" y="3691700"/>
                <a:ext cx="40253" cy="34472"/>
                <a:chOff x="4925673" y="3691700"/>
                <a:chExt cx="40253" cy="34472"/>
              </a:xfrm>
            </p:grpSpPr>
            <p:sp>
              <p:nvSpPr>
                <p:cNvPr id="7626" name="Google Shape;7626;p74"/>
                <p:cNvSpPr/>
                <p:nvPr/>
              </p:nvSpPr>
              <p:spPr>
                <a:xfrm>
                  <a:off x="4925673" y="3691700"/>
                  <a:ext cx="40253" cy="34472"/>
                </a:xfrm>
                <a:custGeom>
                  <a:avLst/>
                  <a:gdLst/>
                  <a:ahLst/>
                  <a:cxnLst/>
                  <a:rect l="l" t="t" r="r" b="b"/>
                  <a:pathLst>
                    <a:path w="5118" h="4383" extrusionOk="0">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7" name="Google Shape;7627;p74"/>
                <p:cNvSpPr/>
                <p:nvPr/>
              </p:nvSpPr>
              <p:spPr>
                <a:xfrm>
                  <a:off x="4938516" y="3701334"/>
                  <a:ext cx="17704" cy="15187"/>
                </a:xfrm>
                <a:custGeom>
                  <a:avLst/>
                  <a:gdLst/>
                  <a:ahLst/>
                  <a:cxnLst/>
                  <a:rect l="l" t="t" r="r" b="b"/>
                  <a:pathLst>
                    <a:path w="2251" h="1931" extrusionOk="0">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8" name="Google Shape;7628;p74"/>
              <p:cNvGrpSpPr/>
              <p:nvPr/>
            </p:nvGrpSpPr>
            <p:grpSpPr>
              <a:xfrm>
                <a:off x="4894653" y="3740848"/>
                <a:ext cx="31405" cy="26906"/>
                <a:chOff x="4894653" y="3740848"/>
                <a:chExt cx="31405" cy="26906"/>
              </a:xfrm>
            </p:grpSpPr>
            <p:sp>
              <p:nvSpPr>
                <p:cNvPr id="7629" name="Google Shape;7629;p74"/>
                <p:cNvSpPr/>
                <p:nvPr/>
              </p:nvSpPr>
              <p:spPr>
                <a:xfrm>
                  <a:off x="4894653" y="3740848"/>
                  <a:ext cx="31405" cy="26906"/>
                </a:xfrm>
                <a:custGeom>
                  <a:avLst/>
                  <a:gdLst/>
                  <a:ahLst/>
                  <a:cxnLst/>
                  <a:rect l="l" t="t" r="r" b="b"/>
                  <a:pathLst>
                    <a:path w="3993" h="3421" extrusionOk="0">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0" name="Google Shape;7630;p74"/>
                <p:cNvSpPr/>
                <p:nvPr/>
              </p:nvSpPr>
              <p:spPr>
                <a:xfrm>
                  <a:off x="4907497" y="3750522"/>
                  <a:ext cx="8950" cy="7605"/>
                </a:xfrm>
                <a:custGeom>
                  <a:avLst/>
                  <a:gdLst/>
                  <a:ahLst/>
                  <a:cxnLst/>
                  <a:rect l="l" t="t" r="r" b="b"/>
                  <a:pathLst>
                    <a:path w="1138" h="967" extrusionOk="0">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1" name="Google Shape;7631;p74"/>
              <p:cNvGrpSpPr/>
              <p:nvPr/>
            </p:nvGrpSpPr>
            <p:grpSpPr>
              <a:xfrm>
                <a:off x="4962300" y="3696348"/>
                <a:ext cx="38255" cy="32773"/>
                <a:chOff x="4962300" y="3696348"/>
                <a:chExt cx="38255" cy="32773"/>
              </a:xfrm>
            </p:grpSpPr>
            <p:sp>
              <p:nvSpPr>
                <p:cNvPr id="7632" name="Google Shape;7632;p74"/>
                <p:cNvSpPr/>
                <p:nvPr/>
              </p:nvSpPr>
              <p:spPr>
                <a:xfrm>
                  <a:off x="4962300" y="3696348"/>
                  <a:ext cx="38255" cy="32773"/>
                </a:xfrm>
                <a:custGeom>
                  <a:avLst/>
                  <a:gdLst/>
                  <a:ahLst/>
                  <a:cxnLst/>
                  <a:rect l="l" t="t" r="r" b="b"/>
                  <a:pathLst>
                    <a:path w="4864" h="4167" extrusionOk="0">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3" name="Google Shape;7633;p74"/>
                <p:cNvSpPr/>
                <p:nvPr/>
              </p:nvSpPr>
              <p:spPr>
                <a:xfrm>
                  <a:off x="4975238" y="3706093"/>
                  <a:ext cx="15612" cy="13386"/>
                </a:xfrm>
                <a:custGeom>
                  <a:avLst/>
                  <a:gdLst/>
                  <a:ahLst/>
                  <a:cxnLst/>
                  <a:rect l="l" t="t" r="r" b="b"/>
                  <a:pathLst>
                    <a:path w="1985" h="1702" extrusionOk="0">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4" name="Google Shape;7634;p74"/>
              <p:cNvGrpSpPr/>
              <p:nvPr/>
            </p:nvGrpSpPr>
            <p:grpSpPr>
              <a:xfrm>
                <a:off x="4980185" y="3743349"/>
                <a:ext cx="31499" cy="26969"/>
                <a:chOff x="4980185" y="3743349"/>
                <a:chExt cx="31499" cy="26969"/>
              </a:xfrm>
            </p:grpSpPr>
            <p:sp>
              <p:nvSpPr>
                <p:cNvPr id="7635" name="Google Shape;7635;p74"/>
                <p:cNvSpPr/>
                <p:nvPr/>
              </p:nvSpPr>
              <p:spPr>
                <a:xfrm>
                  <a:off x="4980185" y="3743349"/>
                  <a:ext cx="31499" cy="26969"/>
                </a:xfrm>
                <a:custGeom>
                  <a:avLst/>
                  <a:gdLst/>
                  <a:ahLst/>
                  <a:cxnLst/>
                  <a:rect l="l" t="t" r="r" b="b"/>
                  <a:pathLst>
                    <a:path w="4005" h="3429" extrusionOk="0">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6" name="Google Shape;7636;p74"/>
                <p:cNvSpPr/>
                <p:nvPr/>
              </p:nvSpPr>
              <p:spPr>
                <a:xfrm>
                  <a:off x="4993123" y="3753094"/>
                  <a:ext cx="8856" cy="7605"/>
                </a:xfrm>
                <a:custGeom>
                  <a:avLst/>
                  <a:gdLst/>
                  <a:ahLst/>
                  <a:cxnLst/>
                  <a:rect l="l" t="t" r="r" b="b"/>
                  <a:pathLst>
                    <a:path w="1126" h="967" extrusionOk="0">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7" name="Google Shape;7637;p74"/>
              <p:cNvGrpSpPr/>
              <p:nvPr/>
            </p:nvGrpSpPr>
            <p:grpSpPr>
              <a:xfrm>
                <a:off x="5013768" y="3734312"/>
                <a:ext cx="31499" cy="26969"/>
                <a:chOff x="5013768" y="3734312"/>
                <a:chExt cx="31499" cy="26969"/>
              </a:xfrm>
            </p:grpSpPr>
            <p:sp>
              <p:nvSpPr>
                <p:cNvPr id="7638" name="Google Shape;7638;p74"/>
                <p:cNvSpPr/>
                <p:nvPr/>
              </p:nvSpPr>
              <p:spPr>
                <a:xfrm>
                  <a:off x="5013768" y="3734312"/>
                  <a:ext cx="31499" cy="26969"/>
                </a:xfrm>
                <a:custGeom>
                  <a:avLst/>
                  <a:gdLst/>
                  <a:ahLst/>
                  <a:cxnLst/>
                  <a:rect l="l" t="t" r="r" b="b"/>
                  <a:pathLst>
                    <a:path w="4005" h="3429" extrusionOk="0">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9" name="Google Shape;7639;p74"/>
                <p:cNvSpPr/>
                <p:nvPr/>
              </p:nvSpPr>
              <p:spPr>
                <a:xfrm>
                  <a:off x="5028043" y="3743963"/>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0" name="Google Shape;7640;p74"/>
              <p:cNvGrpSpPr/>
              <p:nvPr/>
            </p:nvGrpSpPr>
            <p:grpSpPr>
              <a:xfrm>
                <a:off x="5036703" y="3764545"/>
                <a:ext cx="31499" cy="26898"/>
                <a:chOff x="5036703" y="3764545"/>
                <a:chExt cx="31499" cy="26898"/>
              </a:xfrm>
            </p:grpSpPr>
            <p:sp>
              <p:nvSpPr>
                <p:cNvPr id="7641" name="Google Shape;7641;p74"/>
                <p:cNvSpPr/>
                <p:nvPr/>
              </p:nvSpPr>
              <p:spPr>
                <a:xfrm>
                  <a:off x="5036703" y="3764545"/>
                  <a:ext cx="31499" cy="26898"/>
                </a:xfrm>
                <a:custGeom>
                  <a:avLst/>
                  <a:gdLst/>
                  <a:ahLst/>
                  <a:cxnLst/>
                  <a:rect l="l" t="t" r="r" b="b"/>
                  <a:pathLst>
                    <a:path w="4005" h="3420" extrusionOk="0">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2" name="Google Shape;7642;p74"/>
                <p:cNvSpPr/>
                <p:nvPr/>
              </p:nvSpPr>
              <p:spPr>
                <a:xfrm>
                  <a:off x="5049641" y="3774211"/>
                  <a:ext cx="8856" cy="7605"/>
                </a:xfrm>
                <a:custGeom>
                  <a:avLst/>
                  <a:gdLst/>
                  <a:ahLst/>
                  <a:cxnLst/>
                  <a:rect l="l" t="t" r="r" b="b"/>
                  <a:pathLst>
                    <a:path w="1126" h="967" extrusionOk="0">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3" name="Google Shape;7643;p74"/>
              <p:cNvGrpSpPr/>
              <p:nvPr/>
            </p:nvGrpSpPr>
            <p:grpSpPr>
              <a:xfrm>
                <a:off x="4953546" y="3768352"/>
                <a:ext cx="31405" cy="26898"/>
                <a:chOff x="4953546" y="3768352"/>
                <a:chExt cx="31405" cy="26898"/>
              </a:xfrm>
            </p:grpSpPr>
            <p:sp>
              <p:nvSpPr>
                <p:cNvPr id="7644" name="Google Shape;7644;p74"/>
                <p:cNvSpPr/>
                <p:nvPr/>
              </p:nvSpPr>
              <p:spPr>
                <a:xfrm>
                  <a:off x="4953546" y="3768352"/>
                  <a:ext cx="31405" cy="26898"/>
                </a:xfrm>
                <a:custGeom>
                  <a:avLst/>
                  <a:gdLst/>
                  <a:ahLst/>
                  <a:cxnLst/>
                  <a:rect l="l" t="t" r="r" b="b"/>
                  <a:pathLst>
                    <a:path w="3993" h="3420" extrusionOk="0">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5" name="Google Shape;7645;p74"/>
                <p:cNvSpPr/>
                <p:nvPr/>
              </p:nvSpPr>
              <p:spPr>
                <a:xfrm>
                  <a:off x="4966390" y="3778018"/>
                  <a:ext cx="8950" cy="7684"/>
                </a:xfrm>
                <a:custGeom>
                  <a:avLst/>
                  <a:gdLst/>
                  <a:ahLst/>
                  <a:cxnLst/>
                  <a:rect l="l" t="t" r="r" b="b"/>
                  <a:pathLst>
                    <a:path w="1138" h="977" extrusionOk="0">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6" name="Google Shape;7646;p74"/>
              <p:cNvGrpSpPr/>
              <p:nvPr/>
            </p:nvGrpSpPr>
            <p:grpSpPr>
              <a:xfrm>
                <a:off x="4964770" y="3814016"/>
                <a:ext cx="31499" cy="26993"/>
                <a:chOff x="4964770" y="3814016"/>
                <a:chExt cx="31499" cy="26993"/>
              </a:xfrm>
            </p:grpSpPr>
            <p:sp>
              <p:nvSpPr>
                <p:cNvPr id="7647" name="Google Shape;7647;p74"/>
                <p:cNvSpPr/>
                <p:nvPr/>
              </p:nvSpPr>
              <p:spPr>
                <a:xfrm>
                  <a:off x="4964770" y="3814016"/>
                  <a:ext cx="31499" cy="26993"/>
                </a:xfrm>
                <a:custGeom>
                  <a:avLst/>
                  <a:gdLst/>
                  <a:ahLst/>
                  <a:cxnLst/>
                  <a:rect l="l" t="t" r="r" b="b"/>
                  <a:pathLst>
                    <a:path w="4005" h="3432" extrusionOk="0">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8" name="Google Shape;7648;p74"/>
                <p:cNvSpPr/>
                <p:nvPr/>
              </p:nvSpPr>
              <p:spPr>
                <a:xfrm>
                  <a:off x="4977715" y="3823690"/>
                  <a:ext cx="8856" cy="7676"/>
                </a:xfrm>
                <a:custGeom>
                  <a:avLst/>
                  <a:gdLst/>
                  <a:ahLst/>
                  <a:cxnLst/>
                  <a:rect l="l" t="t" r="r" b="b"/>
                  <a:pathLst>
                    <a:path w="1126" h="976" extrusionOk="0">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9" name="Google Shape;7649;p74"/>
              <p:cNvGrpSpPr/>
              <p:nvPr/>
            </p:nvGrpSpPr>
            <p:grpSpPr>
              <a:xfrm>
                <a:off x="4923290" y="3800504"/>
                <a:ext cx="31468" cy="26898"/>
                <a:chOff x="4923290" y="3800504"/>
                <a:chExt cx="31468" cy="26898"/>
              </a:xfrm>
            </p:grpSpPr>
            <p:sp>
              <p:nvSpPr>
                <p:cNvPr id="7650" name="Google Shape;7650;p74"/>
                <p:cNvSpPr/>
                <p:nvPr/>
              </p:nvSpPr>
              <p:spPr>
                <a:xfrm>
                  <a:off x="4923290" y="3800504"/>
                  <a:ext cx="31468" cy="26898"/>
                </a:xfrm>
                <a:custGeom>
                  <a:avLst/>
                  <a:gdLst/>
                  <a:ahLst/>
                  <a:cxnLst/>
                  <a:rect l="l" t="t" r="r" b="b"/>
                  <a:pathLst>
                    <a:path w="4001" h="3420" extrusionOk="0">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1" name="Google Shape;7651;p74"/>
                <p:cNvSpPr/>
                <p:nvPr/>
              </p:nvSpPr>
              <p:spPr>
                <a:xfrm>
                  <a:off x="4937470" y="3810178"/>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2" name="Google Shape;7652;p74"/>
              <p:cNvGrpSpPr/>
              <p:nvPr/>
            </p:nvGrpSpPr>
            <p:grpSpPr>
              <a:xfrm>
                <a:off x="5108534" y="3650943"/>
                <a:ext cx="31405" cy="26993"/>
                <a:chOff x="5108534" y="3650943"/>
                <a:chExt cx="31405" cy="26993"/>
              </a:xfrm>
            </p:grpSpPr>
            <p:sp>
              <p:nvSpPr>
                <p:cNvPr id="7653" name="Google Shape;7653;p74"/>
                <p:cNvSpPr/>
                <p:nvPr/>
              </p:nvSpPr>
              <p:spPr>
                <a:xfrm>
                  <a:off x="5108534" y="3650943"/>
                  <a:ext cx="31405" cy="26993"/>
                </a:xfrm>
                <a:custGeom>
                  <a:avLst/>
                  <a:gdLst/>
                  <a:ahLst/>
                  <a:cxnLst/>
                  <a:rect l="l" t="t" r="r" b="b"/>
                  <a:pathLst>
                    <a:path w="3993" h="3432" extrusionOk="0">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4" name="Google Shape;7654;p74"/>
                <p:cNvSpPr/>
                <p:nvPr/>
              </p:nvSpPr>
              <p:spPr>
                <a:xfrm>
                  <a:off x="5122707" y="3660617"/>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5" name="Google Shape;7655;p74"/>
              <p:cNvGrpSpPr/>
              <p:nvPr/>
            </p:nvGrpSpPr>
            <p:grpSpPr>
              <a:xfrm>
                <a:off x="5119380" y="3760739"/>
                <a:ext cx="31499" cy="26993"/>
                <a:chOff x="5119380" y="3760739"/>
                <a:chExt cx="31499" cy="26993"/>
              </a:xfrm>
            </p:grpSpPr>
            <p:sp>
              <p:nvSpPr>
                <p:cNvPr id="7656" name="Google Shape;7656;p74"/>
                <p:cNvSpPr/>
                <p:nvPr/>
              </p:nvSpPr>
              <p:spPr>
                <a:xfrm>
                  <a:off x="5119380" y="3760739"/>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7" name="Google Shape;7657;p74"/>
                <p:cNvSpPr/>
                <p:nvPr/>
              </p:nvSpPr>
              <p:spPr>
                <a:xfrm>
                  <a:off x="5132318" y="3770405"/>
                  <a:ext cx="8856" cy="7653"/>
                </a:xfrm>
                <a:custGeom>
                  <a:avLst/>
                  <a:gdLst/>
                  <a:ahLst/>
                  <a:cxnLst/>
                  <a:rect l="l" t="t" r="r" b="b"/>
                  <a:pathLst>
                    <a:path w="1126" h="973" extrusionOk="0">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8" name="Google Shape;7658;p74"/>
              <p:cNvGrpSpPr/>
              <p:nvPr/>
            </p:nvGrpSpPr>
            <p:grpSpPr>
              <a:xfrm>
                <a:off x="5119380" y="3788235"/>
                <a:ext cx="31499" cy="26993"/>
                <a:chOff x="5119380" y="3788235"/>
                <a:chExt cx="31499" cy="26993"/>
              </a:xfrm>
            </p:grpSpPr>
            <p:sp>
              <p:nvSpPr>
                <p:cNvPr id="7659" name="Google Shape;7659;p74"/>
                <p:cNvSpPr/>
                <p:nvPr/>
              </p:nvSpPr>
              <p:spPr>
                <a:xfrm>
                  <a:off x="5119380" y="3788235"/>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0" name="Google Shape;7660;p74"/>
                <p:cNvSpPr/>
                <p:nvPr/>
              </p:nvSpPr>
              <p:spPr>
                <a:xfrm>
                  <a:off x="5132318" y="3797901"/>
                  <a:ext cx="8856" cy="7605"/>
                </a:xfrm>
                <a:custGeom>
                  <a:avLst/>
                  <a:gdLst/>
                  <a:ahLst/>
                  <a:cxnLst/>
                  <a:rect l="l" t="t" r="r" b="b"/>
                  <a:pathLst>
                    <a:path w="1126" h="967" extrusionOk="0">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1" name="Google Shape;7661;p74"/>
              <p:cNvGrpSpPr/>
              <p:nvPr/>
            </p:nvGrpSpPr>
            <p:grpSpPr>
              <a:xfrm>
                <a:off x="5158005" y="3875284"/>
                <a:ext cx="31405" cy="27001"/>
                <a:chOff x="5158005" y="3875284"/>
                <a:chExt cx="31405" cy="27001"/>
              </a:xfrm>
            </p:grpSpPr>
            <p:sp>
              <p:nvSpPr>
                <p:cNvPr id="7662" name="Google Shape;7662;p74"/>
                <p:cNvSpPr/>
                <p:nvPr/>
              </p:nvSpPr>
              <p:spPr>
                <a:xfrm>
                  <a:off x="5158005" y="3875284"/>
                  <a:ext cx="31405" cy="27001"/>
                </a:xfrm>
                <a:custGeom>
                  <a:avLst/>
                  <a:gdLst/>
                  <a:ahLst/>
                  <a:cxnLst/>
                  <a:rect l="l" t="t" r="r" b="b"/>
                  <a:pathLst>
                    <a:path w="3993" h="3433" extrusionOk="0">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3" name="Google Shape;7663;p74"/>
                <p:cNvSpPr/>
                <p:nvPr/>
              </p:nvSpPr>
              <p:spPr>
                <a:xfrm>
                  <a:off x="5170848" y="3884958"/>
                  <a:ext cx="8950" cy="7645"/>
                </a:xfrm>
                <a:custGeom>
                  <a:avLst/>
                  <a:gdLst/>
                  <a:ahLst/>
                  <a:cxnLst/>
                  <a:rect l="l" t="t" r="r" b="b"/>
                  <a:pathLst>
                    <a:path w="1138" h="972" extrusionOk="0">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4" name="Google Shape;7664;p74"/>
              <p:cNvGrpSpPr/>
              <p:nvPr/>
            </p:nvGrpSpPr>
            <p:grpSpPr>
              <a:xfrm>
                <a:off x="5233163" y="3764545"/>
                <a:ext cx="31499" cy="26898"/>
                <a:chOff x="5233163" y="3764545"/>
                <a:chExt cx="31499" cy="26898"/>
              </a:xfrm>
            </p:grpSpPr>
            <p:sp>
              <p:nvSpPr>
                <p:cNvPr id="7665" name="Google Shape;7665;p74"/>
                <p:cNvSpPr/>
                <p:nvPr/>
              </p:nvSpPr>
              <p:spPr>
                <a:xfrm>
                  <a:off x="5233163" y="3764545"/>
                  <a:ext cx="31499" cy="26898"/>
                </a:xfrm>
                <a:custGeom>
                  <a:avLst/>
                  <a:gdLst/>
                  <a:ahLst/>
                  <a:cxnLst/>
                  <a:rect l="l" t="t" r="r" b="b"/>
                  <a:pathLst>
                    <a:path w="4005" h="3420" extrusionOk="0">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6" name="Google Shape;7666;p74"/>
                <p:cNvSpPr/>
                <p:nvPr/>
              </p:nvSpPr>
              <p:spPr>
                <a:xfrm>
                  <a:off x="5246108" y="3774211"/>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7" name="Google Shape;7667;p74"/>
              <p:cNvGrpSpPr/>
              <p:nvPr/>
            </p:nvGrpSpPr>
            <p:grpSpPr>
              <a:xfrm>
                <a:off x="5276168" y="3805545"/>
                <a:ext cx="31499" cy="26906"/>
                <a:chOff x="5276168" y="3805545"/>
                <a:chExt cx="31499" cy="26906"/>
              </a:xfrm>
            </p:grpSpPr>
            <p:sp>
              <p:nvSpPr>
                <p:cNvPr id="7668" name="Google Shape;7668;p74"/>
                <p:cNvSpPr/>
                <p:nvPr/>
              </p:nvSpPr>
              <p:spPr>
                <a:xfrm>
                  <a:off x="5276168" y="3805545"/>
                  <a:ext cx="31499" cy="26906"/>
                </a:xfrm>
                <a:custGeom>
                  <a:avLst/>
                  <a:gdLst/>
                  <a:ahLst/>
                  <a:cxnLst/>
                  <a:rect l="l" t="t" r="r" b="b"/>
                  <a:pathLst>
                    <a:path w="4005" h="3421" extrusionOk="0">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9" name="Google Shape;7669;p74"/>
                <p:cNvSpPr/>
                <p:nvPr/>
              </p:nvSpPr>
              <p:spPr>
                <a:xfrm>
                  <a:off x="5289106" y="3815219"/>
                  <a:ext cx="8856" cy="7605"/>
                </a:xfrm>
                <a:custGeom>
                  <a:avLst/>
                  <a:gdLst/>
                  <a:ahLst/>
                  <a:cxnLst/>
                  <a:rect l="l" t="t" r="r" b="b"/>
                  <a:pathLst>
                    <a:path w="1126" h="967" extrusionOk="0">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0" name="Google Shape;7670;p74"/>
              <p:cNvGrpSpPr/>
              <p:nvPr/>
            </p:nvGrpSpPr>
            <p:grpSpPr>
              <a:xfrm>
                <a:off x="5294053" y="3851933"/>
                <a:ext cx="31405" cy="26945"/>
                <a:chOff x="5294053" y="3851933"/>
                <a:chExt cx="31405" cy="26945"/>
              </a:xfrm>
            </p:grpSpPr>
            <p:sp>
              <p:nvSpPr>
                <p:cNvPr id="7671" name="Google Shape;7671;p74"/>
                <p:cNvSpPr/>
                <p:nvPr/>
              </p:nvSpPr>
              <p:spPr>
                <a:xfrm>
                  <a:off x="5294053" y="3851933"/>
                  <a:ext cx="31405" cy="26945"/>
                </a:xfrm>
                <a:custGeom>
                  <a:avLst/>
                  <a:gdLst/>
                  <a:ahLst/>
                  <a:cxnLst/>
                  <a:rect l="l" t="t" r="r" b="b"/>
                  <a:pathLst>
                    <a:path w="3993" h="3426" extrusionOk="0">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2" name="Google Shape;7672;p74"/>
                <p:cNvSpPr/>
                <p:nvPr/>
              </p:nvSpPr>
              <p:spPr>
                <a:xfrm>
                  <a:off x="5308234" y="3861552"/>
                  <a:ext cx="7621" cy="7621"/>
                </a:xfrm>
                <a:custGeom>
                  <a:avLst/>
                  <a:gdLst/>
                  <a:ahLst/>
                  <a:cxnLst/>
                  <a:rect l="l" t="t" r="r" b="b"/>
                  <a:pathLst>
                    <a:path w="969" h="969" extrusionOk="0">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3" name="Google Shape;7673;p74"/>
              <p:cNvGrpSpPr/>
              <p:nvPr/>
            </p:nvGrpSpPr>
            <p:grpSpPr>
              <a:xfrm>
                <a:off x="5341723" y="3851902"/>
                <a:ext cx="31405" cy="26977"/>
                <a:chOff x="5341723" y="3851902"/>
                <a:chExt cx="31405" cy="26977"/>
              </a:xfrm>
            </p:grpSpPr>
            <p:sp>
              <p:nvSpPr>
                <p:cNvPr id="7674" name="Google Shape;7674;p74"/>
                <p:cNvSpPr/>
                <p:nvPr/>
              </p:nvSpPr>
              <p:spPr>
                <a:xfrm>
                  <a:off x="5341723" y="3851902"/>
                  <a:ext cx="31405" cy="26977"/>
                </a:xfrm>
                <a:custGeom>
                  <a:avLst/>
                  <a:gdLst/>
                  <a:ahLst/>
                  <a:cxnLst/>
                  <a:rect l="l" t="t" r="r" b="b"/>
                  <a:pathLst>
                    <a:path w="3993" h="3430" extrusionOk="0">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5" name="Google Shape;7675;p74"/>
                <p:cNvSpPr/>
                <p:nvPr/>
              </p:nvSpPr>
              <p:spPr>
                <a:xfrm>
                  <a:off x="5354567" y="3861647"/>
                  <a:ext cx="8950" cy="7590"/>
                </a:xfrm>
                <a:custGeom>
                  <a:avLst/>
                  <a:gdLst/>
                  <a:ahLst/>
                  <a:cxnLst/>
                  <a:rect l="l" t="t" r="r" b="b"/>
                  <a:pathLst>
                    <a:path w="1138" h="965" extrusionOk="0">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6" name="Google Shape;7676;p74"/>
              <p:cNvGrpSpPr/>
              <p:nvPr/>
            </p:nvGrpSpPr>
            <p:grpSpPr>
              <a:xfrm>
                <a:off x="5054871" y="3507855"/>
                <a:ext cx="31405" cy="26993"/>
                <a:chOff x="5054871" y="3507855"/>
                <a:chExt cx="31405" cy="26993"/>
              </a:xfrm>
            </p:grpSpPr>
            <p:sp>
              <p:nvSpPr>
                <p:cNvPr id="7677" name="Google Shape;7677;p74"/>
                <p:cNvSpPr/>
                <p:nvPr/>
              </p:nvSpPr>
              <p:spPr>
                <a:xfrm>
                  <a:off x="5054871" y="3507855"/>
                  <a:ext cx="31405" cy="26993"/>
                </a:xfrm>
                <a:custGeom>
                  <a:avLst/>
                  <a:gdLst/>
                  <a:ahLst/>
                  <a:cxnLst/>
                  <a:rect l="l" t="t" r="r" b="b"/>
                  <a:pathLst>
                    <a:path w="3993" h="3432" extrusionOk="0">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8" name="Google Shape;7678;p74"/>
                <p:cNvSpPr/>
                <p:nvPr/>
              </p:nvSpPr>
              <p:spPr>
                <a:xfrm>
                  <a:off x="5067715" y="3517521"/>
                  <a:ext cx="8950" cy="7605"/>
                </a:xfrm>
                <a:custGeom>
                  <a:avLst/>
                  <a:gdLst/>
                  <a:ahLst/>
                  <a:cxnLst/>
                  <a:rect l="l" t="t" r="r" b="b"/>
                  <a:pathLst>
                    <a:path w="1138" h="967" extrusionOk="0">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9" name="Google Shape;7679;p74"/>
              <p:cNvGrpSpPr/>
              <p:nvPr/>
            </p:nvGrpSpPr>
            <p:grpSpPr>
              <a:xfrm>
                <a:off x="4876579" y="3675325"/>
                <a:ext cx="31405" cy="26969"/>
                <a:chOff x="4876579" y="3675325"/>
                <a:chExt cx="31405" cy="26969"/>
              </a:xfrm>
            </p:grpSpPr>
            <p:sp>
              <p:nvSpPr>
                <p:cNvPr id="7680" name="Google Shape;7680;p74"/>
                <p:cNvSpPr/>
                <p:nvPr/>
              </p:nvSpPr>
              <p:spPr>
                <a:xfrm>
                  <a:off x="4876579" y="3675325"/>
                  <a:ext cx="31405" cy="26969"/>
                </a:xfrm>
                <a:custGeom>
                  <a:avLst/>
                  <a:gdLst/>
                  <a:ahLst/>
                  <a:cxnLst/>
                  <a:rect l="l" t="t" r="r" b="b"/>
                  <a:pathLst>
                    <a:path w="3993" h="3429" extrusionOk="0">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1" name="Google Shape;7681;p74"/>
                <p:cNvSpPr/>
                <p:nvPr/>
              </p:nvSpPr>
              <p:spPr>
                <a:xfrm>
                  <a:off x="4889517" y="3684975"/>
                  <a:ext cx="8856" cy="7676"/>
                </a:xfrm>
                <a:custGeom>
                  <a:avLst/>
                  <a:gdLst/>
                  <a:ahLst/>
                  <a:cxnLst/>
                  <a:rect l="l" t="t" r="r" b="b"/>
                  <a:pathLst>
                    <a:path w="1126" h="976" extrusionOk="0">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2" name="Google Shape;7682;p74"/>
              <p:cNvGrpSpPr/>
              <p:nvPr/>
            </p:nvGrpSpPr>
            <p:grpSpPr>
              <a:xfrm>
                <a:off x="4842233" y="3688333"/>
                <a:ext cx="31405" cy="26993"/>
                <a:chOff x="4842233" y="3688333"/>
                <a:chExt cx="31405" cy="26993"/>
              </a:xfrm>
            </p:grpSpPr>
            <p:sp>
              <p:nvSpPr>
                <p:cNvPr id="7683" name="Google Shape;7683;p74"/>
                <p:cNvSpPr/>
                <p:nvPr/>
              </p:nvSpPr>
              <p:spPr>
                <a:xfrm>
                  <a:off x="4842233" y="3688333"/>
                  <a:ext cx="31405" cy="26993"/>
                </a:xfrm>
                <a:custGeom>
                  <a:avLst/>
                  <a:gdLst/>
                  <a:ahLst/>
                  <a:cxnLst/>
                  <a:rect l="l" t="t" r="r" b="b"/>
                  <a:pathLst>
                    <a:path w="3993" h="3432" extrusionOk="0">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4" name="Google Shape;7684;p74"/>
                <p:cNvSpPr/>
                <p:nvPr/>
              </p:nvSpPr>
              <p:spPr>
                <a:xfrm>
                  <a:off x="4855076" y="3698094"/>
                  <a:ext cx="8856" cy="7590"/>
                </a:xfrm>
                <a:custGeom>
                  <a:avLst/>
                  <a:gdLst/>
                  <a:ahLst/>
                  <a:cxnLst/>
                  <a:rect l="l" t="t" r="r" b="b"/>
                  <a:pathLst>
                    <a:path w="1126" h="965" extrusionOk="0">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5" name="Google Shape;7685;p74"/>
              <p:cNvGrpSpPr/>
              <p:nvPr/>
            </p:nvGrpSpPr>
            <p:grpSpPr>
              <a:xfrm>
                <a:off x="5187876" y="3608032"/>
                <a:ext cx="31405" cy="27001"/>
                <a:chOff x="5187876" y="3608032"/>
                <a:chExt cx="31405" cy="27001"/>
              </a:xfrm>
            </p:grpSpPr>
            <p:sp>
              <p:nvSpPr>
                <p:cNvPr id="7686" name="Google Shape;7686;p74"/>
                <p:cNvSpPr/>
                <p:nvPr/>
              </p:nvSpPr>
              <p:spPr>
                <a:xfrm>
                  <a:off x="5187876" y="3608032"/>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7" name="Google Shape;7687;p74"/>
                <p:cNvSpPr/>
                <p:nvPr/>
              </p:nvSpPr>
              <p:spPr>
                <a:xfrm>
                  <a:off x="5202057" y="3617706"/>
                  <a:ext cx="7621" cy="7621"/>
                </a:xfrm>
                <a:custGeom>
                  <a:avLst/>
                  <a:gdLst/>
                  <a:ahLst/>
                  <a:cxnLst/>
                  <a:rect l="l" t="t" r="r" b="b"/>
                  <a:pathLst>
                    <a:path w="969"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88" name="Google Shape;7688;p74"/>
              <p:cNvSpPr/>
              <p:nvPr/>
            </p:nvSpPr>
            <p:spPr>
              <a:xfrm>
                <a:off x="5142589" y="3410030"/>
                <a:ext cx="42542" cy="36525"/>
              </a:xfrm>
              <a:custGeom>
                <a:avLst/>
                <a:gdLst/>
                <a:ahLst/>
                <a:cxnLst/>
                <a:rect l="l" t="t" r="r" b="b"/>
                <a:pathLst>
                  <a:path w="5409" h="4644" extrusionOk="0">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9" name="Google Shape;7689;p74"/>
              <p:cNvSpPr/>
              <p:nvPr/>
            </p:nvSpPr>
            <p:spPr>
              <a:xfrm>
                <a:off x="5158382" y="3419720"/>
                <a:ext cx="17138" cy="17130"/>
              </a:xfrm>
              <a:custGeom>
                <a:avLst/>
                <a:gdLst/>
                <a:ahLst/>
                <a:cxnLst/>
                <a:rect l="l" t="t" r="r" b="b"/>
                <a:pathLst>
                  <a:path w="2179" h="2178" extrusionOk="0">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90" name="Google Shape;7690;p74"/>
              <p:cNvGrpSpPr/>
              <p:nvPr/>
            </p:nvGrpSpPr>
            <p:grpSpPr>
              <a:xfrm>
                <a:off x="5269224" y="3304167"/>
                <a:ext cx="40253" cy="34402"/>
                <a:chOff x="5269224" y="3304167"/>
                <a:chExt cx="40253" cy="34402"/>
              </a:xfrm>
            </p:grpSpPr>
            <p:sp>
              <p:nvSpPr>
                <p:cNvPr id="7691" name="Google Shape;7691;p74"/>
                <p:cNvSpPr/>
                <p:nvPr/>
              </p:nvSpPr>
              <p:spPr>
                <a:xfrm>
                  <a:off x="5269224" y="3304167"/>
                  <a:ext cx="40253" cy="34402"/>
                </a:xfrm>
                <a:custGeom>
                  <a:avLst/>
                  <a:gdLst/>
                  <a:ahLst/>
                  <a:cxnLst/>
                  <a:rect l="l" t="t" r="r" b="b"/>
                  <a:pathLst>
                    <a:path w="5118" h="4374" extrusionOk="0">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2" name="Google Shape;7692;p74"/>
                <p:cNvSpPr/>
                <p:nvPr/>
              </p:nvSpPr>
              <p:spPr>
                <a:xfrm>
                  <a:off x="5284639" y="3313826"/>
                  <a:ext cx="15132" cy="15140"/>
                </a:xfrm>
                <a:custGeom>
                  <a:avLst/>
                  <a:gdLst/>
                  <a:ahLst/>
                  <a:cxnLst/>
                  <a:rect l="l" t="t" r="r" b="b"/>
                  <a:pathLst>
                    <a:path w="1924" h="1925" extrusionOk="0">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3" name="Google Shape;7693;p74"/>
              <p:cNvGrpSpPr/>
              <p:nvPr/>
            </p:nvGrpSpPr>
            <p:grpSpPr>
              <a:xfrm>
                <a:off x="5327354" y="3476615"/>
                <a:ext cx="49864" cy="42723"/>
                <a:chOff x="5327354" y="3476615"/>
                <a:chExt cx="49864" cy="42723"/>
              </a:xfrm>
            </p:grpSpPr>
            <p:sp>
              <p:nvSpPr>
                <p:cNvPr id="7694" name="Google Shape;7694;p74"/>
                <p:cNvSpPr/>
                <p:nvPr/>
              </p:nvSpPr>
              <p:spPr>
                <a:xfrm>
                  <a:off x="5327354" y="3476615"/>
                  <a:ext cx="49864" cy="42723"/>
                </a:xfrm>
                <a:custGeom>
                  <a:avLst/>
                  <a:gdLst/>
                  <a:ahLst/>
                  <a:cxnLst/>
                  <a:rect l="l" t="t" r="r" b="b"/>
                  <a:pathLst>
                    <a:path w="6340" h="5432" extrusionOk="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5" name="Google Shape;7695;p74"/>
                <p:cNvSpPr/>
                <p:nvPr/>
              </p:nvSpPr>
              <p:spPr>
                <a:xfrm>
                  <a:off x="5340197" y="3486321"/>
                  <a:ext cx="27315" cy="23406"/>
                </a:xfrm>
                <a:custGeom>
                  <a:avLst/>
                  <a:gdLst/>
                  <a:ahLst/>
                  <a:cxnLst/>
                  <a:rect l="l" t="t" r="r" b="b"/>
                  <a:pathLst>
                    <a:path w="3473" h="2976" extrusionOk="0">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96" name="Google Shape;7696;p74"/>
              <p:cNvSpPr/>
              <p:nvPr/>
            </p:nvSpPr>
            <p:spPr>
              <a:xfrm>
                <a:off x="5290255" y="3703080"/>
                <a:ext cx="31397" cy="26898"/>
              </a:xfrm>
              <a:custGeom>
                <a:avLst/>
                <a:gdLst/>
                <a:ahLst/>
                <a:cxnLst/>
                <a:rect l="l" t="t" r="r" b="b"/>
                <a:pathLst>
                  <a:path w="3992" h="3420" extrusionOk="0">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7" name="Google Shape;7697;p74"/>
              <p:cNvSpPr/>
              <p:nvPr/>
            </p:nvSpPr>
            <p:spPr>
              <a:xfrm>
                <a:off x="5304427" y="3712754"/>
                <a:ext cx="7621" cy="7621"/>
              </a:xfrm>
              <a:custGeom>
                <a:avLst/>
                <a:gdLst/>
                <a:ahLst/>
                <a:cxnLst/>
                <a:rect l="l" t="t" r="r" b="b"/>
                <a:pathLst>
                  <a:path w="969"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98" name="Google Shape;7698;p74"/>
              <p:cNvGrpSpPr/>
              <p:nvPr/>
            </p:nvGrpSpPr>
            <p:grpSpPr>
              <a:xfrm>
                <a:off x="5341723" y="3775957"/>
                <a:ext cx="31405" cy="26898"/>
                <a:chOff x="5341723" y="3775957"/>
                <a:chExt cx="31405" cy="26898"/>
              </a:xfrm>
            </p:grpSpPr>
            <p:sp>
              <p:nvSpPr>
                <p:cNvPr id="7699" name="Google Shape;7699;p74"/>
                <p:cNvSpPr/>
                <p:nvPr/>
              </p:nvSpPr>
              <p:spPr>
                <a:xfrm>
                  <a:off x="5341723" y="3775957"/>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0" name="Google Shape;7700;p74"/>
                <p:cNvSpPr/>
                <p:nvPr/>
              </p:nvSpPr>
              <p:spPr>
                <a:xfrm>
                  <a:off x="5354567" y="3785631"/>
                  <a:ext cx="8950" cy="7605"/>
                </a:xfrm>
                <a:custGeom>
                  <a:avLst/>
                  <a:gdLst/>
                  <a:ahLst/>
                  <a:cxnLst/>
                  <a:rect l="l" t="t" r="r" b="b"/>
                  <a:pathLst>
                    <a:path w="1138" h="967" extrusionOk="0">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1" name="Google Shape;7701;p74"/>
              <p:cNvGrpSpPr/>
              <p:nvPr/>
            </p:nvGrpSpPr>
            <p:grpSpPr>
              <a:xfrm>
                <a:off x="5439053" y="3699274"/>
                <a:ext cx="31405" cy="26898"/>
                <a:chOff x="5439053" y="3699274"/>
                <a:chExt cx="31405" cy="26898"/>
              </a:xfrm>
            </p:grpSpPr>
            <p:sp>
              <p:nvSpPr>
                <p:cNvPr id="7702" name="Google Shape;7702;p74"/>
                <p:cNvSpPr/>
                <p:nvPr/>
              </p:nvSpPr>
              <p:spPr>
                <a:xfrm>
                  <a:off x="5439053" y="3699274"/>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3" name="Google Shape;7703;p74"/>
                <p:cNvSpPr/>
                <p:nvPr/>
              </p:nvSpPr>
              <p:spPr>
                <a:xfrm>
                  <a:off x="5453225" y="3708948"/>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4" name="Google Shape;7704;p74"/>
              <p:cNvGrpSpPr/>
              <p:nvPr/>
            </p:nvGrpSpPr>
            <p:grpSpPr>
              <a:xfrm>
                <a:off x="5412414" y="3622307"/>
                <a:ext cx="31499" cy="26993"/>
                <a:chOff x="5412414" y="3622307"/>
                <a:chExt cx="31499" cy="26993"/>
              </a:xfrm>
            </p:grpSpPr>
            <p:sp>
              <p:nvSpPr>
                <p:cNvPr id="7705" name="Google Shape;7705;p74"/>
                <p:cNvSpPr/>
                <p:nvPr/>
              </p:nvSpPr>
              <p:spPr>
                <a:xfrm>
                  <a:off x="5412414" y="3622307"/>
                  <a:ext cx="31499" cy="26993"/>
                </a:xfrm>
                <a:custGeom>
                  <a:avLst/>
                  <a:gdLst/>
                  <a:ahLst/>
                  <a:cxnLst/>
                  <a:rect l="l" t="t" r="r" b="b"/>
                  <a:pathLst>
                    <a:path w="4005" h="3432" extrusionOk="0">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6" name="Google Shape;7706;p74"/>
                <p:cNvSpPr/>
                <p:nvPr/>
              </p:nvSpPr>
              <p:spPr>
                <a:xfrm>
                  <a:off x="5426681" y="3632075"/>
                  <a:ext cx="7527" cy="7519"/>
                </a:xfrm>
                <a:custGeom>
                  <a:avLst/>
                  <a:gdLst/>
                  <a:ahLst/>
                  <a:cxnLst/>
                  <a:rect l="l" t="t" r="r" b="b"/>
                  <a:pathLst>
                    <a:path w="957" h="956" extrusionOk="0">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7" name="Google Shape;7707;p74"/>
              <p:cNvGrpSpPr/>
              <p:nvPr/>
            </p:nvGrpSpPr>
            <p:grpSpPr>
              <a:xfrm>
                <a:off x="5476254" y="3473949"/>
                <a:ext cx="26835" cy="26930"/>
                <a:chOff x="5476254" y="3473949"/>
                <a:chExt cx="26835" cy="26930"/>
              </a:xfrm>
            </p:grpSpPr>
            <p:sp>
              <p:nvSpPr>
                <p:cNvPr id="7708" name="Google Shape;7708;p74"/>
                <p:cNvSpPr/>
                <p:nvPr/>
              </p:nvSpPr>
              <p:spPr>
                <a:xfrm>
                  <a:off x="5476254" y="3473949"/>
                  <a:ext cx="26835" cy="26930"/>
                </a:xfrm>
                <a:custGeom>
                  <a:avLst/>
                  <a:gdLst/>
                  <a:ahLst/>
                  <a:cxnLst/>
                  <a:rect l="l" t="t" r="r" b="b"/>
                  <a:pathLst>
                    <a:path w="3412" h="3424" extrusionOk="0">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9" name="Google Shape;7709;p74"/>
                <p:cNvSpPr/>
                <p:nvPr/>
              </p:nvSpPr>
              <p:spPr>
                <a:xfrm>
                  <a:off x="5485857" y="3483655"/>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0" name="Google Shape;7710;p74"/>
              <p:cNvGrpSpPr/>
              <p:nvPr/>
            </p:nvGrpSpPr>
            <p:grpSpPr>
              <a:xfrm>
                <a:off x="5564547" y="3481594"/>
                <a:ext cx="31397" cy="26898"/>
                <a:chOff x="5564547" y="3481594"/>
                <a:chExt cx="31397" cy="26898"/>
              </a:xfrm>
            </p:grpSpPr>
            <p:sp>
              <p:nvSpPr>
                <p:cNvPr id="7711" name="Google Shape;7711;p74"/>
                <p:cNvSpPr/>
                <p:nvPr/>
              </p:nvSpPr>
              <p:spPr>
                <a:xfrm>
                  <a:off x="5564547" y="3481594"/>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2" name="Google Shape;7712;p74"/>
                <p:cNvSpPr/>
                <p:nvPr/>
              </p:nvSpPr>
              <p:spPr>
                <a:xfrm>
                  <a:off x="5578719" y="3491268"/>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3" name="Google Shape;7713;p74"/>
              <p:cNvGrpSpPr/>
              <p:nvPr/>
            </p:nvGrpSpPr>
            <p:grpSpPr>
              <a:xfrm>
                <a:off x="5534101" y="3470174"/>
                <a:ext cx="31397" cy="26906"/>
                <a:chOff x="5534101" y="3470174"/>
                <a:chExt cx="31397" cy="26906"/>
              </a:xfrm>
            </p:grpSpPr>
            <p:sp>
              <p:nvSpPr>
                <p:cNvPr id="7714" name="Google Shape;7714;p74"/>
                <p:cNvSpPr/>
                <p:nvPr/>
              </p:nvSpPr>
              <p:spPr>
                <a:xfrm>
                  <a:off x="5534101" y="3470174"/>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5" name="Google Shape;7715;p74"/>
                <p:cNvSpPr/>
                <p:nvPr/>
              </p:nvSpPr>
              <p:spPr>
                <a:xfrm>
                  <a:off x="5546945" y="3479848"/>
                  <a:ext cx="8950" cy="7582"/>
                </a:xfrm>
                <a:custGeom>
                  <a:avLst/>
                  <a:gdLst/>
                  <a:ahLst/>
                  <a:cxnLst/>
                  <a:rect l="l" t="t" r="r" b="b"/>
                  <a:pathLst>
                    <a:path w="1138" h="964" extrusionOk="0">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6" name="Google Shape;7716;p74"/>
              <p:cNvGrpSpPr/>
              <p:nvPr/>
            </p:nvGrpSpPr>
            <p:grpSpPr>
              <a:xfrm>
                <a:off x="5610879" y="3314486"/>
                <a:ext cx="31499" cy="26938"/>
                <a:chOff x="5610879" y="3314486"/>
                <a:chExt cx="31499" cy="26938"/>
              </a:xfrm>
            </p:grpSpPr>
            <p:sp>
              <p:nvSpPr>
                <p:cNvPr id="7717" name="Google Shape;7717;p74"/>
                <p:cNvSpPr/>
                <p:nvPr/>
              </p:nvSpPr>
              <p:spPr>
                <a:xfrm>
                  <a:off x="5610879" y="3314486"/>
                  <a:ext cx="31499" cy="26938"/>
                </a:xfrm>
                <a:custGeom>
                  <a:avLst/>
                  <a:gdLst/>
                  <a:ahLst/>
                  <a:cxnLst/>
                  <a:rect l="l" t="t" r="r" b="b"/>
                  <a:pathLst>
                    <a:path w="4005" h="3425" extrusionOk="0">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8" name="Google Shape;7718;p74"/>
                <p:cNvSpPr/>
                <p:nvPr/>
              </p:nvSpPr>
              <p:spPr>
                <a:xfrm>
                  <a:off x="5623817" y="3324192"/>
                  <a:ext cx="8950" cy="7590"/>
                </a:xfrm>
                <a:custGeom>
                  <a:avLst/>
                  <a:gdLst/>
                  <a:ahLst/>
                  <a:cxnLst/>
                  <a:rect l="l" t="t" r="r" b="b"/>
                  <a:pathLst>
                    <a:path w="1138" h="965" extrusionOk="0">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9" name="Google Shape;7719;p74"/>
              <p:cNvGrpSpPr/>
              <p:nvPr/>
            </p:nvGrpSpPr>
            <p:grpSpPr>
              <a:xfrm>
                <a:off x="4834525" y="3501382"/>
                <a:ext cx="31499" cy="26898"/>
                <a:chOff x="4834525" y="3501382"/>
                <a:chExt cx="31499" cy="26898"/>
              </a:xfrm>
            </p:grpSpPr>
            <p:sp>
              <p:nvSpPr>
                <p:cNvPr id="7720" name="Google Shape;7720;p74"/>
                <p:cNvSpPr/>
                <p:nvPr/>
              </p:nvSpPr>
              <p:spPr>
                <a:xfrm>
                  <a:off x="4834525" y="3501382"/>
                  <a:ext cx="31499" cy="26898"/>
                </a:xfrm>
                <a:custGeom>
                  <a:avLst/>
                  <a:gdLst/>
                  <a:ahLst/>
                  <a:cxnLst/>
                  <a:rect l="l" t="t" r="r" b="b"/>
                  <a:pathLst>
                    <a:path w="4005" h="3420" extrusionOk="0">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1" name="Google Shape;7721;p74"/>
                <p:cNvSpPr/>
                <p:nvPr/>
              </p:nvSpPr>
              <p:spPr>
                <a:xfrm>
                  <a:off x="4847463" y="3511056"/>
                  <a:ext cx="8950" cy="7605"/>
                </a:xfrm>
                <a:custGeom>
                  <a:avLst/>
                  <a:gdLst/>
                  <a:ahLst/>
                  <a:cxnLst/>
                  <a:rect l="l" t="t" r="r" b="b"/>
                  <a:pathLst>
                    <a:path w="1138" h="967" extrusionOk="0">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2" name="Google Shape;7722;p74"/>
              <p:cNvGrpSpPr/>
              <p:nvPr/>
            </p:nvGrpSpPr>
            <p:grpSpPr>
              <a:xfrm>
                <a:off x="4898460" y="3580158"/>
                <a:ext cx="31405" cy="26898"/>
                <a:chOff x="4898460" y="3580158"/>
                <a:chExt cx="31405" cy="26898"/>
              </a:xfrm>
            </p:grpSpPr>
            <p:sp>
              <p:nvSpPr>
                <p:cNvPr id="7723" name="Google Shape;7723;p74"/>
                <p:cNvSpPr/>
                <p:nvPr/>
              </p:nvSpPr>
              <p:spPr>
                <a:xfrm>
                  <a:off x="4898460" y="3580158"/>
                  <a:ext cx="31405" cy="26898"/>
                </a:xfrm>
                <a:custGeom>
                  <a:avLst/>
                  <a:gdLst/>
                  <a:ahLst/>
                  <a:cxnLst/>
                  <a:rect l="l" t="t" r="r" b="b"/>
                  <a:pathLst>
                    <a:path w="3993" h="3420" extrusionOk="0">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4" name="Google Shape;7724;p74"/>
                <p:cNvSpPr/>
                <p:nvPr/>
              </p:nvSpPr>
              <p:spPr>
                <a:xfrm>
                  <a:off x="4911303" y="3589832"/>
                  <a:ext cx="8950" cy="7605"/>
                </a:xfrm>
                <a:custGeom>
                  <a:avLst/>
                  <a:gdLst/>
                  <a:ahLst/>
                  <a:cxnLst/>
                  <a:rect l="l" t="t" r="r" b="b"/>
                  <a:pathLst>
                    <a:path w="1138" h="967" extrusionOk="0">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5" name="Google Shape;7725;p74"/>
              <p:cNvGrpSpPr/>
              <p:nvPr/>
            </p:nvGrpSpPr>
            <p:grpSpPr>
              <a:xfrm>
                <a:off x="4882667" y="3608032"/>
                <a:ext cx="31499" cy="27001"/>
                <a:chOff x="4882667" y="3608032"/>
                <a:chExt cx="31499" cy="27001"/>
              </a:xfrm>
            </p:grpSpPr>
            <p:sp>
              <p:nvSpPr>
                <p:cNvPr id="7726" name="Google Shape;7726;p74"/>
                <p:cNvSpPr/>
                <p:nvPr/>
              </p:nvSpPr>
              <p:spPr>
                <a:xfrm>
                  <a:off x="4882667" y="3608032"/>
                  <a:ext cx="31499" cy="27001"/>
                </a:xfrm>
                <a:custGeom>
                  <a:avLst/>
                  <a:gdLst/>
                  <a:ahLst/>
                  <a:cxnLst/>
                  <a:rect l="l" t="t" r="r" b="b"/>
                  <a:pathLst>
                    <a:path w="4005" h="3433" extrusionOk="0">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7" name="Google Shape;7727;p74"/>
                <p:cNvSpPr/>
                <p:nvPr/>
              </p:nvSpPr>
              <p:spPr>
                <a:xfrm>
                  <a:off x="4895605" y="3617706"/>
                  <a:ext cx="8950" cy="7653"/>
                </a:xfrm>
                <a:custGeom>
                  <a:avLst/>
                  <a:gdLst/>
                  <a:ahLst/>
                  <a:cxnLst/>
                  <a:rect l="l" t="t" r="r" b="b"/>
                  <a:pathLst>
                    <a:path w="1138" h="973" extrusionOk="0">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8" name="Google Shape;7728;p74"/>
              <p:cNvGrpSpPr/>
              <p:nvPr/>
            </p:nvGrpSpPr>
            <p:grpSpPr>
              <a:xfrm>
                <a:off x="4843373" y="3631407"/>
                <a:ext cx="16273" cy="16186"/>
                <a:chOff x="4843373" y="3631407"/>
                <a:chExt cx="16273" cy="16186"/>
              </a:xfrm>
            </p:grpSpPr>
            <p:sp>
              <p:nvSpPr>
                <p:cNvPr id="7729" name="Google Shape;7729;p74"/>
                <p:cNvSpPr/>
                <p:nvPr/>
              </p:nvSpPr>
              <p:spPr>
                <a:xfrm>
                  <a:off x="4843373" y="3631407"/>
                  <a:ext cx="16273" cy="16186"/>
                </a:xfrm>
                <a:custGeom>
                  <a:avLst/>
                  <a:gdLst/>
                  <a:ahLst/>
                  <a:cxnLst/>
                  <a:rect l="l" t="t" r="r" b="b"/>
                  <a:pathLst>
                    <a:path w="2069" h="2058" extrusionOk="0">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0" name="Google Shape;7730;p74"/>
                <p:cNvSpPr/>
                <p:nvPr/>
              </p:nvSpPr>
              <p:spPr>
                <a:xfrm>
                  <a:off x="4849178" y="3637211"/>
                  <a:ext cx="4672" cy="4577"/>
                </a:xfrm>
                <a:custGeom>
                  <a:avLst/>
                  <a:gdLst/>
                  <a:ahLst/>
                  <a:cxnLst/>
                  <a:rect l="l" t="t" r="r" b="b"/>
                  <a:pathLst>
                    <a:path w="594" h="582" extrusionOk="0">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1" name="Google Shape;7731;p74"/>
              <p:cNvGrpSpPr/>
              <p:nvPr/>
            </p:nvGrpSpPr>
            <p:grpSpPr>
              <a:xfrm>
                <a:off x="4727773" y="3591578"/>
                <a:ext cx="31499" cy="26898"/>
                <a:chOff x="4727773" y="3591578"/>
                <a:chExt cx="31499" cy="26898"/>
              </a:xfrm>
            </p:grpSpPr>
            <p:sp>
              <p:nvSpPr>
                <p:cNvPr id="7732" name="Google Shape;7732;p74"/>
                <p:cNvSpPr/>
                <p:nvPr/>
              </p:nvSpPr>
              <p:spPr>
                <a:xfrm>
                  <a:off x="4727773" y="3591578"/>
                  <a:ext cx="31499" cy="26898"/>
                </a:xfrm>
                <a:custGeom>
                  <a:avLst/>
                  <a:gdLst/>
                  <a:ahLst/>
                  <a:cxnLst/>
                  <a:rect l="l" t="t" r="r" b="b"/>
                  <a:pathLst>
                    <a:path w="4005" h="3420" extrusionOk="0">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3" name="Google Shape;7733;p74"/>
                <p:cNvSpPr/>
                <p:nvPr/>
              </p:nvSpPr>
              <p:spPr>
                <a:xfrm>
                  <a:off x="4740719" y="3601244"/>
                  <a:ext cx="8856" cy="7590"/>
                </a:xfrm>
                <a:custGeom>
                  <a:avLst/>
                  <a:gdLst/>
                  <a:ahLst/>
                  <a:cxnLst/>
                  <a:rect l="l" t="t" r="r" b="b"/>
                  <a:pathLst>
                    <a:path w="1126" h="965" extrusionOk="0">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34" name="Google Shape;7734;p74"/>
              <p:cNvSpPr/>
              <p:nvPr/>
            </p:nvSpPr>
            <p:spPr>
              <a:xfrm>
                <a:off x="4652041" y="3622590"/>
                <a:ext cx="31405" cy="26906"/>
              </a:xfrm>
              <a:custGeom>
                <a:avLst/>
                <a:gdLst/>
                <a:ahLst/>
                <a:cxnLst/>
                <a:rect l="l" t="t" r="r" b="b"/>
                <a:pathLst>
                  <a:path w="3993" h="3421" extrusionOk="0">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5" name="Google Shape;7735;p74"/>
              <p:cNvSpPr/>
              <p:nvPr/>
            </p:nvSpPr>
            <p:spPr>
              <a:xfrm>
                <a:off x="4666222" y="3632264"/>
                <a:ext cx="7613" cy="7621"/>
              </a:xfrm>
              <a:custGeom>
                <a:avLst/>
                <a:gdLst/>
                <a:ahLst/>
                <a:cxnLst/>
                <a:rect l="l" t="t" r="r" b="b"/>
                <a:pathLst>
                  <a:path w="968"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36" name="Google Shape;7736;p74"/>
              <p:cNvGrpSpPr/>
              <p:nvPr/>
            </p:nvGrpSpPr>
            <p:grpSpPr>
              <a:xfrm>
                <a:off x="4609421" y="3577398"/>
                <a:ext cx="31499" cy="27001"/>
                <a:chOff x="4609421" y="3577398"/>
                <a:chExt cx="31499" cy="27001"/>
              </a:xfrm>
            </p:grpSpPr>
            <p:sp>
              <p:nvSpPr>
                <p:cNvPr id="7737" name="Google Shape;7737;p74"/>
                <p:cNvSpPr/>
                <p:nvPr/>
              </p:nvSpPr>
              <p:spPr>
                <a:xfrm>
                  <a:off x="4609421" y="3577398"/>
                  <a:ext cx="31499" cy="27001"/>
                </a:xfrm>
                <a:custGeom>
                  <a:avLst/>
                  <a:gdLst/>
                  <a:ahLst/>
                  <a:cxnLst/>
                  <a:rect l="l" t="t" r="r" b="b"/>
                  <a:pathLst>
                    <a:path w="4005" h="3433" extrusionOk="0">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8" name="Google Shape;7738;p74"/>
                <p:cNvSpPr/>
                <p:nvPr/>
              </p:nvSpPr>
              <p:spPr>
                <a:xfrm>
                  <a:off x="4623594" y="3587072"/>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9" name="Google Shape;7739;p74"/>
              <p:cNvGrpSpPr/>
              <p:nvPr/>
            </p:nvGrpSpPr>
            <p:grpSpPr>
              <a:xfrm>
                <a:off x="4649289" y="3577398"/>
                <a:ext cx="31499" cy="27001"/>
                <a:chOff x="4649289" y="3577398"/>
                <a:chExt cx="31499" cy="27001"/>
              </a:xfrm>
            </p:grpSpPr>
            <p:sp>
              <p:nvSpPr>
                <p:cNvPr id="7740" name="Google Shape;7740;p74"/>
                <p:cNvSpPr/>
                <p:nvPr/>
              </p:nvSpPr>
              <p:spPr>
                <a:xfrm>
                  <a:off x="4649289" y="3577398"/>
                  <a:ext cx="31499" cy="27001"/>
                </a:xfrm>
                <a:custGeom>
                  <a:avLst/>
                  <a:gdLst/>
                  <a:ahLst/>
                  <a:cxnLst/>
                  <a:rect l="l" t="t" r="r" b="b"/>
                  <a:pathLst>
                    <a:path w="4005" h="3433" extrusionOk="0">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1" name="Google Shape;7741;p74"/>
                <p:cNvSpPr/>
                <p:nvPr/>
              </p:nvSpPr>
              <p:spPr>
                <a:xfrm>
                  <a:off x="4662227" y="3587072"/>
                  <a:ext cx="8856" cy="7676"/>
                </a:xfrm>
                <a:custGeom>
                  <a:avLst/>
                  <a:gdLst/>
                  <a:ahLst/>
                  <a:cxnLst/>
                  <a:rect l="l" t="t" r="r" b="b"/>
                  <a:pathLst>
                    <a:path w="1126" h="976" extrusionOk="0">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2" name="Google Shape;7742;p74"/>
              <p:cNvGrpSpPr/>
              <p:nvPr/>
            </p:nvGrpSpPr>
            <p:grpSpPr>
              <a:xfrm>
                <a:off x="4605614" y="3639523"/>
                <a:ext cx="31499" cy="26906"/>
                <a:chOff x="4605614" y="3639523"/>
                <a:chExt cx="31499" cy="26906"/>
              </a:xfrm>
            </p:grpSpPr>
            <p:sp>
              <p:nvSpPr>
                <p:cNvPr id="7743" name="Google Shape;7743;p74"/>
                <p:cNvSpPr/>
                <p:nvPr/>
              </p:nvSpPr>
              <p:spPr>
                <a:xfrm>
                  <a:off x="4605614" y="3639523"/>
                  <a:ext cx="31499" cy="26906"/>
                </a:xfrm>
                <a:custGeom>
                  <a:avLst/>
                  <a:gdLst/>
                  <a:ahLst/>
                  <a:cxnLst/>
                  <a:rect l="l" t="t" r="r" b="b"/>
                  <a:pathLst>
                    <a:path w="4005" h="3421" extrusionOk="0">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4" name="Google Shape;7744;p74"/>
                <p:cNvSpPr/>
                <p:nvPr/>
              </p:nvSpPr>
              <p:spPr>
                <a:xfrm>
                  <a:off x="4619795" y="3649197"/>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5" name="Google Shape;7745;p74"/>
              <p:cNvGrpSpPr/>
              <p:nvPr/>
            </p:nvGrpSpPr>
            <p:grpSpPr>
              <a:xfrm>
                <a:off x="4785149" y="3618846"/>
                <a:ext cx="26930" cy="26843"/>
                <a:chOff x="4785149" y="3618846"/>
                <a:chExt cx="26930" cy="26843"/>
              </a:xfrm>
            </p:grpSpPr>
            <p:sp>
              <p:nvSpPr>
                <p:cNvPr id="7746" name="Google Shape;7746;p74"/>
                <p:cNvSpPr/>
                <p:nvPr/>
              </p:nvSpPr>
              <p:spPr>
                <a:xfrm>
                  <a:off x="4785149" y="3618846"/>
                  <a:ext cx="26930" cy="26843"/>
                </a:xfrm>
                <a:custGeom>
                  <a:avLst/>
                  <a:gdLst/>
                  <a:ahLst/>
                  <a:cxnLst/>
                  <a:rect l="l" t="t" r="r" b="b"/>
                  <a:pathLst>
                    <a:path w="3424" h="3413" extrusionOk="0">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7" name="Google Shape;7747;p74"/>
                <p:cNvSpPr/>
                <p:nvPr/>
              </p:nvSpPr>
              <p:spPr>
                <a:xfrm>
                  <a:off x="4793611" y="3628457"/>
                  <a:ext cx="8856" cy="7590"/>
                </a:xfrm>
                <a:custGeom>
                  <a:avLst/>
                  <a:gdLst/>
                  <a:ahLst/>
                  <a:cxnLst/>
                  <a:rect l="l" t="t" r="r" b="b"/>
                  <a:pathLst>
                    <a:path w="1126" h="965" extrusionOk="0">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8" name="Google Shape;7748;p74"/>
              <p:cNvGrpSpPr/>
              <p:nvPr/>
            </p:nvGrpSpPr>
            <p:grpSpPr>
              <a:xfrm>
                <a:off x="4810167" y="3601567"/>
                <a:ext cx="31405" cy="26898"/>
                <a:chOff x="4810167" y="3601567"/>
                <a:chExt cx="31405" cy="26898"/>
              </a:xfrm>
            </p:grpSpPr>
            <p:sp>
              <p:nvSpPr>
                <p:cNvPr id="7749" name="Google Shape;7749;p74"/>
                <p:cNvSpPr/>
                <p:nvPr/>
              </p:nvSpPr>
              <p:spPr>
                <a:xfrm>
                  <a:off x="4810167" y="3601567"/>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0" name="Google Shape;7750;p74"/>
                <p:cNvSpPr/>
                <p:nvPr/>
              </p:nvSpPr>
              <p:spPr>
                <a:xfrm>
                  <a:off x="4824348" y="3611241"/>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1" name="Google Shape;7751;p74"/>
              <p:cNvGrpSpPr/>
              <p:nvPr/>
            </p:nvGrpSpPr>
            <p:grpSpPr>
              <a:xfrm>
                <a:off x="4831002" y="3373230"/>
                <a:ext cx="31405" cy="26898"/>
                <a:chOff x="4831002" y="3373230"/>
                <a:chExt cx="31405" cy="26898"/>
              </a:xfrm>
            </p:grpSpPr>
            <p:sp>
              <p:nvSpPr>
                <p:cNvPr id="7752" name="Google Shape;7752;p74"/>
                <p:cNvSpPr/>
                <p:nvPr/>
              </p:nvSpPr>
              <p:spPr>
                <a:xfrm>
                  <a:off x="4831002" y="3373230"/>
                  <a:ext cx="31405" cy="26898"/>
                </a:xfrm>
                <a:custGeom>
                  <a:avLst/>
                  <a:gdLst/>
                  <a:ahLst/>
                  <a:cxnLst/>
                  <a:rect l="l" t="t" r="r" b="b"/>
                  <a:pathLst>
                    <a:path w="3993" h="3420" extrusionOk="0">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3" name="Google Shape;7753;p74"/>
                <p:cNvSpPr/>
                <p:nvPr/>
              </p:nvSpPr>
              <p:spPr>
                <a:xfrm>
                  <a:off x="4845182" y="3382896"/>
                  <a:ext cx="7519" cy="7621"/>
                </a:xfrm>
                <a:custGeom>
                  <a:avLst/>
                  <a:gdLst/>
                  <a:ahLst/>
                  <a:cxnLst/>
                  <a:rect l="l" t="t" r="r" b="b"/>
                  <a:pathLst>
                    <a:path w="956" h="969" extrusionOk="0">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4" name="Google Shape;7754;p74"/>
              <p:cNvGrpSpPr/>
              <p:nvPr/>
            </p:nvGrpSpPr>
            <p:grpSpPr>
              <a:xfrm>
                <a:off x="4719311" y="3355054"/>
                <a:ext cx="31499" cy="27001"/>
                <a:chOff x="4719311" y="3355054"/>
                <a:chExt cx="31499" cy="27001"/>
              </a:xfrm>
            </p:grpSpPr>
            <p:sp>
              <p:nvSpPr>
                <p:cNvPr id="7755" name="Google Shape;7755;p74"/>
                <p:cNvSpPr/>
                <p:nvPr/>
              </p:nvSpPr>
              <p:spPr>
                <a:xfrm>
                  <a:off x="4719311" y="3355054"/>
                  <a:ext cx="31499" cy="27001"/>
                </a:xfrm>
                <a:custGeom>
                  <a:avLst/>
                  <a:gdLst/>
                  <a:ahLst/>
                  <a:cxnLst/>
                  <a:rect l="l" t="t" r="r" b="b"/>
                  <a:pathLst>
                    <a:path w="4005" h="3433" extrusionOk="0">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6" name="Google Shape;7756;p74"/>
                <p:cNvSpPr/>
                <p:nvPr/>
              </p:nvSpPr>
              <p:spPr>
                <a:xfrm>
                  <a:off x="4733578" y="3364822"/>
                  <a:ext cx="7527" cy="7527"/>
                </a:xfrm>
                <a:custGeom>
                  <a:avLst/>
                  <a:gdLst/>
                  <a:ahLst/>
                  <a:cxnLst/>
                  <a:rect l="l" t="t" r="r" b="b"/>
                  <a:pathLst>
                    <a:path w="957" h="957" extrusionOk="0">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7" name="Google Shape;7757;p74"/>
              <p:cNvGrpSpPr/>
              <p:nvPr/>
            </p:nvGrpSpPr>
            <p:grpSpPr>
              <a:xfrm>
                <a:off x="4798755" y="3450260"/>
                <a:ext cx="26930" cy="26930"/>
                <a:chOff x="4798755" y="3450260"/>
                <a:chExt cx="26930" cy="26930"/>
              </a:xfrm>
            </p:grpSpPr>
            <p:sp>
              <p:nvSpPr>
                <p:cNvPr id="7758" name="Google Shape;7758;p74"/>
                <p:cNvSpPr/>
                <p:nvPr/>
              </p:nvSpPr>
              <p:spPr>
                <a:xfrm>
                  <a:off x="4798755" y="3450260"/>
                  <a:ext cx="26930" cy="26930"/>
                </a:xfrm>
                <a:custGeom>
                  <a:avLst/>
                  <a:gdLst/>
                  <a:ahLst/>
                  <a:cxnLst/>
                  <a:rect l="l" t="t" r="r" b="b"/>
                  <a:pathLst>
                    <a:path w="3424" h="3424" extrusionOk="0">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9" name="Google Shape;7759;p74"/>
                <p:cNvSpPr/>
                <p:nvPr/>
              </p:nvSpPr>
              <p:spPr>
                <a:xfrm>
                  <a:off x="4807218" y="3459871"/>
                  <a:ext cx="8856" cy="7605"/>
                </a:xfrm>
                <a:custGeom>
                  <a:avLst/>
                  <a:gdLst/>
                  <a:ahLst/>
                  <a:cxnLst/>
                  <a:rect l="l" t="t" r="r" b="b"/>
                  <a:pathLst>
                    <a:path w="1126" h="967" extrusionOk="0">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0" name="Google Shape;7760;p74"/>
              <p:cNvGrpSpPr/>
              <p:nvPr/>
            </p:nvGrpSpPr>
            <p:grpSpPr>
              <a:xfrm>
                <a:off x="4645576" y="3467555"/>
                <a:ext cx="31405" cy="26953"/>
                <a:chOff x="4645576" y="3467555"/>
                <a:chExt cx="31405" cy="26953"/>
              </a:xfrm>
            </p:grpSpPr>
            <p:sp>
              <p:nvSpPr>
                <p:cNvPr id="7761" name="Google Shape;7761;p74"/>
                <p:cNvSpPr/>
                <p:nvPr/>
              </p:nvSpPr>
              <p:spPr>
                <a:xfrm>
                  <a:off x="4645576" y="3467555"/>
                  <a:ext cx="31405" cy="26953"/>
                </a:xfrm>
                <a:custGeom>
                  <a:avLst/>
                  <a:gdLst/>
                  <a:ahLst/>
                  <a:cxnLst/>
                  <a:rect l="l" t="t" r="r" b="b"/>
                  <a:pathLst>
                    <a:path w="3993" h="3427" extrusionOk="0">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2" name="Google Shape;7762;p74"/>
                <p:cNvSpPr/>
                <p:nvPr/>
              </p:nvSpPr>
              <p:spPr>
                <a:xfrm>
                  <a:off x="4659749" y="3477182"/>
                  <a:ext cx="7527" cy="7621"/>
                </a:xfrm>
                <a:custGeom>
                  <a:avLst/>
                  <a:gdLst/>
                  <a:ahLst/>
                  <a:cxnLst/>
                  <a:rect l="l" t="t" r="r" b="b"/>
                  <a:pathLst>
                    <a:path w="957" h="969" extrusionOk="0">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3" name="Google Shape;7763;p74"/>
              <p:cNvGrpSpPr/>
              <p:nvPr/>
            </p:nvGrpSpPr>
            <p:grpSpPr>
              <a:xfrm>
                <a:off x="4687631" y="3583965"/>
                <a:ext cx="31499" cy="26898"/>
                <a:chOff x="4687631" y="3583965"/>
                <a:chExt cx="31499" cy="26898"/>
              </a:xfrm>
            </p:grpSpPr>
            <p:sp>
              <p:nvSpPr>
                <p:cNvPr id="7764" name="Google Shape;7764;p74"/>
                <p:cNvSpPr/>
                <p:nvPr/>
              </p:nvSpPr>
              <p:spPr>
                <a:xfrm>
                  <a:off x="4687631" y="3583965"/>
                  <a:ext cx="31499" cy="26898"/>
                </a:xfrm>
                <a:custGeom>
                  <a:avLst/>
                  <a:gdLst/>
                  <a:ahLst/>
                  <a:cxnLst/>
                  <a:rect l="l" t="t" r="r" b="b"/>
                  <a:pathLst>
                    <a:path w="4005" h="3420" extrusionOk="0">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5" name="Google Shape;7765;p74"/>
                <p:cNvSpPr/>
                <p:nvPr/>
              </p:nvSpPr>
              <p:spPr>
                <a:xfrm>
                  <a:off x="4700568" y="3593639"/>
                  <a:ext cx="8950" cy="7582"/>
                </a:xfrm>
                <a:custGeom>
                  <a:avLst/>
                  <a:gdLst/>
                  <a:ahLst/>
                  <a:cxnLst/>
                  <a:rect l="l" t="t" r="r" b="b"/>
                  <a:pathLst>
                    <a:path w="1138" h="964" extrusionOk="0">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6" name="Google Shape;7766;p74"/>
              <p:cNvGrpSpPr/>
              <p:nvPr/>
            </p:nvGrpSpPr>
            <p:grpSpPr>
              <a:xfrm>
                <a:off x="4719311" y="3471314"/>
                <a:ext cx="31499" cy="27001"/>
                <a:chOff x="4719311" y="3471314"/>
                <a:chExt cx="31499" cy="27001"/>
              </a:xfrm>
            </p:grpSpPr>
            <p:sp>
              <p:nvSpPr>
                <p:cNvPr id="7767" name="Google Shape;7767;p74"/>
                <p:cNvSpPr/>
                <p:nvPr/>
              </p:nvSpPr>
              <p:spPr>
                <a:xfrm>
                  <a:off x="4719311" y="3471314"/>
                  <a:ext cx="31499" cy="27001"/>
                </a:xfrm>
                <a:custGeom>
                  <a:avLst/>
                  <a:gdLst/>
                  <a:ahLst/>
                  <a:cxnLst/>
                  <a:rect l="l" t="t" r="r" b="b"/>
                  <a:pathLst>
                    <a:path w="4005" h="3433" extrusionOk="0">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8" name="Google Shape;7768;p74"/>
                <p:cNvSpPr/>
                <p:nvPr/>
              </p:nvSpPr>
              <p:spPr>
                <a:xfrm>
                  <a:off x="4732249"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9" name="Google Shape;7769;p74"/>
              <p:cNvGrpSpPr/>
              <p:nvPr/>
            </p:nvGrpSpPr>
            <p:grpSpPr>
              <a:xfrm>
                <a:off x="4719311" y="3434404"/>
                <a:ext cx="31499" cy="26898"/>
                <a:chOff x="4719311" y="3434404"/>
                <a:chExt cx="31499" cy="26898"/>
              </a:xfrm>
            </p:grpSpPr>
            <p:sp>
              <p:nvSpPr>
                <p:cNvPr id="7770" name="Google Shape;7770;p74"/>
                <p:cNvSpPr/>
                <p:nvPr/>
              </p:nvSpPr>
              <p:spPr>
                <a:xfrm>
                  <a:off x="4719311" y="343440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1" name="Google Shape;7771;p74"/>
                <p:cNvSpPr/>
                <p:nvPr/>
              </p:nvSpPr>
              <p:spPr>
                <a:xfrm>
                  <a:off x="4732249" y="3444078"/>
                  <a:ext cx="8856" cy="7582"/>
                </a:xfrm>
                <a:custGeom>
                  <a:avLst/>
                  <a:gdLst/>
                  <a:ahLst/>
                  <a:cxnLst/>
                  <a:rect l="l" t="t" r="r" b="b"/>
                  <a:pathLst>
                    <a:path w="1126" h="964" extrusionOk="0">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2" name="Google Shape;7772;p74"/>
              <p:cNvGrpSpPr/>
              <p:nvPr/>
            </p:nvGrpSpPr>
            <p:grpSpPr>
              <a:xfrm>
                <a:off x="4768876" y="3401772"/>
                <a:ext cx="31499" cy="26898"/>
                <a:chOff x="4768876" y="3401772"/>
                <a:chExt cx="31499" cy="26898"/>
              </a:xfrm>
            </p:grpSpPr>
            <p:sp>
              <p:nvSpPr>
                <p:cNvPr id="7773" name="Google Shape;7773;p74"/>
                <p:cNvSpPr/>
                <p:nvPr/>
              </p:nvSpPr>
              <p:spPr>
                <a:xfrm>
                  <a:off x="4768876" y="3401772"/>
                  <a:ext cx="31499" cy="26898"/>
                </a:xfrm>
                <a:custGeom>
                  <a:avLst/>
                  <a:gdLst/>
                  <a:ahLst/>
                  <a:cxnLst/>
                  <a:rect l="l" t="t" r="r" b="b"/>
                  <a:pathLst>
                    <a:path w="4005" h="3420" extrusionOk="0">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4" name="Google Shape;7774;p74"/>
                <p:cNvSpPr/>
                <p:nvPr/>
              </p:nvSpPr>
              <p:spPr>
                <a:xfrm>
                  <a:off x="4783057" y="3411438"/>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5" name="Google Shape;7775;p74"/>
              <p:cNvGrpSpPr/>
              <p:nvPr/>
            </p:nvGrpSpPr>
            <p:grpSpPr>
              <a:xfrm>
                <a:off x="4762214" y="3471377"/>
                <a:ext cx="26938" cy="26938"/>
                <a:chOff x="4762214" y="3471377"/>
                <a:chExt cx="26938" cy="26938"/>
              </a:xfrm>
            </p:grpSpPr>
            <p:sp>
              <p:nvSpPr>
                <p:cNvPr id="7776" name="Google Shape;7776;p74"/>
                <p:cNvSpPr/>
                <p:nvPr/>
              </p:nvSpPr>
              <p:spPr>
                <a:xfrm>
                  <a:off x="4762214" y="3471377"/>
                  <a:ext cx="26938" cy="26938"/>
                </a:xfrm>
                <a:custGeom>
                  <a:avLst/>
                  <a:gdLst/>
                  <a:ahLst/>
                  <a:cxnLst/>
                  <a:rect l="l" t="t" r="r" b="b"/>
                  <a:pathLst>
                    <a:path w="3425" h="3425" extrusionOk="0">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7" name="Google Shape;7777;p74"/>
                <p:cNvSpPr/>
                <p:nvPr/>
              </p:nvSpPr>
              <p:spPr>
                <a:xfrm>
                  <a:off x="4770591"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8" name="Google Shape;7778;p74"/>
              <p:cNvGrpSpPr/>
              <p:nvPr/>
            </p:nvGrpSpPr>
            <p:grpSpPr>
              <a:xfrm>
                <a:off x="4790473" y="3344782"/>
                <a:ext cx="31405" cy="26898"/>
                <a:chOff x="4790473" y="3344782"/>
                <a:chExt cx="31405" cy="26898"/>
              </a:xfrm>
            </p:grpSpPr>
            <p:sp>
              <p:nvSpPr>
                <p:cNvPr id="7779" name="Google Shape;7779;p74"/>
                <p:cNvSpPr/>
                <p:nvPr/>
              </p:nvSpPr>
              <p:spPr>
                <a:xfrm>
                  <a:off x="4790473" y="3344782"/>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0" name="Google Shape;7780;p74"/>
                <p:cNvSpPr/>
                <p:nvPr/>
              </p:nvSpPr>
              <p:spPr>
                <a:xfrm>
                  <a:off x="4804654" y="3354456"/>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1" name="Google Shape;7781;p74"/>
              <p:cNvGrpSpPr/>
              <p:nvPr/>
            </p:nvGrpSpPr>
            <p:grpSpPr>
              <a:xfrm>
                <a:off x="4823774" y="3950733"/>
                <a:ext cx="37398" cy="32034"/>
                <a:chOff x="4823774" y="3950733"/>
                <a:chExt cx="37398" cy="32034"/>
              </a:xfrm>
            </p:grpSpPr>
            <p:sp>
              <p:nvSpPr>
                <p:cNvPr id="7782" name="Google Shape;7782;p74"/>
                <p:cNvSpPr/>
                <p:nvPr/>
              </p:nvSpPr>
              <p:spPr>
                <a:xfrm>
                  <a:off x="4823774" y="3950733"/>
                  <a:ext cx="37398" cy="32034"/>
                </a:xfrm>
                <a:custGeom>
                  <a:avLst/>
                  <a:gdLst/>
                  <a:ahLst/>
                  <a:cxnLst/>
                  <a:rect l="l" t="t" r="r" b="b"/>
                  <a:pathLst>
                    <a:path w="4755" h="4073" extrusionOk="0">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3" name="Google Shape;7783;p74"/>
                <p:cNvSpPr/>
                <p:nvPr/>
              </p:nvSpPr>
              <p:spPr>
                <a:xfrm>
                  <a:off x="4836617" y="3960407"/>
                  <a:ext cx="14849" cy="12718"/>
                </a:xfrm>
                <a:custGeom>
                  <a:avLst/>
                  <a:gdLst/>
                  <a:ahLst/>
                  <a:cxnLst/>
                  <a:rect l="l" t="t" r="r" b="b"/>
                  <a:pathLst>
                    <a:path w="1888" h="1617" extrusionOk="0">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4" name="Google Shape;7784;p74"/>
              <p:cNvGrpSpPr/>
              <p:nvPr/>
            </p:nvGrpSpPr>
            <p:grpSpPr>
              <a:xfrm>
                <a:off x="4823396" y="4110566"/>
                <a:ext cx="31405" cy="26906"/>
                <a:chOff x="4823396" y="4110566"/>
                <a:chExt cx="31405" cy="26906"/>
              </a:xfrm>
            </p:grpSpPr>
            <p:sp>
              <p:nvSpPr>
                <p:cNvPr id="7785" name="Google Shape;7785;p74"/>
                <p:cNvSpPr/>
                <p:nvPr/>
              </p:nvSpPr>
              <p:spPr>
                <a:xfrm>
                  <a:off x="4823396" y="4110566"/>
                  <a:ext cx="31405" cy="26906"/>
                </a:xfrm>
                <a:custGeom>
                  <a:avLst/>
                  <a:gdLst/>
                  <a:ahLst/>
                  <a:cxnLst/>
                  <a:rect l="l" t="t" r="r" b="b"/>
                  <a:pathLst>
                    <a:path w="3993" h="3421" extrusionOk="0">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6" name="Google Shape;7786;p74"/>
                <p:cNvSpPr/>
                <p:nvPr/>
              </p:nvSpPr>
              <p:spPr>
                <a:xfrm>
                  <a:off x="4836240" y="4120145"/>
                  <a:ext cx="8950" cy="7684"/>
                </a:xfrm>
                <a:custGeom>
                  <a:avLst/>
                  <a:gdLst/>
                  <a:ahLst/>
                  <a:cxnLst/>
                  <a:rect l="l" t="t" r="r" b="b"/>
                  <a:pathLst>
                    <a:path w="1138" h="977" extrusionOk="0">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7" name="Google Shape;7787;p74"/>
              <p:cNvGrpSpPr/>
              <p:nvPr/>
            </p:nvGrpSpPr>
            <p:grpSpPr>
              <a:xfrm>
                <a:off x="4838332" y="3821150"/>
                <a:ext cx="31499" cy="26898"/>
                <a:chOff x="4838332" y="3821150"/>
                <a:chExt cx="31499" cy="26898"/>
              </a:xfrm>
            </p:grpSpPr>
            <p:sp>
              <p:nvSpPr>
                <p:cNvPr id="7788" name="Google Shape;7788;p74"/>
                <p:cNvSpPr/>
                <p:nvPr/>
              </p:nvSpPr>
              <p:spPr>
                <a:xfrm>
                  <a:off x="4838332" y="3821150"/>
                  <a:ext cx="31499" cy="26898"/>
                </a:xfrm>
                <a:custGeom>
                  <a:avLst/>
                  <a:gdLst/>
                  <a:ahLst/>
                  <a:cxnLst/>
                  <a:rect l="l" t="t" r="r" b="b"/>
                  <a:pathLst>
                    <a:path w="4005" h="3420" extrusionOk="0">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9" name="Google Shape;7789;p74"/>
                <p:cNvSpPr/>
                <p:nvPr/>
              </p:nvSpPr>
              <p:spPr>
                <a:xfrm>
                  <a:off x="4851270" y="3830824"/>
                  <a:ext cx="8950" cy="7582"/>
                </a:xfrm>
                <a:custGeom>
                  <a:avLst/>
                  <a:gdLst/>
                  <a:ahLst/>
                  <a:cxnLst/>
                  <a:rect l="l" t="t" r="r" b="b"/>
                  <a:pathLst>
                    <a:path w="1138" h="964" extrusionOk="0">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0" name="Google Shape;7790;p74"/>
              <p:cNvGrpSpPr/>
              <p:nvPr/>
            </p:nvGrpSpPr>
            <p:grpSpPr>
              <a:xfrm>
                <a:off x="4661275" y="3815007"/>
                <a:ext cx="36824" cy="31523"/>
                <a:chOff x="4661275" y="3815007"/>
                <a:chExt cx="36824" cy="31523"/>
              </a:xfrm>
            </p:grpSpPr>
            <p:sp>
              <p:nvSpPr>
                <p:cNvPr id="7791" name="Google Shape;7791;p74"/>
                <p:cNvSpPr/>
                <p:nvPr/>
              </p:nvSpPr>
              <p:spPr>
                <a:xfrm>
                  <a:off x="4661275" y="3815007"/>
                  <a:ext cx="36824" cy="31523"/>
                </a:xfrm>
                <a:custGeom>
                  <a:avLst/>
                  <a:gdLst/>
                  <a:ahLst/>
                  <a:cxnLst/>
                  <a:rect l="l" t="t" r="r" b="b"/>
                  <a:pathLst>
                    <a:path w="4682" h="4008" extrusionOk="0">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2" name="Google Shape;7792;p74"/>
                <p:cNvSpPr/>
                <p:nvPr/>
              </p:nvSpPr>
              <p:spPr>
                <a:xfrm>
                  <a:off x="4676211" y="3824736"/>
                  <a:ext cx="12183" cy="12183"/>
                </a:xfrm>
                <a:custGeom>
                  <a:avLst/>
                  <a:gdLst/>
                  <a:ahLst/>
                  <a:cxnLst/>
                  <a:rect l="l" t="t" r="r" b="b"/>
                  <a:pathLst>
                    <a:path w="1549" h="1549" extrusionOk="0">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3" name="Google Shape;7793;p74"/>
              <p:cNvGrpSpPr/>
              <p:nvPr/>
            </p:nvGrpSpPr>
            <p:grpSpPr>
              <a:xfrm>
                <a:off x="4558998" y="3851037"/>
                <a:ext cx="33591" cy="28699"/>
                <a:chOff x="4558998" y="3851037"/>
                <a:chExt cx="33591" cy="28699"/>
              </a:xfrm>
            </p:grpSpPr>
            <p:sp>
              <p:nvSpPr>
                <p:cNvPr id="7794" name="Google Shape;7794;p74"/>
                <p:cNvSpPr/>
                <p:nvPr/>
              </p:nvSpPr>
              <p:spPr>
                <a:xfrm>
                  <a:off x="4558998" y="3851037"/>
                  <a:ext cx="33591" cy="28699"/>
                </a:xfrm>
                <a:custGeom>
                  <a:avLst/>
                  <a:gdLst/>
                  <a:ahLst/>
                  <a:cxnLst/>
                  <a:rect l="l" t="t" r="r" b="b"/>
                  <a:pathLst>
                    <a:path w="4271" h="3649" extrusionOk="0">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5" name="Google Shape;7795;p74"/>
                <p:cNvSpPr/>
                <p:nvPr/>
              </p:nvSpPr>
              <p:spPr>
                <a:xfrm>
                  <a:off x="4573557" y="3860695"/>
                  <a:ext cx="9328" cy="9430"/>
                </a:xfrm>
                <a:custGeom>
                  <a:avLst/>
                  <a:gdLst/>
                  <a:ahLst/>
                  <a:cxnLst/>
                  <a:rect l="l" t="t" r="r" b="b"/>
                  <a:pathLst>
                    <a:path w="1186" h="1199" extrusionOk="0">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6" name="Google Shape;7796;p74"/>
              <p:cNvGrpSpPr/>
              <p:nvPr/>
            </p:nvGrpSpPr>
            <p:grpSpPr>
              <a:xfrm>
                <a:off x="4696762" y="3638587"/>
                <a:ext cx="33591" cy="28794"/>
                <a:chOff x="4696762" y="3638587"/>
                <a:chExt cx="33591" cy="28794"/>
              </a:xfrm>
            </p:grpSpPr>
            <p:sp>
              <p:nvSpPr>
                <p:cNvPr id="7797" name="Google Shape;7797;p74"/>
                <p:cNvSpPr/>
                <p:nvPr/>
              </p:nvSpPr>
              <p:spPr>
                <a:xfrm>
                  <a:off x="4696762" y="3638587"/>
                  <a:ext cx="33591" cy="28794"/>
                </a:xfrm>
                <a:custGeom>
                  <a:avLst/>
                  <a:gdLst/>
                  <a:ahLst/>
                  <a:cxnLst/>
                  <a:rect l="l" t="t" r="r" b="b"/>
                  <a:pathLst>
                    <a:path w="4271" h="3661" extrusionOk="0">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8" name="Google Shape;7798;p74"/>
                <p:cNvSpPr/>
                <p:nvPr/>
              </p:nvSpPr>
              <p:spPr>
                <a:xfrm>
                  <a:off x="4711320" y="3648245"/>
                  <a:ext cx="9328" cy="9430"/>
                </a:xfrm>
                <a:custGeom>
                  <a:avLst/>
                  <a:gdLst/>
                  <a:ahLst/>
                  <a:cxnLst/>
                  <a:rect l="l" t="t" r="r" b="b"/>
                  <a:pathLst>
                    <a:path w="1186" h="1199" extrusionOk="0">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9" name="Google Shape;7799;p74"/>
              <p:cNvGrpSpPr/>
              <p:nvPr/>
            </p:nvGrpSpPr>
            <p:grpSpPr>
              <a:xfrm>
                <a:off x="4929479" y="3939140"/>
                <a:ext cx="33497" cy="28692"/>
                <a:chOff x="4929479" y="3939140"/>
                <a:chExt cx="33497" cy="28692"/>
              </a:xfrm>
            </p:grpSpPr>
            <p:sp>
              <p:nvSpPr>
                <p:cNvPr id="7800" name="Google Shape;7800;p74"/>
                <p:cNvSpPr/>
                <p:nvPr/>
              </p:nvSpPr>
              <p:spPr>
                <a:xfrm>
                  <a:off x="4929479" y="3939140"/>
                  <a:ext cx="33497" cy="28692"/>
                </a:xfrm>
                <a:custGeom>
                  <a:avLst/>
                  <a:gdLst/>
                  <a:ahLst/>
                  <a:cxnLst/>
                  <a:rect l="l" t="t" r="r" b="b"/>
                  <a:pathLst>
                    <a:path w="4259" h="3648" extrusionOk="0">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1" name="Google Shape;7801;p74"/>
                <p:cNvSpPr/>
                <p:nvPr/>
              </p:nvSpPr>
              <p:spPr>
                <a:xfrm>
                  <a:off x="4943935" y="3948893"/>
                  <a:ext cx="9430" cy="9328"/>
                </a:xfrm>
                <a:custGeom>
                  <a:avLst/>
                  <a:gdLst/>
                  <a:ahLst/>
                  <a:cxnLst/>
                  <a:rect l="l" t="t" r="r" b="b"/>
                  <a:pathLst>
                    <a:path w="1199" h="1186" extrusionOk="0">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2" name="Google Shape;7802;p74"/>
              <p:cNvGrpSpPr/>
              <p:nvPr/>
            </p:nvGrpSpPr>
            <p:grpSpPr>
              <a:xfrm>
                <a:off x="4907119" y="3986039"/>
                <a:ext cx="33497" cy="28699"/>
                <a:chOff x="4907119" y="3986039"/>
                <a:chExt cx="33497" cy="28699"/>
              </a:xfrm>
            </p:grpSpPr>
            <p:sp>
              <p:nvSpPr>
                <p:cNvPr id="7803" name="Google Shape;7803;p74"/>
                <p:cNvSpPr/>
                <p:nvPr/>
              </p:nvSpPr>
              <p:spPr>
                <a:xfrm>
                  <a:off x="4907119" y="3986039"/>
                  <a:ext cx="33497" cy="28699"/>
                </a:xfrm>
                <a:custGeom>
                  <a:avLst/>
                  <a:gdLst/>
                  <a:ahLst/>
                  <a:cxnLst/>
                  <a:rect l="l" t="t" r="r" b="b"/>
                  <a:pathLst>
                    <a:path w="4259" h="3649" extrusionOk="0">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4" name="Google Shape;7804;p74"/>
                <p:cNvSpPr/>
                <p:nvPr/>
              </p:nvSpPr>
              <p:spPr>
                <a:xfrm>
                  <a:off x="4921583" y="3995705"/>
                  <a:ext cx="9422" cy="9328"/>
                </a:xfrm>
                <a:custGeom>
                  <a:avLst/>
                  <a:gdLst/>
                  <a:ahLst/>
                  <a:cxnLst/>
                  <a:rect l="l" t="t" r="r" b="b"/>
                  <a:pathLst>
                    <a:path w="1198" h="1186" extrusionOk="0">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5" name="Google Shape;7805;p74"/>
              <p:cNvGrpSpPr/>
              <p:nvPr/>
            </p:nvGrpSpPr>
            <p:grpSpPr>
              <a:xfrm>
                <a:off x="4911783" y="4048102"/>
                <a:ext cx="33591" cy="28762"/>
                <a:chOff x="4911783" y="4048102"/>
                <a:chExt cx="33591" cy="28762"/>
              </a:xfrm>
            </p:grpSpPr>
            <p:sp>
              <p:nvSpPr>
                <p:cNvPr id="7806" name="Google Shape;7806;p74"/>
                <p:cNvSpPr/>
                <p:nvPr/>
              </p:nvSpPr>
              <p:spPr>
                <a:xfrm>
                  <a:off x="4911783" y="4048102"/>
                  <a:ext cx="33591" cy="28762"/>
                </a:xfrm>
                <a:custGeom>
                  <a:avLst/>
                  <a:gdLst/>
                  <a:ahLst/>
                  <a:cxnLst/>
                  <a:rect l="l" t="t" r="r" b="b"/>
                  <a:pathLst>
                    <a:path w="4271" h="3657" extrusionOk="0">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7" name="Google Shape;7807;p74"/>
                <p:cNvSpPr/>
                <p:nvPr/>
              </p:nvSpPr>
              <p:spPr>
                <a:xfrm>
                  <a:off x="4926333" y="4057831"/>
                  <a:ext cx="9336" cy="9328"/>
                </a:xfrm>
                <a:custGeom>
                  <a:avLst/>
                  <a:gdLst/>
                  <a:ahLst/>
                  <a:cxnLst/>
                  <a:rect l="l" t="t" r="r" b="b"/>
                  <a:pathLst>
                    <a:path w="1187" h="1186" extrusionOk="0">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08" name="Google Shape;7808;p74"/>
              <p:cNvSpPr/>
              <p:nvPr/>
            </p:nvSpPr>
            <p:spPr>
              <a:xfrm>
                <a:off x="4713506" y="3934476"/>
                <a:ext cx="33497" cy="28692"/>
              </a:xfrm>
              <a:custGeom>
                <a:avLst/>
                <a:gdLst/>
                <a:ahLst/>
                <a:cxnLst/>
                <a:rect l="l" t="t" r="r" b="b"/>
                <a:pathLst>
                  <a:path w="4259" h="3648" extrusionOk="0">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9" name="Google Shape;7809;p74"/>
              <p:cNvSpPr/>
              <p:nvPr/>
            </p:nvSpPr>
            <p:spPr>
              <a:xfrm>
                <a:off x="4727970" y="3944135"/>
                <a:ext cx="9328" cy="9430"/>
              </a:xfrm>
              <a:custGeom>
                <a:avLst/>
                <a:gdLst/>
                <a:ahLst/>
                <a:cxnLst/>
                <a:rect l="l" t="t" r="r" b="b"/>
                <a:pathLst>
                  <a:path w="1186" h="1199" extrusionOk="0">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10" name="Google Shape;7810;p74"/>
              <p:cNvGrpSpPr/>
              <p:nvPr/>
            </p:nvGrpSpPr>
            <p:grpSpPr>
              <a:xfrm>
                <a:off x="4762623" y="3837847"/>
                <a:ext cx="42416" cy="36273"/>
                <a:chOff x="4762623" y="3837847"/>
                <a:chExt cx="42416" cy="36273"/>
              </a:xfrm>
            </p:grpSpPr>
            <p:sp>
              <p:nvSpPr>
                <p:cNvPr id="7811" name="Google Shape;7811;p74"/>
                <p:cNvSpPr/>
                <p:nvPr/>
              </p:nvSpPr>
              <p:spPr>
                <a:xfrm>
                  <a:off x="4762623" y="3837847"/>
                  <a:ext cx="42416" cy="36273"/>
                </a:xfrm>
                <a:custGeom>
                  <a:avLst/>
                  <a:gdLst/>
                  <a:ahLst/>
                  <a:cxnLst/>
                  <a:rect l="l" t="t" r="r" b="b"/>
                  <a:pathLst>
                    <a:path w="5393" h="4612" extrusionOk="0">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2" name="Google Shape;7812;p74"/>
                <p:cNvSpPr/>
                <p:nvPr/>
              </p:nvSpPr>
              <p:spPr>
                <a:xfrm>
                  <a:off x="4775538" y="3847568"/>
                  <a:ext cx="19796" cy="16957"/>
                </a:xfrm>
                <a:custGeom>
                  <a:avLst/>
                  <a:gdLst/>
                  <a:ahLst/>
                  <a:cxnLst/>
                  <a:rect l="l" t="t" r="r" b="b"/>
                  <a:pathLst>
                    <a:path w="2517" h="2156" extrusionOk="0">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3" name="Google Shape;7813;p74"/>
              <p:cNvGrpSpPr/>
              <p:nvPr/>
            </p:nvGrpSpPr>
            <p:grpSpPr>
              <a:xfrm>
                <a:off x="4746044" y="4104966"/>
                <a:ext cx="33497" cy="28699"/>
                <a:chOff x="4746044" y="4104966"/>
                <a:chExt cx="33497" cy="28699"/>
              </a:xfrm>
            </p:grpSpPr>
            <p:sp>
              <p:nvSpPr>
                <p:cNvPr id="7814" name="Google Shape;7814;p74"/>
                <p:cNvSpPr/>
                <p:nvPr/>
              </p:nvSpPr>
              <p:spPr>
                <a:xfrm>
                  <a:off x="4746044" y="4104966"/>
                  <a:ext cx="33497" cy="28699"/>
                </a:xfrm>
                <a:custGeom>
                  <a:avLst/>
                  <a:gdLst/>
                  <a:ahLst/>
                  <a:cxnLst/>
                  <a:rect l="l" t="t" r="r" b="b"/>
                  <a:pathLst>
                    <a:path w="4259" h="3649" extrusionOk="0">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5" name="Google Shape;7815;p74"/>
                <p:cNvSpPr/>
                <p:nvPr/>
              </p:nvSpPr>
              <p:spPr>
                <a:xfrm>
                  <a:off x="4758887" y="4114632"/>
                  <a:ext cx="11042" cy="9375"/>
                </a:xfrm>
                <a:custGeom>
                  <a:avLst/>
                  <a:gdLst/>
                  <a:ahLst/>
                  <a:cxnLst/>
                  <a:rect l="l" t="t" r="r" b="b"/>
                  <a:pathLst>
                    <a:path w="1404" h="1192" extrusionOk="0">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6" name="Google Shape;7816;p74"/>
              <p:cNvGrpSpPr/>
              <p:nvPr/>
            </p:nvGrpSpPr>
            <p:grpSpPr>
              <a:xfrm>
                <a:off x="4859646" y="4162554"/>
                <a:ext cx="33591" cy="28762"/>
                <a:chOff x="4859646" y="4162554"/>
                <a:chExt cx="33591" cy="28762"/>
              </a:xfrm>
            </p:grpSpPr>
            <p:sp>
              <p:nvSpPr>
                <p:cNvPr id="7817" name="Google Shape;7817;p74"/>
                <p:cNvSpPr/>
                <p:nvPr/>
              </p:nvSpPr>
              <p:spPr>
                <a:xfrm>
                  <a:off x="4859646" y="4162554"/>
                  <a:ext cx="33591" cy="28762"/>
                </a:xfrm>
                <a:custGeom>
                  <a:avLst/>
                  <a:gdLst/>
                  <a:ahLst/>
                  <a:cxnLst/>
                  <a:rect l="l" t="t" r="r" b="b"/>
                  <a:pathLst>
                    <a:path w="4271" h="3657" extrusionOk="0">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8" name="Google Shape;7818;p74"/>
                <p:cNvSpPr/>
                <p:nvPr/>
              </p:nvSpPr>
              <p:spPr>
                <a:xfrm>
                  <a:off x="4874196" y="4172283"/>
                  <a:ext cx="9336" cy="9336"/>
                </a:xfrm>
                <a:custGeom>
                  <a:avLst/>
                  <a:gdLst/>
                  <a:ahLst/>
                  <a:cxnLst/>
                  <a:rect l="l" t="t" r="r" b="b"/>
                  <a:pathLst>
                    <a:path w="1187" h="1187" extrusionOk="0">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819" name="Google Shape;7819;p74"/>
            <p:cNvGrpSpPr/>
            <p:nvPr/>
          </p:nvGrpSpPr>
          <p:grpSpPr>
            <a:xfrm>
              <a:off x="3597785" y="3274438"/>
              <a:ext cx="855610" cy="1122100"/>
              <a:chOff x="3597785" y="3274438"/>
              <a:chExt cx="855610" cy="1122100"/>
            </a:xfrm>
          </p:grpSpPr>
          <p:grpSp>
            <p:nvGrpSpPr>
              <p:cNvPr id="7820" name="Google Shape;7820;p74"/>
              <p:cNvGrpSpPr/>
              <p:nvPr/>
            </p:nvGrpSpPr>
            <p:grpSpPr>
              <a:xfrm>
                <a:off x="3617857" y="3284717"/>
                <a:ext cx="826785" cy="1099165"/>
                <a:chOff x="3617857" y="3284717"/>
                <a:chExt cx="826785" cy="1099165"/>
              </a:xfrm>
            </p:grpSpPr>
            <p:sp>
              <p:nvSpPr>
                <p:cNvPr id="7821" name="Google Shape;7821;p74"/>
                <p:cNvSpPr/>
                <p:nvPr/>
              </p:nvSpPr>
              <p:spPr>
                <a:xfrm>
                  <a:off x="4155028" y="3869354"/>
                  <a:ext cx="289613" cy="514528"/>
                </a:xfrm>
                <a:custGeom>
                  <a:avLst/>
                  <a:gdLst/>
                  <a:ahLst/>
                  <a:cxnLst/>
                  <a:rect l="l" t="t" r="r" b="b"/>
                  <a:pathLst>
                    <a:path w="36823" h="65420" fill="none" extrusionOk="0">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2" name="Google Shape;7822;p74"/>
                <p:cNvSpPr/>
                <p:nvPr/>
              </p:nvSpPr>
              <p:spPr>
                <a:xfrm>
                  <a:off x="3617857" y="3284717"/>
                  <a:ext cx="662957" cy="685970"/>
                </a:xfrm>
                <a:custGeom>
                  <a:avLst/>
                  <a:gdLst/>
                  <a:ahLst/>
                  <a:cxnLst/>
                  <a:rect l="l" t="t" r="r" b="b"/>
                  <a:pathLst>
                    <a:path w="84292" h="87218" fill="none" extrusionOk="0">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3" name="Google Shape;7823;p74"/>
                <p:cNvSpPr/>
                <p:nvPr/>
              </p:nvSpPr>
              <p:spPr>
                <a:xfrm>
                  <a:off x="4230666" y="3943372"/>
                  <a:ext cx="15612" cy="77934"/>
                </a:xfrm>
                <a:custGeom>
                  <a:avLst/>
                  <a:gdLst/>
                  <a:ahLst/>
                  <a:cxnLst/>
                  <a:rect l="l" t="t" r="r" b="b"/>
                  <a:pathLst>
                    <a:path w="1985" h="9909" fill="none" extrusionOk="0">
                      <a:moveTo>
                        <a:pt x="1984" y="990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4" name="Google Shape;7824;p74"/>
                <p:cNvSpPr/>
                <p:nvPr/>
              </p:nvSpPr>
              <p:spPr>
                <a:xfrm>
                  <a:off x="4230666" y="3902843"/>
                  <a:ext cx="138817" cy="116937"/>
                </a:xfrm>
                <a:custGeom>
                  <a:avLst/>
                  <a:gdLst/>
                  <a:ahLst/>
                  <a:cxnLst/>
                  <a:rect l="l" t="t" r="r" b="b"/>
                  <a:pathLst>
                    <a:path w="17650" h="14868" fill="none" extrusionOk="0">
                      <a:moveTo>
                        <a:pt x="11952" y="14868"/>
                      </a:moveTo>
                      <a:lnTo>
                        <a:pt x="0" y="4670"/>
                      </a:lnTo>
                      <a:lnTo>
                        <a:pt x="9702" y="1"/>
                      </a:lnTo>
                      <a:lnTo>
                        <a:pt x="17649" y="7489"/>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5" name="Google Shape;7825;p74"/>
                <p:cNvSpPr/>
                <p:nvPr/>
              </p:nvSpPr>
              <p:spPr>
                <a:xfrm>
                  <a:off x="4234473" y="3939573"/>
                  <a:ext cx="143953" cy="22171"/>
                </a:xfrm>
                <a:custGeom>
                  <a:avLst/>
                  <a:gdLst/>
                  <a:ahLst/>
                  <a:cxnLst/>
                  <a:rect l="l" t="t" r="r" b="b"/>
                  <a:pathLst>
                    <a:path w="18303" h="2819" fill="none" extrusionOk="0">
                      <a:moveTo>
                        <a:pt x="0" y="0"/>
                      </a:moveTo>
                      <a:lnTo>
                        <a:pt x="18303" y="2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6" name="Google Shape;7826;p74"/>
                <p:cNvSpPr/>
                <p:nvPr/>
              </p:nvSpPr>
              <p:spPr>
                <a:xfrm>
                  <a:off x="4300405" y="4023579"/>
                  <a:ext cx="24264" cy="112650"/>
                </a:xfrm>
                <a:custGeom>
                  <a:avLst/>
                  <a:gdLst/>
                  <a:ahLst/>
                  <a:cxnLst/>
                  <a:rect l="l" t="t" r="r" b="b"/>
                  <a:pathLst>
                    <a:path w="3085" h="14323" fill="none" extrusionOk="0">
                      <a:moveTo>
                        <a:pt x="0" y="14323"/>
                      </a:moveTo>
                      <a:lnTo>
                        <a:pt x="308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7" name="Google Shape;7827;p74"/>
                <p:cNvSpPr/>
                <p:nvPr/>
              </p:nvSpPr>
              <p:spPr>
                <a:xfrm>
                  <a:off x="4324661" y="4019772"/>
                  <a:ext cx="40544" cy="140154"/>
                </a:xfrm>
                <a:custGeom>
                  <a:avLst/>
                  <a:gdLst/>
                  <a:ahLst/>
                  <a:cxnLst/>
                  <a:rect l="l" t="t" r="r" b="b"/>
                  <a:pathLst>
                    <a:path w="5155" h="17820" fill="none" extrusionOk="0">
                      <a:moveTo>
                        <a:pt x="1" y="1"/>
                      </a:moveTo>
                      <a:lnTo>
                        <a:pt x="5154" y="17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8" name="Google Shape;7828;p74"/>
                <p:cNvSpPr/>
                <p:nvPr/>
              </p:nvSpPr>
              <p:spPr>
                <a:xfrm>
                  <a:off x="4324661" y="4019772"/>
                  <a:ext cx="104282" cy="52522"/>
                </a:xfrm>
                <a:custGeom>
                  <a:avLst/>
                  <a:gdLst/>
                  <a:ahLst/>
                  <a:cxnLst/>
                  <a:rect l="l" t="t" r="r" b="b"/>
                  <a:pathLst>
                    <a:path w="13259" h="6678" fill="none" extrusionOk="0">
                      <a:moveTo>
                        <a:pt x="1" y="1"/>
                      </a:moveTo>
                      <a:lnTo>
                        <a:pt x="13259" y="667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9" name="Google Shape;7829;p74"/>
                <p:cNvSpPr/>
                <p:nvPr/>
              </p:nvSpPr>
              <p:spPr>
                <a:xfrm>
                  <a:off x="4328467" y="3989901"/>
                  <a:ext cx="113421" cy="29879"/>
                </a:xfrm>
                <a:custGeom>
                  <a:avLst/>
                  <a:gdLst/>
                  <a:ahLst/>
                  <a:cxnLst/>
                  <a:rect l="l" t="t" r="r" b="b"/>
                  <a:pathLst>
                    <a:path w="14421" h="3799" fill="none" extrusionOk="0">
                      <a:moveTo>
                        <a:pt x="14420" y="0"/>
                      </a:moveTo>
                      <a:lnTo>
                        <a:pt x="1" y="379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0" name="Google Shape;7830;p74"/>
                <p:cNvSpPr/>
                <p:nvPr/>
              </p:nvSpPr>
              <p:spPr>
                <a:xfrm>
                  <a:off x="4224193" y="4019772"/>
                  <a:ext cx="23886" cy="76975"/>
                </a:xfrm>
                <a:custGeom>
                  <a:avLst/>
                  <a:gdLst/>
                  <a:ahLst/>
                  <a:cxnLst/>
                  <a:rect l="l" t="t" r="r" b="b"/>
                  <a:pathLst>
                    <a:path w="3037" h="9787" fill="none" extrusionOk="0">
                      <a:moveTo>
                        <a:pt x="1" y="9787"/>
                      </a:moveTo>
                      <a:lnTo>
                        <a:pt x="303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1" name="Google Shape;7831;p74"/>
                <p:cNvSpPr/>
                <p:nvPr/>
              </p:nvSpPr>
              <p:spPr>
                <a:xfrm>
                  <a:off x="4248071" y="4019772"/>
                  <a:ext cx="52342" cy="116457"/>
                </a:xfrm>
                <a:custGeom>
                  <a:avLst/>
                  <a:gdLst/>
                  <a:ahLst/>
                  <a:cxnLst/>
                  <a:rect l="l" t="t" r="r" b="b"/>
                  <a:pathLst>
                    <a:path w="6655" h="14807" fill="none" extrusionOk="0">
                      <a:moveTo>
                        <a:pt x="1" y="1"/>
                      </a:moveTo>
                      <a:lnTo>
                        <a:pt x="6654" y="1480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2" name="Google Shape;7832;p74"/>
                <p:cNvSpPr/>
                <p:nvPr/>
              </p:nvSpPr>
              <p:spPr>
                <a:xfrm>
                  <a:off x="4300405" y="4138982"/>
                  <a:ext cx="6567" cy="119029"/>
                </a:xfrm>
                <a:custGeom>
                  <a:avLst/>
                  <a:gdLst/>
                  <a:ahLst/>
                  <a:cxnLst/>
                  <a:rect l="l" t="t" r="r" b="b"/>
                  <a:pathLst>
                    <a:path w="835" h="15134" fill="none" extrusionOk="0">
                      <a:moveTo>
                        <a:pt x="0" y="1"/>
                      </a:moveTo>
                      <a:lnTo>
                        <a:pt x="835" y="151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3" name="Google Shape;7833;p74"/>
                <p:cNvSpPr/>
                <p:nvPr/>
              </p:nvSpPr>
              <p:spPr>
                <a:xfrm>
                  <a:off x="4219726" y="4200164"/>
                  <a:ext cx="85343" cy="60513"/>
                </a:xfrm>
                <a:custGeom>
                  <a:avLst/>
                  <a:gdLst/>
                  <a:ahLst/>
                  <a:cxnLst/>
                  <a:rect l="l" t="t" r="r" b="b"/>
                  <a:pathLst>
                    <a:path w="10851" h="7694" fill="none" extrusionOk="0">
                      <a:moveTo>
                        <a:pt x="0" y="0"/>
                      </a:moveTo>
                      <a:lnTo>
                        <a:pt x="10851" y="76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4" name="Google Shape;7834;p74"/>
                <p:cNvSpPr/>
                <p:nvPr/>
              </p:nvSpPr>
              <p:spPr>
                <a:xfrm>
                  <a:off x="4223430" y="4137275"/>
                  <a:ext cx="81930" cy="15132"/>
                </a:xfrm>
                <a:custGeom>
                  <a:avLst/>
                  <a:gdLst/>
                  <a:ahLst/>
                  <a:cxnLst/>
                  <a:rect l="l" t="t" r="r" b="b"/>
                  <a:pathLst>
                    <a:path w="10417" h="1924" fill="none" extrusionOk="0">
                      <a:moveTo>
                        <a:pt x="1" y="1923"/>
                      </a:moveTo>
                      <a:lnTo>
                        <a:pt x="1041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5" name="Google Shape;7835;p74"/>
                <p:cNvSpPr/>
                <p:nvPr/>
              </p:nvSpPr>
              <p:spPr>
                <a:xfrm>
                  <a:off x="4303638" y="4138982"/>
                  <a:ext cx="59947" cy="23894"/>
                </a:xfrm>
                <a:custGeom>
                  <a:avLst/>
                  <a:gdLst/>
                  <a:ahLst/>
                  <a:cxnLst/>
                  <a:rect l="l" t="t" r="r" b="b"/>
                  <a:pathLst>
                    <a:path w="7622" h="3038" fill="none" extrusionOk="0">
                      <a:moveTo>
                        <a:pt x="7621" y="3037"/>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6" name="Google Shape;7836;p74"/>
                <p:cNvSpPr/>
                <p:nvPr/>
              </p:nvSpPr>
              <p:spPr>
                <a:xfrm>
                  <a:off x="4201644" y="4267237"/>
                  <a:ext cx="39970" cy="77164"/>
                </a:xfrm>
                <a:custGeom>
                  <a:avLst/>
                  <a:gdLst/>
                  <a:ahLst/>
                  <a:cxnLst/>
                  <a:rect l="l" t="t" r="r" b="b"/>
                  <a:pathLst>
                    <a:path w="5082" h="9811" fill="none" extrusionOk="0">
                      <a:moveTo>
                        <a:pt x="1" y="0"/>
                      </a:moveTo>
                      <a:lnTo>
                        <a:pt x="5081" y="981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7" name="Google Shape;7837;p74"/>
                <p:cNvSpPr/>
                <p:nvPr/>
              </p:nvSpPr>
              <p:spPr>
                <a:xfrm>
                  <a:off x="4203831" y="4258003"/>
                  <a:ext cx="103142" cy="9241"/>
                </a:xfrm>
                <a:custGeom>
                  <a:avLst/>
                  <a:gdLst/>
                  <a:ahLst/>
                  <a:cxnLst/>
                  <a:rect l="l" t="t" r="r" b="b"/>
                  <a:pathLst>
                    <a:path w="13114" h="1175" fill="none" extrusionOk="0">
                      <a:moveTo>
                        <a:pt x="1" y="1174"/>
                      </a:moveTo>
                      <a:lnTo>
                        <a:pt x="1311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8" name="Google Shape;7838;p74"/>
                <p:cNvSpPr/>
                <p:nvPr/>
              </p:nvSpPr>
              <p:spPr>
                <a:xfrm>
                  <a:off x="4179001" y="3943372"/>
                  <a:ext cx="51673" cy="104951"/>
                </a:xfrm>
                <a:custGeom>
                  <a:avLst/>
                  <a:gdLst/>
                  <a:ahLst/>
                  <a:cxnLst/>
                  <a:rect l="l" t="t" r="r" b="b"/>
                  <a:pathLst>
                    <a:path w="6570" h="13344" fill="none" extrusionOk="0">
                      <a:moveTo>
                        <a:pt x="1" y="13344"/>
                      </a:moveTo>
                      <a:lnTo>
                        <a:pt x="6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9" name="Google Shape;7839;p74"/>
                <p:cNvSpPr/>
                <p:nvPr/>
              </p:nvSpPr>
              <p:spPr>
                <a:xfrm>
                  <a:off x="4248071" y="4019772"/>
                  <a:ext cx="76597" cy="8"/>
                </a:xfrm>
                <a:custGeom>
                  <a:avLst/>
                  <a:gdLst/>
                  <a:ahLst/>
                  <a:cxnLst/>
                  <a:rect l="l" t="t" r="r" b="b"/>
                  <a:pathLst>
                    <a:path w="9739" h="1" fill="none" extrusionOk="0">
                      <a:moveTo>
                        <a:pt x="1" y="1"/>
                      </a:moveTo>
                      <a:lnTo>
                        <a:pt x="97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0" name="Google Shape;7840;p74"/>
                <p:cNvSpPr/>
                <p:nvPr/>
              </p:nvSpPr>
              <p:spPr>
                <a:xfrm>
                  <a:off x="4219529" y="4138982"/>
                  <a:ext cx="84116" cy="63282"/>
                </a:xfrm>
                <a:custGeom>
                  <a:avLst/>
                  <a:gdLst/>
                  <a:ahLst/>
                  <a:cxnLst/>
                  <a:rect l="l" t="t" r="r" b="b"/>
                  <a:pathLst>
                    <a:path w="10695" h="8046" fill="none" extrusionOk="0">
                      <a:moveTo>
                        <a:pt x="1" y="8045"/>
                      </a:moveTo>
                      <a:lnTo>
                        <a:pt x="1069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1" name="Google Shape;7841;p74"/>
                <p:cNvSpPr/>
                <p:nvPr/>
              </p:nvSpPr>
              <p:spPr>
                <a:xfrm>
                  <a:off x="3654964" y="3289853"/>
                  <a:ext cx="46820" cy="63848"/>
                </a:xfrm>
                <a:custGeom>
                  <a:avLst/>
                  <a:gdLst/>
                  <a:ahLst/>
                  <a:cxnLst/>
                  <a:rect l="l" t="t" r="r" b="b"/>
                  <a:pathLst>
                    <a:path w="5953" h="8118" fill="none" extrusionOk="0">
                      <a:moveTo>
                        <a:pt x="1" y="0"/>
                      </a:moveTo>
                      <a:lnTo>
                        <a:pt x="5952" y="811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2" name="Google Shape;7842;p74"/>
                <p:cNvSpPr/>
                <p:nvPr/>
              </p:nvSpPr>
              <p:spPr>
                <a:xfrm>
                  <a:off x="3619760" y="3353693"/>
                  <a:ext cx="85736" cy="36730"/>
                </a:xfrm>
                <a:custGeom>
                  <a:avLst/>
                  <a:gdLst/>
                  <a:ahLst/>
                  <a:cxnLst/>
                  <a:rect l="l" t="t" r="r" b="b"/>
                  <a:pathLst>
                    <a:path w="10901" h="4670" fill="none" extrusionOk="0">
                      <a:moveTo>
                        <a:pt x="1" y="4670"/>
                      </a:moveTo>
                      <a:lnTo>
                        <a:pt x="10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3" name="Google Shape;7843;p74"/>
                <p:cNvSpPr/>
                <p:nvPr/>
              </p:nvSpPr>
              <p:spPr>
                <a:xfrm>
                  <a:off x="3703011" y="3354739"/>
                  <a:ext cx="70415" cy="79350"/>
                </a:xfrm>
                <a:custGeom>
                  <a:avLst/>
                  <a:gdLst/>
                  <a:ahLst/>
                  <a:cxnLst/>
                  <a:rect l="l" t="t" r="r" b="b"/>
                  <a:pathLst>
                    <a:path w="8953" h="10089" fill="none" extrusionOk="0">
                      <a:moveTo>
                        <a:pt x="1" y="0"/>
                      </a:moveTo>
                      <a:lnTo>
                        <a:pt x="8952"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4" name="Google Shape;7844;p74"/>
                <p:cNvSpPr/>
                <p:nvPr/>
              </p:nvSpPr>
              <p:spPr>
                <a:xfrm>
                  <a:off x="3779884" y="3366443"/>
                  <a:ext cx="34449" cy="67647"/>
                </a:xfrm>
                <a:custGeom>
                  <a:avLst/>
                  <a:gdLst/>
                  <a:ahLst/>
                  <a:cxnLst/>
                  <a:rect l="l" t="t" r="r" b="b"/>
                  <a:pathLst>
                    <a:path w="4380" h="8601" fill="none" extrusionOk="0">
                      <a:moveTo>
                        <a:pt x="1" y="8601"/>
                      </a:moveTo>
                      <a:lnTo>
                        <a:pt x="438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5" name="Google Shape;7845;p74"/>
                <p:cNvSpPr/>
                <p:nvPr/>
              </p:nvSpPr>
              <p:spPr>
                <a:xfrm>
                  <a:off x="3701776" y="3353693"/>
                  <a:ext cx="116363" cy="12757"/>
                </a:xfrm>
                <a:custGeom>
                  <a:avLst/>
                  <a:gdLst/>
                  <a:ahLst/>
                  <a:cxnLst/>
                  <a:rect l="l" t="t" r="r" b="b"/>
                  <a:pathLst>
                    <a:path w="14795" h="1622" fill="none" extrusionOk="0">
                      <a:moveTo>
                        <a:pt x="14795" y="1621"/>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6" name="Google Shape;7846;p74"/>
                <p:cNvSpPr/>
                <p:nvPr/>
              </p:nvSpPr>
              <p:spPr>
                <a:xfrm>
                  <a:off x="3701776" y="3313063"/>
                  <a:ext cx="227204" cy="40638"/>
                </a:xfrm>
                <a:custGeom>
                  <a:avLst/>
                  <a:gdLst/>
                  <a:ahLst/>
                  <a:cxnLst/>
                  <a:rect l="l" t="t" r="r" b="b"/>
                  <a:pathLst>
                    <a:path w="28888" h="5167" fill="none" extrusionOk="0">
                      <a:moveTo>
                        <a:pt x="28887" y="1"/>
                      </a:moveTo>
                      <a:lnTo>
                        <a:pt x="0" y="51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7" name="Google Shape;7847;p74"/>
                <p:cNvSpPr/>
                <p:nvPr/>
              </p:nvSpPr>
              <p:spPr>
                <a:xfrm>
                  <a:off x="3888633" y="3313063"/>
                  <a:ext cx="40347" cy="114467"/>
                </a:xfrm>
                <a:custGeom>
                  <a:avLst/>
                  <a:gdLst/>
                  <a:ahLst/>
                  <a:cxnLst/>
                  <a:rect l="l" t="t" r="r" b="b"/>
                  <a:pathLst>
                    <a:path w="5130" h="14554" fill="none" extrusionOk="0">
                      <a:moveTo>
                        <a:pt x="5129" y="1"/>
                      </a:moveTo>
                      <a:lnTo>
                        <a:pt x="0" y="14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8" name="Google Shape;7848;p74"/>
                <p:cNvSpPr/>
                <p:nvPr/>
              </p:nvSpPr>
              <p:spPr>
                <a:xfrm>
                  <a:off x="3814325" y="3366443"/>
                  <a:ext cx="74316" cy="61087"/>
                </a:xfrm>
                <a:custGeom>
                  <a:avLst/>
                  <a:gdLst/>
                  <a:ahLst/>
                  <a:cxnLst/>
                  <a:rect l="l" t="t" r="r" b="b"/>
                  <a:pathLst>
                    <a:path w="9449" h="7767" fill="none" extrusionOk="0">
                      <a:moveTo>
                        <a:pt x="1" y="0"/>
                      </a:moveTo>
                      <a:lnTo>
                        <a:pt x="9448" y="77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9" name="Google Shape;7849;p74"/>
                <p:cNvSpPr/>
                <p:nvPr/>
              </p:nvSpPr>
              <p:spPr>
                <a:xfrm>
                  <a:off x="3838399" y="3427522"/>
                  <a:ext cx="50242" cy="67749"/>
                </a:xfrm>
                <a:custGeom>
                  <a:avLst/>
                  <a:gdLst/>
                  <a:ahLst/>
                  <a:cxnLst/>
                  <a:rect l="l" t="t" r="r" b="b"/>
                  <a:pathLst>
                    <a:path w="6388" h="8614" fill="none" extrusionOk="0">
                      <a:moveTo>
                        <a:pt x="0" y="8613"/>
                      </a:moveTo>
                      <a:lnTo>
                        <a:pt x="638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0" name="Google Shape;7850;p74"/>
                <p:cNvSpPr/>
                <p:nvPr/>
              </p:nvSpPr>
              <p:spPr>
                <a:xfrm>
                  <a:off x="3814325" y="3313063"/>
                  <a:ext cx="114656" cy="53388"/>
                </a:xfrm>
                <a:custGeom>
                  <a:avLst/>
                  <a:gdLst/>
                  <a:ahLst/>
                  <a:cxnLst/>
                  <a:rect l="l" t="t" r="r" b="b"/>
                  <a:pathLst>
                    <a:path w="14578" h="6788" fill="none" extrusionOk="0">
                      <a:moveTo>
                        <a:pt x="1" y="6787"/>
                      </a:moveTo>
                      <a:lnTo>
                        <a:pt x="1457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1" name="Google Shape;7851;p74"/>
                <p:cNvSpPr/>
                <p:nvPr/>
              </p:nvSpPr>
              <p:spPr>
                <a:xfrm>
                  <a:off x="3888633" y="3427522"/>
                  <a:ext cx="55377" cy="76212"/>
                </a:xfrm>
                <a:custGeom>
                  <a:avLst/>
                  <a:gdLst/>
                  <a:ahLst/>
                  <a:cxnLst/>
                  <a:rect l="l" t="t" r="r" b="b"/>
                  <a:pathLst>
                    <a:path w="7041" h="9690" fill="none" extrusionOk="0">
                      <a:moveTo>
                        <a:pt x="0" y="0"/>
                      </a:moveTo>
                      <a:lnTo>
                        <a:pt x="7041" y="9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2" name="Google Shape;7852;p74"/>
                <p:cNvSpPr/>
                <p:nvPr/>
              </p:nvSpPr>
              <p:spPr>
                <a:xfrm>
                  <a:off x="3944003" y="3406208"/>
                  <a:ext cx="40631" cy="97526"/>
                </a:xfrm>
                <a:custGeom>
                  <a:avLst/>
                  <a:gdLst/>
                  <a:ahLst/>
                  <a:cxnLst/>
                  <a:rect l="l" t="t" r="r" b="b"/>
                  <a:pathLst>
                    <a:path w="5166" h="12400" fill="none" extrusionOk="0">
                      <a:moveTo>
                        <a:pt x="1" y="12400"/>
                      </a:moveTo>
                      <a:lnTo>
                        <a:pt x="516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3" name="Google Shape;7853;p74"/>
                <p:cNvSpPr/>
                <p:nvPr/>
              </p:nvSpPr>
              <p:spPr>
                <a:xfrm>
                  <a:off x="3984625" y="3357500"/>
                  <a:ext cx="55291" cy="48716"/>
                </a:xfrm>
                <a:custGeom>
                  <a:avLst/>
                  <a:gdLst/>
                  <a:ahLst/>
                  <a:cxnLst/>
                  <a:rect l="l" t="t" r="r" b="b"/>
                  <a:pathLst>
                    <a:path w="7030" h="6194" fill="none" extrusionOk="0">
                      <a:moveTo>
                        <a:pt x="1" y="6194"/>
                      </a:moveTo>
                      <a:lnTo>
                        <a:pt x="702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4" name="Google Shape;7854;p74"/>
                <p:cNvSpPr/>
                <p:nvPr/>
              </p:nvSpPr>
              <p:spPr>
                <a:xfrm>
                  <a:off x="3888633" y="3406208"/>
                  <a:ext cx="96000" cy="21322"/>
                </a:xfrm>
                <a:custGeom>
                  <a:avLst/>
                  <a:gdLst/>
                  <a:ahLst/>
                  <a:cxnLst/>
                  <a:rect l="l" t="t" r="r" b="b"/>
                  <a:pathLst>
                    <a:path w="12206" h="2711" fill="none" extrusionOk="0">
                      <a:moveTo>
                        <a:pt x="0" y="2710"/>
                      </a:moveTo>
                      <a:lnTo>
                        <a:pt x="122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5" name="Google Shape;7855;p74"/>
                <p:cNvSpPr/>
                <p:nvPr/>
              </p:nvSpPr>
              <p:spPr>
                <a:xfrm>
                  <a:off x="3984625" y="3406208"/>
                  <a:ext cx="42251" cy="136348"/>
                </a:xfrm>
                <a:custGeom>
                  <a:avLst/>
                  <a:gdLst/>
                  <a:ahLst/>
                  <a:cxnLst/>
                  <a:rect l="l" t="t" r="r" b="b"/>
                  <a:pathLst>
                    <a:path w="5372" h="17336" fill="none" extrusionOk="0">
                      <a:moveTo>
                        <a:pt x="1" y="1"/>
                      </a:moveTo>
                      <a:lnTo>
                        <a:pt x="5372" y="17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6" name="Google Shape;7856;p74"/>
                <p:cNvSpPr/>
                <p:nvPr/>
              </p:nvSpPr>
              <p:spPr>
                <a:xfrm>
                  <a:off x="4026868" y="3427522"/>
                  <a:ext cx="35597" cy="115033"/>
                </a:xfrm>
                <a:custGeom>
                  <a:avLst/>
                  <a:gdLst/>
                  <a:ahLst/>
                  <a:cxnLst/>
                  <a:rect l="l" t="t" r="r" b="b"/>
                  <a:pathLst>
                    <a:path w="4526" h="14626" fill="none" extrusionOk="0">
                      <a:moveTo>
                        <a:pt x="1" y="14625"/>
                      </a:moveTo>
                      <a:lnTo>
                        <a:pt x="452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7" name="Google Shape;7857;p74"/>
                <p:cNvSpPr/>
                <p:nvPr/>
              </p:nvSpPr>
              <p:spPr>
                <a:xfrm>
                  <a:off x="3876261" y="3542548"/>
                  <a:ext cx="150615" cy="52051"/>
                </a:xfrm>
                <a:custGeom>
                  <a:avLst/>
                  <a:gdLst/>
                  <a:ahLst/>
                  <a:cxnLst/>
                  <a:rect l="l" t="t" r="r" b="b"/>
                  <a:pathLst>
                    <a:path w="19150" h="6618" fill="none" extrusionOk="0">
                      <a:moveTo>
                        <a:pt x="1" y="6617"/>
                      </a:moveTo>
                      <a:lnTo>
                        <a:pt x="1915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8" name="Google Shape;7858;p74"/>
                <p:cNvSpPr/>
                <p:nvPr/>
              </p:nvSpPr>
              <p:spPr>
                <a:xfrm>
                  <a:off x="4006702" y="3542548"/>
                  <a:ext cx="20174" cy="99044"/>
                </a:xfrm>
                <a:custGeom>
                  <a:avLst/>
                  <a:gdLst/>
                  <a:ahLst/>
                  <a:cxnLst/>
                  <a:rect l="l" t="t" r="r" b="b"/>
                  <a:pathLst>
                    <a:path w="2565" h="12593" fill="none" extrusionOk="0">
                      <a:moveTo>
                        <a:pt x="2565" y="0"/>
                      </a:moveTo>
                      <a:lnTo>
                        <a:pt x="0" y="1259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9" name="Google Shape;7859;p74"/>
                <p:cNvSpPr/>
                <p:nvPr/>
              </p:nvSpPr>
              <p:spPr>
                <a:xfrm>
                  <a:off x="3912700" y="3641584"/>
                  <a:ext cx="97817" cy="41779"/>
                </a:xfrm>
                <a:custGeom>
                  <a:avLst/>
                  <a:gdLst/>
                  <a:ahLst/>
                  <a:cxnLst/>
                  <a:rect l="l" t="t" r="r" b="b"/>
                  <a:pathLst>
                    <a:path w="12437" h="5312" fill="none" extrusionOk="0">
                      <a:moveTo>
                        <a:pt x="1" y="5311"/>
                      </a:moveTo>
                      <a:lnTo>
                        <a:pt x="1243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0" name="Google Shape;7860;p74"/>
                <p:cNvSpPr/>
                <p:nvPr/>
              </p:nvSpPr>
              <p:spPr>
                <a:xfrm>
                  <a:off x="3875601" y="3503726"/>
                  <a:ext cx="68410" cy="89158"/>
                </a:xfrm>
                <a:custGeom>
                  <a:avLst/>
                  <a:gdLst/>
                  <a:ahLst/>
                  <a:cxnLst/>
                  <a:rect l="l" t="t" r="r" b="b"/>
                  <a:pathLst>
                    <a:path w="8698" h="11336" fill="none" extrusionOk="0">
                      <a:moveTo>
                        <a:pt x="8698" y="1"/>
                      </a:moveTo>
                      <a:lnTo>
                        <a:pt x="0" y="11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1" name="Google Shape;7861;p74"/>
                <p:cNvSpPr/>
                <p:nvPr/>
              </p:nvSpPr>
              <p:spPr>
                <a:xfrm>
                  <a:off x="3944003" y="3503726"/>
                  <a:ext cx="89441" cy="36163"/>
                </a:xfrm>
                <a:custGeom>
                  <a:avLst/>
                  <a:gdLst/>
                  <a:ahLst/>
                  <a:cxnLst/>
                  <a:rect l="l" t="t" r="r" b="b"/>
                  <a:pathLst>
                    <a:path w="11372" h="4598" fill="none" extrusionOk="0">
                      <a:moveTo>
                        <a:pt x="1" y="1"/>
                      </a:moveTo>
                      <a:lnTo>
                        <a:pt x="11372" y="459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2" name="Google Shape;7862;p74"/>
                <p:cNvSpPr/>
                <p:nvPr/>
              </p:nvSpPr>
              <p:spPr>
                <a:xfrm>
                  <a:off x="4033436" y="3490599"/>
                  <a:ext cx="132824" cy="49290"/>
                </a:xfrm>
                <a:custGeom>
                  <a:avLst/>
                  <a:gdLst/>
                  <a:ahLst/>
                  <a:cxnLst/>
                  <a:rect l="l" t="t" r="r" b="b"/>
                  <a:pathLst>
                    <a:path w="16888" h="6267" fill="none" extrusionOk="0">
                      <a:moveTo>
                        <a:pt x="1" y="6267"/>
                      </a:moveTo>
                      <a:lnTo>
                        <a:pt x="1688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3" name="Google Shape;7863;p74"/>
                <p:cNvSpPr/>
                <p:nvPr/>
              </p:nvSpPr>
              <p:spPr>
                <a:xfrm>
                  <a:off x="4166252" y="3490599"/>
                  <a:ext cx="73459" cy="95528"/>
                </a:xfrm>
                <a:custGeom>
                  <a:avLst/>
                  <a:gdLst/>
                  <a:ahLst/>
                  <a:cxnLst/>
                  <a:rect l="l" t="t" r="r" b="b"/>
                  <a:pathLst>
                    <a:path w="9340" h="12146" fill="none" extrusionOk="0">
                      <a:moveTo>
                        <a:pt x="1" y="0"/>
                      </a:moveTo>
                      <a:lnTo>
                        <a:pt x="9339" y="12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4" name="Google Shape;7864;p74"/>
                <p:cNvSpPr/>
                <p:nvPr/>
              </p:nvSpPr>
              <p:spPr>
                <a:xfrm>
                  <a:off x="4027726" y="3539882"/>
                  <a:ext cx="211985" cy="39970"/>
                </a:xfrm>
                <a:custGeom>
                  <a:avLst/>
                  <a:gdLst/>
                  <a:ahLst/>
                  <a:cxnLst/>
                  <a:rect l="l" t="t" r="r" b="b"/>
                  <a:pathLst>
                    <a:path w="26953" h="5082" fill="none" extrusionOk="0">
                      <a:moveTo>
                        <a:pt x="26952" y="508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5" name="Google Shape;7865;p74"/>
                <p:cNvSpPr/>
                <p:nvPr/>
              </p:nvSpPr>
              <p:spPr>
                <a:xfrm>
                  <a:off x="4027726" y="3539882"/>
                  <a:ext cx="99720" cy="174878"/>
                </a:xfrm>
                <a:custGeom>
                  <a:avLst/>
                  <a:gdLst/>
                  <a:ahLst/>
                  <a:cxnLst/>
                  <a:rect l="l" t="t" r="r" b="b"/>
                  <a:pathLst>
                    <a:path w="12679" h="22235" fill="none" extrusionOk="0">
                      <a:moveTo>
                        <a:pt x="1" y="1"/>
                      </a:moveTo>
                      <a:lnTo>
                        <a:pt x="12678" y="222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6" name="Google Shape;7866;p74"/>
                <p:cNvSpPr/>
                <p:nvPr/>
              </p:nvSpPr>
              <p:spPr>
                <a:xfrm>
                  <a:off x="4027726" y="3539882"/>
                  <a:ext cx="159754" cy="111707"/>
                </a:xfrm>
                <a:custGeom>
                  <a:avLst/>
                  <a:gdLst/>
                  <a:ahLst/>
                  <a:cxnLst/>
                  <a:rect l="l" t="t" r="r" b="b"/>
                  <a:pathLst>
                    <a:path w="20312" h="14203" fill="none" extrusionOk="0">
                      <a:moveTo>
                        <a:pt x="1" y="1"/>
                      </a:moveTo>
                      <a:lnTo>
                        <a:pt x="20311" y="142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7" name="Google Shape;7867;p74"/>
                <p:cNvSpPr/>
                <p:nvPr/>
              </p:nvSpPr>
              <p:spPr>
                <a:xfrm>
                  <a:off x="4006702" y="3641584"/>
                  <a:ext cx="120743" cy="73176"/>
                </a:xfrm>
                <a:custGeom>
                  <a:avLst/>
                  <a:gdLst/>
                  <a:ahLst/>
                  <a:cxnLst/>
                  <a:rect l="l" t="t" r="r" b="b"/>
                  <a:pathLst>
                    <a:path w="15352" h="9304" fill="none" extrusionOk="0">
                      <a:moveTo>
                        <a:pt x="0" y="1"/>
                      </a:moveTo>
                      <a:lnTo>
                        <a:pt x="15351" y="930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8" name="Google Shape;7868;p74"/>
                <p:cNvSpPr/>
                <p:nvPr/>
              </p:nvSpPr>
              <p:spPr>
                <a:xfrm>
                  <a:off x="4006702" y="3641584"/>
                  <a:ext cx="39773" cy="140249"/>
                </a:xfrm>
                <a:custGeom>
                  <a:avLst/>
                  <a:gdLst/>
                  <a:ahLst/>
                  <a:cxnLst/>
                  <a:rect l="l" t="t" r="r" b="b"/>
                  <a:pathLst>
                    <a:path w="5057" h="17832" fill="none" extrusionOk="0">
                      <a:moveTo>
                        <a:pt x="5057" y="17832"/>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9" name="Google Shape;7869;p74"/>
                <p:cNvSpPr/>
                <p:nvPr/>
              </p:nvSpPr>
              <p:spPr>
                <a:xfrm>
                  <a:off x="3996423" y="3784585"/>
                  <a:ext cx="51862" cy="10280"/>
                </a:xfrm>
                <a:custGeom>
                  <a:avLst/>
                  <a:gdLst/>
                  <a:ahLst/>
                  <a:cxnLst/>
                  <a:rect l="l" t="t" r="r" b="b"/>
                  <a:pathLst>
                    <a:path w="6594" h="1307" fill="none" extrusionOk="0">
                      <a:moveTo>
                        <a:pt x="1" y="1307"/>
                      </a:moveTo>
                      <a:lnTo>
                        <a:pt x="65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0" name="Google Shape;7870;p74"/>
                <p:cNvSpPr/>
                <p:nvPr/>
              </p:nvSpPr>
              <p:spPr>
                <a:xfrm>
                  <a:off x="4048277" y="3784585"/>
                  <a:ext cx="47583" cy="68890"/>
                </a:xfrm>
                <a:custGeom>
                  <a:avLst/>
                  <a:gdLst/>
                  <a:ahLst/>
                  <a:cxnLst/>
                  <a:rect l="l" t="t" r="r" b="b"/>
                  <a:pathLst>
                    <a:path w="6050" h="8759" fill="none" extrusionOk="0">
                      <a:moveTo>
                        <a:pt x="1" y="0"/>
                      </a:moveTo>
                      <a:lnTo>
                        <a:pt x="6049" y="875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1" name="Google Shape;7871;p74"/>
                <p:cNvSpPr/>
                <p:nvPr/>
              </p:nvSpPr>
              <p:spPr>
                <a:xfrm>
                  <a:off x="4095947" y="3788392"/>
                  <a:ext cx="10280" cy="64894"/>
                </a:xfrm>
                <a:custGeom>
                  <a:avLst/>
                  <a:gdLst/>
                  <a:ahLst/>
                  <a:cxnLst/>
                  <a:rect l="l" t="t" r="r" b="b"/>
                  <a:pathLst>
                    <a:path w="1307" h="8251" fill="none" extrusionOk="0">
                      <a:moveTo>
                        <a:pt x="0" y="8250"/>
                      </a:moveTo>
                      <a:lnTo>
                        <a:pt x="130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2" name="Google Shape;7872;p74"/>
                <p:cNvSpPr/>
                <p:nvPr/>
              </p:nvSpPr>
              <p:spPr>
                <a:xfrm>
                  <a:off x="4095852" y="3853467"/>
                  <a:ext cx="45672" cy="15895"/>
                </a:xfrm>
                <a:custGeom>
                  <a:avLst/>
                  <a:gdLst/>
                  <a:ahLst/>
                  <a:cxnLst/>
                  <a:rect l="l" t="t" r="r" b="b"/>
                  <a:pathLst>
                    <a:path w="5807" h="2021" fill="none" extrusionOk="0">
                      <a:moveTo>
                        <a:pt x="0" y="0"/>
                      </a:moveTo>
                      <a:lnTo>
                        <a:pt x="5807" y="2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3" name="Google Shape;7873;p74"/>
                <p:cNvSpPr/>
                <p:nvPr/>
              </p:nvSpPr>
              <p:spPr>
                <a:xfrm>
                  <a:off x="4138567" y="3868308"/>
                  <a:ext cx="16469" cy="101710"/>
                </a:xfrm>
                <a:custGeom>
                  <a:avLst/>
                  <a:gdLst/>
                  <a:ahLst/>
                  <a:cxnLst/>
                  <a:rect l="l" t="t" r="r" b="b"/>
                  <a:pathLst>
                    <a:path w="2094" h="12932" fill="none" extrusionOk="0">
                      <a:moveTo>
                        <a:pt x="1" y="1"/>
                      </a:moveTo>
                      <a:lnTo>
                        <a:pt x="2093" y="129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4" name="Google Shape;7874;p74"/>
                <p:cNvSpPr/>
                <p:nvPr/>
              </p:nvSpPr>
              <p:spPr>
                <a:xfrm>
                  <a:off x="3875601" y="3592876"/>
                  <a:ext cx="131110" cy="48716"/>
                </a:xfrm>
                <a:custGeom>
                  <a:avLst/>
                  <a:gdLst/>
                  <a:ahLst/>
                  <a:cxnLst/>
                  <a:rect l="l" t="t" r="r" b="b"/>
                  <a:pathLst>
                    <a:path w="16670" h="6194" fill="none" extrusionOk="0">
                      <a:moveTo>
                        <a:pt x="0" y="0"/>
                      </a:moveTo>
                      <a:lnTo>
                        <a:pt x="16669" y="61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5" name="Google Shape;7875;p74"/>
                <p:cNvSpPr/>
                <p:nvPr/>
              </p:nvSpPr>
              <p:spPr>
                <a:xfrm>
                  <a:off x="4164828" y="3394410"/>
                  <a:ext cx="26458" cy="93153"/>
                </a:xfrm>
                <a:custGeom>
                  <a:avLst/>
                  <a:gdLst/>
                  <a:ahLst/>
                  <a:cxnLst/>
                  <a:rect l="l" t="t" r="r" b="b"/>
                  <a:pathLst>
                    <a:path w="3364" h="11844" fill="none" extrusionOk="0">
                      <a:moveTo>
                        <a:pt x="0" y="11843"/>
                      </a:moveTo>
                      <a:lnTo>
                        <a:pt x="336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6" name="Google Shape;7876;p74"/>
                <p:cNvSpPr/>
                <p:nvPr/>
              </p:nvSpPr>
              <p:spPr>
                <a:xfrm>
                  <a:off x="4191278" y="3394410"/>
                  <a:ext cx="86586" cy="52719"/>
                </a:xfrm>
                <a:custGeom>
                  <a:avLst/>
                  <a:gdLst/>
                  <a:ahLst/>
                  <a:cxnLst/>
                  <a:rect l="l" t="t" r="r" b="b"/>
                  <a:pathLst>
                    <a:path w="11009" h="6703" fill="none" extrusionOk="0">
                      <a:moveTo>
                        <a:pt x="0" y="1"/>
                      </a:moveTo>
                      <a:lnTo>
                        <a:pt x="11008" y="6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7" name="Google Shape;7877;p74"/>
              <p:cNvGrpSpPr/>
              <p:nvPr/>
            </p:nvGrpSpPr>
            <p:grpSpPr>
              <a:xfrm>
                <a:off x="4180904" y="4251758"/>
                <a:ext cx="37783" cy="32420"/>
                <a:chOff x="4180904" y="4251758"/>
                <a:chExt cx="37783" cy="32420"/>
              </a:xfrm>
            </p:grpSpPr>
            <p:sp>
              <p:nvSpPr>
                <p:cNvPr id="7878" name="Google Shape;7878;p74"/>
                <p:cNvSpPr/>
                <p:nvPr/>
              </p:nvSpPr>
              <p:spPr>
                <a:xfrm>
                  <a:off x="4180904" y="4251758"/>
                  <a:ext cx="37783" cy="32420"/>
                </a:xfrm>
                <a:custGeom>
                  <a:avLst/>
                  <a:gdLst/>
                  <a:ahLst/>
                  <a:cxnLst/>
                  <a:rect l="l" t="t" r="r" b="b"/>
                  <a:pathLst>
                    <a:path w="4804" h="4122" extrusionOk="0">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9" name="Google Shape;7879;p74"/>
                <p:cNvSpPr/>
                <p:nvPr/>
              </p:nvSpPr>
              <p:spPr>
                <a:xfrm>
                  <a:off x="4196037" y="426143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0" name="Google Shape;7880;p74"/>
              <p:cNvGrpSpPr/>
              <p:nvPr/>
            </p:nvGrpSpPr>
            <p:grpSpPr>
              <a:xfrm>
                <a:off x="4201644" y="4081324"/>
                <a:ext cx="37783" cy="32364"/>
                <a:chOff x="4201644" y="4081324"/>
                <a:chExt cx="37783" cy="32364"/>
              </a:xfrm>
            </p:grpSpPr>
            <p:sp>
              <p:nvSpPr>
                <p:cNvPr id="7881" name="Google Shape;7881;p74"/>
                <p:cNvSpPr/>
                <p:nvPr/>
              </p:nvSpPr>
              <p:spPr>
                <a:xfrm>
                  <a:off x="4201644" y="4081324"/>
                  <a:ext cx="37783" cy="32364"/>
                </a:xfrm>
                <a:custGeom>
                  <a:avLst/>
                  <a:gdLst/>
                  <a:ahLst/>
                  <a:cxnLst/>
                  <a:rect l="l" t="t" r="r" b="b"/>
                  <a:pathLst>
                    <a:path w="4804" h="4115" extrusionOk="0">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2" name="Google Shape;7882;p74"/>
                <p:cNvSpPr/>
                <p:nvPr/>
              </p:nvSpPr>
              <p:spPr>
                <a:xfrm>
                  <a:off x="4214582" y="4091037"/>
                  <a:ext cx="15235" cy="13040"/>
                </a:xfrm>
                <a:custGeom>
                  <a:avLst/>
                  <a:gdLst/>
                  <a:ahLst/>
                  <a:cxnLst/>
                  <a:rect l="l" t="t" r="r" b="b"/>
                  <a:pathLst>
                    <a:path w="1937" h="1658" extrusionOk="0">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3" name="Google Shape;7883;p74"/>
              <p:cNvGrpSpPr/>
              <p:nvPr/>
            </p:nvGrpSpPr>
            <p:grpSpPr>
              <a:xfrm>
                <a:off x="4284416" y="3887428"/>
                <a:ext cx="37783" cy="32451"/>
                <a:chOff x="4284416" y="3887428"/>
                <a:chExt cx="37783" cy="32451"/>
              </a:xfrm>
            </p:grpSpPr>
            <p:sp>
              <p:nvSpPr>
                <p:cNvPr id="7884" name="Google Shape;7884;p74"/>
                <p:cNvSpPr/>
                <p:nvPr/>
              </p:nvSpPr>
              <p:spPr>
                <a:xfrm>
                  <a:off x="4284416" y="3887428"/>
                  <a:ext cx="37783" cy="32451"/>
                </a:xfrm>
                <a:custGeom>
                  <a:avLst/>
                  <a:gdLst/>
                  <a:ahLst/>
                  <a:cxnLst/>
                  <a:rect l="l" t="t" r="r" b="b"/>
                  <a:pathLst>
                    <a:path w="4804" h="4126" extrusionOk="0">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5" name="Google Shape;7885;p74"/>
                <p:cNvSpPr/>
                <p:nvPr/>
              </p:nvSpPr>
              <p:spPr>
                <a:xfrm>
                  <a:off x="4299548" y="3897039"/>
                  <a:ext cx="13040" cy="13048"/>
                </a:xfrm>
                <a:custGeom>
                  <a:avLst/>
                  <a:gdLst/>
                  <a:ahLst/>
                  <a:cxnLst/>
                  <a:rect l="l" t="t" r="r" b="b"/>
                  <a:pathLst>
                    <a:path w="1658" h="1659" extrusionOk="0">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6" name="Google Shape;7886;p74"/>
              <p:cNvGrpSpPr/>
              <p:nvPr/>
            </p:nvGrpSpPr>
            <p:grpSpPr>
              <a:xfrm>
                <a:off x="4223721" y="3860404"/>
                <a:ext cx="37870" cy="32364"/>
                <a:chOff x="4223721" y="3860404"/>
                <a:chExt cx="37870" cy="32364"/>
              </a:xfrm>
            </p:grpSpPr>
            <p:sp>
              <p:nvSpPr>
                <p:cNvPr id="7887" name="Google Shape;7887;p74"/>
                <p:cNvSpPr/>
                <p:nvPr/>
              </p:nvSpPr>
              <p:spPr>
                <a:xfrm>
                  <a:off x="4223721" y="3860404"/>
                  <a:ext cx="37870" cy="32364"/>
                </a:xfrm>
                <a:custGeom>
                  <a:avLst/>
                  <a:gdLst/>
                  <a:ahLst/>
                  <a:cxnLst/>
                  <a:rect l="l" t="t" r="r" b="b"/>
                  <a:pathLst>
                    <a:path w="4815" h="4115" extrusionOk="0">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8" name="Google Shape;7888;p74"/>
                <p:cNvSpPr/>
                <p:nvPr/>
              </p:nvSpPr>
              <p:spPr>
                <a:xfrm>
                  <a:off x="4238846" y="3870117"/>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9" name="Google Shape;7889;p74"/>
              <p:cNvGrpSpPr/>
              <p:nvPr/>
            </p:nvGrpSpPr>
            <p:grpSpPr>
              <a:xfrm>
                <a:off x="4104889" y="3699242"/>
                <a:ext cx="37776" cy="32357"/>
                <a:chOff x="4104889" y="3699242"/>
                <a:chExt cx="37776" cy="32357"/>
              </a:xfrm>
            </p:grpSpPr>
            <p:sp>
              <p:nvSpPr>
                <p:cNvPr id="7890" name="Google Shape;7890;p74"/>
                <p:cNvSpPr/>
                <p:nvPr/>
              </p:nvSpPr>
              <p:spPr>
                <a:xfrm>
                  <a:off x="4104889" y="3699242"/>
                  <a:ext cx="37776" cy="32357"/>
                </a:xfrm>
                <a:custGeom>
                  <a:avLst/>
                  <a:gdLst/>
                  <a:ahLst/>
                  <a:cxnLst/>
                  <a:rect l="l" t="t" r="r" b="b"/>
                  <a:pathLst>
                    <a:path w="4803" h="4114" extrusionOk="0">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1" name="Google Shape;7891;p74"/>
                <p:cNvSpPr/>
                <p:nvPr/>
              </p:nvSpPr>
              <p:spPr>
                <a:xfrm>
                  <a:off x="4120013" y="3708948"/>
                  <a:ext cx="13040" cy="13040"/>
                </a:xfrm>
                <a:custGeom>
                  <a:avLst/>
                  <a:gdLst/>
                  <a:ahLst/>
                  <a:cxnLst/>
                  <a:rect l="l" t="t" r="r" b="b"/>
                  <a:pathLst>
                    <a:path w="1658" h="1658" extrusionOk="0">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2" name="Google Shape;7892;p74"/>
              <p:cNvGrpSpPr/>
              <p:nvPr/>
            </p:nvGrpSpPr>
            <p:grpSpPr>
              <a:xfrm>
                <a:off x="4143608" y="3475121"/>
                <a:ext cx="37878" cy="32420"/>
                <a:chOff x="4143608" y="3475121"/>
                <a:chExt cx="37878" cy="32420"/>
              </a:xfrm>
            </p:grpSpPr>
            <p:sp>
              <p:nvSpPr>
                <p:cNvPr id="7893" name="Google Shape;7893;p74"/>
                <p:cNvSpPr/>
                <p:nvPr/>
              </p:nvSpPr>
              <p:spPr>
                <a:xfrm>
                  <a:off x="4143608" y="3475121"/>
                  <a:ext cx="37878" cy="32420"/>
                </a:xfrm>
                <a:custGeom>
                  <a:avLst/>
                  <a:gdLst/>
                  <a:ahLst/>
                  <a:cxnLst/>
                  <a:rect l="l" t="t" r="r" b="b"/>
                  <a:pathLst>
                    <a:path w="4816" h="4122" extrusionOk="0">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4" name="Google Shape;7894;p74"/>
                <p:cNvSpPr/>
                <p:nvPr/>
              </p:nvSpPr>
              <p:spPr>
                <a:xfrm>
                  <a:off x="4158741" y="3484795"/>
                  <a:ext cx="13040" cy="13040"/>
                </a:xfrm>
                <a:custGeom>
                  <a:avLst/>
                  <a:gdLst/>
                  <a:ahLst/>
                  <a:cxnLst/>
                  <a:rect l="l" t="t" r="r" b="b"/>
                  <a:pathLst>
                    <a:path w="1658" h="1658" extrusionOk="0">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5" name="Google Shape;7895;p74"/>
              <p:cNvGrpSpPr/>
              <p:nvPr/>
            </p:nvGrpSpPr>
            <p:grpSpPr>
              <a:xfrm>
                <a:off x="4217248" y="3570893"/>
                <a:ext cx="37776" cy="32364"/>
                <a:chOff x="4217248" y="3570893"/>
                <a:chExt cx="37776" cy="32364"/>
              </a:xfrm>
            </p:grpSpPr>
            <p:sp>
              <p:nvSpPr>
                <p:cNvPr id="7896" name="Google Shape;7896;p74"/>
                <p:cNvSpPr/>
                <p:nvPr/>
              </p:nvSpPr>
              <p:spPr>
                <a:xfrm>
                  <a:off x="4217248" y="3570893"/>
                  <a:ext cx="37776" cy="32364"/>
                </a:xfrm>
                <a:custGeom>
                  <a:avLst/>
                  <a:gdLst/>
                  <a:ahLst/>
                  <a:cxnLst/>
                  <a:rect l="l" t="t" r="r" b="b"/>
                  <a:pathLst>
                    <a:path w="4803" h="4115" extrusionOk="0">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7" name="Google Shape;7897;p74"/>
                <p:cNvSpPr/>
                <p:nvPr/>
              </p:nvSpPr>
              <p:spPr>
                <a:xfrm>
                  <a:off x="4232373" y="3580599"/>
                  <a:ext cx="13048" cy="13048"/>
                </a:xfrm>
                <a:custGeom>
                  <a:avLst/>
                  <a:gdLst/>
                  <a:ahLst/>
                  <a:cxnLst/>
                  <a:rect l="l" t="t" r="r" b="b"/>
                  <a:pathLst>
                    <a:path w="1659" h="1659" extrusionOk="0">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8" name="Google Shape;7898;p74"/>
              <p:cNvGrpSpPr/>
              <p:nvPr/>
            </p:nvGrpSpPr>
            <p:grpSpPr>
              <a:xfrm>
                <a:off x="4255307" y="3431612"/>
                <a:ext cx="37776" cy="32451"/>
                <a:chOff x="4255307" y="3431612"/>
                <a:chExt cx="37776" cy="32451"/>
              </a:xfrm>
            </p:grpSpPr>
            <p:sp>
              <p:nvSpPr>
                <p:cNvPr id="7899" name="Google Shape;7899;p74"/>
                <p:cNvSpPr/>
                <p:nvPr/>
              </p:nvSpPr>
              <p:spPr>
                <a:xfrm>
                  <a:off x="4255307" y="3431612"/>
                  <a:ext cx="37776" cy="32451"/>
                </a:xfrm>
                <a:custGeom>
                  <a:avLst/>
                  <a:gdLst/>
                  <a:ahLst/>
                  <a:cxnLst/>
                  <a:rect l="l" t="t" r="r" b="b"/>
                  <a:pathLst>
                    <a:path w="4803" h="4126" extrusionOk="0">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0" name="Google Shape;7900;p74"/>
                <p:cNvSpPr/>
                <p:nvPr/>
              </p:nvSpPr>
              <p:spPr>
                <a:xfrm>
                  <a:off x="4270432" y="3441317"/>
                  <a:ext cx="13040" cy="13040"/>
                </a:xfrm>
                <a:custGeom>
                  <a:avLst/>
                  <a:gdLst/>
                  <a:ahLst/>
                  <a:cxnLst/>
                  <a:rect l="l" t="t" r="r" b="b"/>
                  <a:pathLst>
                    <a:path w="1658" h="1658" extrusionOk="0">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1" name="Google Shape;7901;p74"/>
              <p:cNvGrpSpPr/>
              <p:nvPr/>
            </p:nvGrpSpPr>
            <p:grpSpPr>
              <a:xfrm>
                <a:off x="3853052" y="3577398"/>
                <a:ext cx="37776" cy="32420"/>
                <a:chOff x="3853052" y="3577398"/>
                <a:chExt cx="37776" cy="32420"/>
              </a:xfrm>
            </p:grpSpPr>
            <p:sp>
              <p:nvSpPr>
                <p:cNvPr id="7902" name="Google Shape;7902;p74"/>
                <p:cNvSpPr/>
                <p:nvPr/>
              </p:nvSpPr>
              <p:spPr>
                <a:xfrm>
                  <a:off x="3853052" y="3577398"/>
                  <a:ext cx="37776" cy="32420"/>
                </a:xfrm>
                <a:custGeom>
                  <a:avLst/>
                  <a:gdLst/>
                  <a:ahLst/>
                  <a:cxnLst/>
                  <a:rect l="l" t="t" r="r" b="b"/>
                  <a:pathLst>
                    <a:path w="4803" h="4122" extrusionOk="0">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3" name="Google Shape;7903;p74"/>
                <p:cNvSpPr/>
                <p:nvPr/>
              </p:nvSpPr>
              <p:spPr>
                <a:xfrm>
                  <a:off x="3868176" y="3587072"/>
                  <a:ext cx="13040" cy="13040"/>
                </a:xfrm>
                <a:custGeom>
                  <a:avLst/>
                  <a:gdLst/>
                  <a:ahLst/>
                  <a:cxnLst/>
                  <a:rect l="l" t="t" r="r" b="b"/>
                  <a:pathLst>
                    <a:path w="1658" h="1658" extrusionOk="0">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4" name="Google Shape;7904;p74"/>
              <p:cNvGrpSpPr/>
              <p:nvPr/>
            </p:nvGrpSpPr>
            <p:grpSpPr>
              <a:xfrm>
                <a:off x="4039908" y="3412107"/>
                <a:ext cx="37776" cy="32357"/>
                <a:chOff x="4039908" y="3412107"/>
                <a:chExt cx="37776" cy="32357"/>
              </a:xfrm>
            </p:grpSpPr>
            <p:sp>
              <p:nvSpPr>
                <p:cNvPr id="7905" name="Google Shape;7905;p74"/>
                <p:cNvSpPr/>
                <p:nvPr/>
              </p:nvSpPr>
              <p:spPr>
                <a:xfrm>
                  <a:off x="4039908"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6" name="Google Shape;7906;p74"/>
                <p:cNvSpPr/>
                <p:nvPr/>
              </p:nvSpPr>
              <p:spPr>
                <a:xfrm>
                  <a:off x="4055033" y="3421812"/>
                  <a:ext cx="13040" cy="13040"/>
                </a:xfrm>
                <a:custGeom>
                  <a:avLst/>
                  <a:gdLst/>
                  <a:ahLst/>
                  <a:cxnLst/>
                  <a:rect l="l" t="t" r="r" b="b"/>
                  <a:pathLst>
                    <a:path w="1658" h="1658" extrusionOk="0">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7" name="Google Shape;7907;p74"/>
              <p:cNvGrpSpPr/>
              <p:nvPr/>
            </p:nvGrpSpPr>
            <p:grpSpPr>
              <a:xfrm>
                <a:off x="4017360" y="3342061"/>
                <a:ext cx="37870" cy="32380"/>
                <a:chOff x="4017360" y="3342061"/>
                <a:chExt cx="37870" cy="32380"/>
              </a:xfrm>
            </p:grpSpPr>
            <p:sp>
              <p:nvSpPr>
                <p:cNvPr id="7908" name="Google Shape;7908;p74"/>
                <p:cNvSpPr/>
                <p:nvPr/>
              </p:nvSpPr>
              <p:spPr>
                <a:xfrm>
                  <a:off x="4017360" y="3342061"/>
                  <a:ext cx="37870" cy="32380"/>
                </a:xfrm>
                <a:custGeom>
                  <a:avLst/>
                  <a:gdLst/>
                  <a:ahLst/>
                  <a:cxnLst/>
                  <a:rect l="l" t="t" r="r" b="b"/>
                  <a:pathLst>
                    <a:path w="4815" h="4117" extrusionOk="0">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9" name="Google Shape;7909;p74"/>
                <p:cNvSpPr/>
                <p:nvPr/>
              </p:nvSpPr>
              <p:spPr>
                <a:xfrm>
                  <a:off x="4032484" y="3351790"/>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10" name="Google Shape;7910;p74"/>
              <p:cNvSpPr/>
              <p:nvPr/>
            </p:nvSpPr>
            <p:spPr>
              <a:xfrm>
                <a:off x="3998712" y="3520180"/>
                <a:ext cx="47764" cy="40929"/>
              </a:xfrm>
              <a:custGeom>
                <a:avLst/>
                <a:gdLst/>
                <a:ahLst/>
                <a:cxnLst/>
                <a:rect l="l" t="t" r="r" b="b"/>
                <a:pathLst>
                  <a:path w="6073" h="5204" extrusionOk="0">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1" name="Google Shape;7911;p74"/>
              <p:cNvSpPr/>
              <p:nvPr/>
            </p:nvSpPr>
            <p:spPr>
              <a:xfrm>
                <a:off x="4011744" y="3529893"/>
                <a:ext cx="25026" cy="21448"/>
              </a:xfrm>
              <a:custGeom>
                <a:avLst/>
                <a:gdLst/>
                <a:ahLst/>
                <a:cxnLst/>
                <a:rect l="l" t="t" r="r" b="b"/>
                <a:pathLst>
                  <a:path w="3182" h="2727" extrusionOk="0">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12" name="Google Shape;7912;p74"/>
              <p:cNvGrpSpPr/>
              <p:nvPr/>
            </p:nvGrpSpPr>
            <p:grpSpPr>
              <a:xfrm>
                <a:off x="3750870" y="3418650"/>
                <a:ext cx="37776" cy="32380"/>
                <a:chOff x="3750870" y="3418650"/>
                <a:chExt cx="37776" cy="32380"/>
              </a:xfrm>
            </p:grpSpPr>
            <p:sp>
              <p:nvSpPr>
                <p:cNvPr id="7913" name="Google Shape;7913;p74"/>
                <p:cNvSpPr/>
                <p:nvPr/>
              </p:nvSpPr>
              <p:spPr>
                <a:xfrm>
                  <a:off x="3750870" y="3418650"/>
                  <a:ext cx="37776" cy="32380"/>
                </a:xfrm>
                <a:custGeom>
                  <a:avLst/>
                  <a:gdLst/>
                  <a:ahLst/>
                  <a:cxnLst/>
                  <a:rect l="l" t="t" r="r" b="b"/>
                  <a:pathLst>
                    <a:path w="4803" h="4117" extrusionOk="0">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4" name="Google Shape;7914;p74"/>
                <p:cNvSpPr/>
                <p:nvPr/>
              </p:nvSpPr>
              <p:spPr>
                <a:xfrm>
                  <a:off x="3765994" y="3428285"/>
                  <a:ext cx="13040" cy="13040"/>
                </a:xfrm>
                <a:custGeom>
                  <a:avLst/>
                  <a:gdLst/>
                  <a:ahLst/>
                  <a:cxnLst/>
                  <a:rect l="l" t="t" r="r" b="b"/>
                  <a:pathLst>
                    <a:path w="1658" h="1658" extrusionOk="0">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5" name="Google Shape;7915;p74"/>
              <p:cNvGrpSpPr/>
              <p:nvPr/>
            </p:nvGrpSpPr>
            <p:grpSpPr>
              <a:xfrm>
                <a:off x="3632509" y="3274438"/>
                <a:ext cx="37783" cy="32357"/>
                <a:chOff x="3632509" y="3274438"/>
                <a:chExt cx="37783" cy="32357"/>
              </a:xfrm>
            </p:grpSpPr>
            <p:sp>
              <p:nvSpPr>
                <p:cNvPr id="7916" name="Google Shape;7916;p74"/>
                <p:cNvSpPr/>
                <p:nvPr/>
              </p:nvSpPr>
              <p:spPr>
                <a:xfrm>
                  <a:off x="3632509" y="3274438"/>
                  <a:ext cx="37783" cy="32357"/>
                </a:xfrm>
                <a:custGeom>
                  <a:avLst/>
                  <a:gdLst/>
                  <a:ahLst/>
                  <a:cxnLst/>
                  <a:rect l="l" t="t" r="r" b="b"/>
                  <a:pathLst>
                    <a:path w="4804" h="4114" extrusionOk="0">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7" name="Google Shape;7917;p74"/>
                <p:cNvSpPr/>
                <p:nvPr/>
              </p:nvSpPr>
              <p:spPr>
                <a:xfrm>
                  <a:off x="3647547" y="3284049"/>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8" name="Google Shape;7918;p74"/>
              <p:cNvGrpSpPr/>
              <p:nvPr/>
            </p:nvGrpSpPr>
            <p:grpSpPr>
              <a:xfrm>
                <a:off x="3906424" y="3297561"/>
                <a:ext cx="37776" cy="32451"/>
                <a:chOff x="3906424" y="3297561"/>
                <a:chExt cx="37776" cy="32451"/>
              </a:xfrm>
            </p:grpSpPr>
            <p:sp>
              <p:nvSpPr>
                <p:cNvPr id="7919" name="Google Shape;7919;p74"/>
                <p:cNvSpPr/>
                <p:nvPr/>
              </p:nvSpPr>
              <p:spPr>
                <a:xfrm>
                  <a:off x="3906424" y="3297561"/>
                  <a:ext cx="37776" cy="32451"/>
                </a:xfrm>
                <a:custGeom>
                  <a:avLst/>
                  <a:gdLst/>
                  <a:ahLst/>
                  <a:cxnLst/>
                  <a:rect l="l" t="t" r="r" b="b"/>
                  <a:pathLst>
                    <a:path w="4803" h="4126" extrusionOk="0">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0" name="Google Shape;7920;p74"/>
                <p:cNvSpPr/>
                <p:nvPr/>
              </p:nvSpPr>
              <p:spPr>
                <a:xfrm>
                  <a:off x="3921548" y="3307361"/>
                  <a:ext cx="13048" cy="13040"/>
                </a:xfrm>
                <a:custGeom>
                  <a:avLst/>
                  <a:gdLst/>
                  <a:ahLst/>
                  <a:cxnLst/>
                  <a:rect l="l" t="t" r="r" b="b"/>
                  <a:pathLst>
                    <a:path w="1659" h="1658" extrusionOk="0">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1" name="Google Shape;7921;p74"/>
              <p:cNvGrpSpPr/>
              <p:nvPr/>
            </p:nvGrpSpPr>
            <p:grpSpPr>
              <a:xfrm>
                <a:off x="3866084" y="3412107"/>
                <a:ext cx="37776" cy="32357"/>
                <a:chOff x="3866084" y="3412107"/>
                <a:chExt cx="37776" cy="32357"/>
              </a:xfrm>
            </p:grpSpPr>
            <p:sp>
              <p:nvSpPr>
                <p:cNvPr id="7922" name="Google Shape;7922;p74"/>
                <p:cNvSpPr/>
                <p:nvPr/>
              </p:nvSpPr>
              <p:spPr>
                <a:xfrm>
                  <a:off x="3866084"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3" name="Google Shape;7923;p74"/>
                <p:cNvSpPr/>
                <p:nvPr/>
              </p:nvSpPr>
              <p:spPr>
                <a:xfrm>
                  <a:off x="3881208" y="3421812"/>
                  <a:ext cx="13048" cy="13040"/>
                </a:xfrm>
                <a:custGeom>
                  <a:avLst/>
                  <a:gdLst/>
                  <a:ahLst/>
                  <a:cxnLst/>
                  <a:rect l="l" t="t" r="r" b="b"/>
                  <a:pathLst>
                    <a:path w="1659" h="1658" extrusionOk="0">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4" name="Google Shape;7924;p74"/>
              <p:cNvGrpSpPr/>
              <p:nvPr/>
            </p:nvGrpSpPr>
            <p:grpSpPr>
              <a:xfrm>
                <a:off x="4023919" y="3766409"/>
                <a:ext cx="37783" cy="32357"/>
                <a:chOff x="4023919" y="3766409"/>
                <a:chExt cx="37783" cy="32357"/>
              </a:xfrm>
            </p:grpSpPr>
            <p:sp>
              <p:nvSpPr>
                <p:cNvPr id="7925" name="Google Shape;7925;p74"/>
                <p:cNvSpPr/>
                <p:nvPr/>
              </p:nvSpPr>
              <p:spPr>
                <a:xfrm>
                  <a:off x="4023919" y="3766409"/>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6" name="Google Shape;7926;p74"/>
                <p:cNvSpPr/>
                <p:nvPr/>
              </p:nvSpPr>
              <p:spPr>
                <a:xfrm>
                  <a:off x="4039051" y="3776115"/>
                  <a:ext cx="13040" cy="13048"/>
                </a:xfrm>
                <a:custGeom>
                  <a:avLst/>
                  <a:gdLst/>
                  <a:ahLst/>
                  <a:cxnLst/>
                  <a:rect l="l" t="t" r="r" b="b"/>
                  <a:pathLst>
                    <a:path w="1658" h="1659" extrusionOk="0">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7" name="Google Shape;7927;p74"/>
              <p:cNvGrpSpPr/>
              <p:nvPr/>
            </p:nvGrpSpPr>
            <p:grpSpPr>
              <a:xfrm>
                <a:off x="3973882" y="3779449"/>
                <a:ext cx="37776" cy="32357"/>
                <a:chOff x="3973882" y="3779449"/>
                <a:chExt cx="37776" cy="32357"/>
              </a:xfrm>
            </p:grpSpPr>
            <p:sp>
              <p:nvSpPr>
                <p:cNvPr id="7928" name="Google Shape;7928;p74"/>
                <p:cNvSpPr/>
                <p:nvPr/>
              </p:nvSpPr>
              <p:spPr>
                <a:xfrm>
                  <a:off x="3973882" y="3779449"/>
                  <a:ext cx="37776" cy="32357"/>
                </a:xfrm>
                <a:custGeom>
                  <a:avLst/>
                  <a:gdLst/>
                  <a:ahLst/>
                  <a:cxnLst/>
                  <a:rect l="l" t="t" r="r" b="b"/>
                  <a:pathLst>
                    <a:path w="4803" h="4114" extrusionOk="0">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9" name="Google Shape;7929;p74"/>
                <p:cNvSpPr/>
                <p:nvPr/>
              </p:nvSpPr>
              <p:spPr>
                <a:xfrm>
                  <a:off x="3989006" y="3789155"/>
                  <a:ext cx="13040" cy="13040"/>
                </a:xfrm>
                <a:custGeom>
                  <a:avLst/>
                  <a:gdLst/>
                  <a:ahLst/>
                  <a:cxnLst/>
                  <a:rect l="l" t="t" r="r" b="b"/>
                  <a:pathLst>
                    <a:path w="1658" h="1658" extrusionOk="0">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0" name="Google Shape;7930;p74"/>
              <p:cNvGrpSpPr/>
              <p:nvPr/>
            </p:nvGrpSpPr>
            <p:grpSpPr>
              <a:xfrm>
                <a:off x="4073398" y="3838028"/>
                <a:ext cx="37776" cy="32380"/>
                <a:chOff x="4073398" y="3838028"/>
                <a:chExt cx="37776" cy="32380"/>
              </a:xfrm>
            </p:grpSpPr>
            <p:sp>
              <p:nvSpPr>
                <p:cNvPr id="7931" name="Google Shape;7931;p74"/>
                <p:cNvSpPr/>
                <p:nvPr/>
              </p:nvSpPr>
              <p:spPr>
                <a:xfrm>
                  <a:off x="4073398" y="3838028"/>
                  <a:ext cx="37776" cy="32380"/>
                </a:xfrm>
                <a:custGeom>
                  <a:avLst/>
                  <a:gdLst/>
                  <a:ahLst/>
                  <a:cxnLst/>
                  <a:rect l="l" t="t" r="r" b="b"/>
                  <a:pathLst>
                    <a:path w="4803" h="4117" extrusionOk="0">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2" name="Google Shape;7932;p74"/>
                <p:cNvSpPr/>
                <p:nvPr/>
              </p:nvSpPr>
              <p:spPr>
                <a:xfrm>
                  <a:off x="4088428" y="3847663"/>
                  <a:ext cx="13040" cy="13040"/>
                </a:xfrm>
                <a:custGeom>
                  <a:avLst/>
                  <a:gdLst/>
                  <a:ahLst/>
                  <a:cxnLst/>
                  <a:rect l="l" t="t" r="r" b="b"/>
                  <a:pathLst>
                    <a:path w="1658" h="1658" extrusionOk="0">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3" name="Google Shape;7933;p74"/>
              <p:cNvGrpSpPr/>
              <p:nvPr/>
            </p:nvGrpSpPr>
            <p:grpSpPr>
              <a:xfrm>
                <a:off x="4342672" y="4144496"/>
                <a:ext cx="37752" cy="32364"/>
                <a:chOff x="4342672" y="4144496"/>
                <a:chExt cx="37752" cy="32364"/>
              </a:xfrm>
            </p:grpSpPr>
            <p:sp>
              <p:nvSpPr>
                <p:cNvPr id="7934" name="Google Shape;7934;p74"/>
                <p:cNvSpPr/>
                <p:nvPr/>
              </p:nvSpPr>
              <p:spPr>
                <a:xfrm>
                  <a:off x="4342672" y="4144496"/>
                  <a:ext cx="37752" cy="32364"/>
                </a:xfrm>
                <a:custGeom>
                  <a:avLst/>
                  <a:gdLst/>
                  <a:ahLst/>
                  <a:cxnLst/>
                  <a:rect l="l" t="t" r="r" b="b"/>
                  <a:pathLst>
                    <a:path w="4800" h="4115" extrusionOk="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5" name="Google Shape;7935;p74"/>
                <p:cNvSpPr/>
                <p:nvPr/>
              </p:nvSpPr>
              <p:spPr>
                <a:xfrm>
                  <a:off x="4355586" y="4154209"/>
                  <a:ext cx="15227" cy="13040"/>
                </a:xfrm>
                <a:custGeom>
                  <a:avLst/>
                  <a:gdLst/>
                  <a:ahLst/>
                  <a:cxnLst/>
                  <a:rect l="l" t="t" r="r" b="b"/>
                  <a:pathLst>
                    <a:path w="1936" h="1658" extrusionOk="0">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6" name="Google Shape;7936;p74"/>
              <p:cNvGrpSpPr/>
              <p:nvPr/>
            </p:nvGrpSpPr>
            <p:grpSpPr>
              <a:xfrm>
                <a:off x="4406386" y="4056872"/>
                <a:ext cx="37783" cy="32364"/>
                <a:chOff x="4406386" y="4056872"/>
                <a:chExt cx="37783" cy="32364"/>
              </a:xfrm>
            </p:grpSpPr>
            <p:sp>
              <p:nvSpPr>
                <p:cNvPr id="7937" name="Google Shape;7937;p74"/>
                <p:cNvSpPr/>
                <p:nvPr/>
              </p:nvSpPr>
              <p:spPr>
                <a:xfrm>
                  <a:off x="4406386" y="4056872"/>
                  <a:ext cx="37783" cy="32364"/>
                </a:xfrm>
                <a:custGeom>
                  <a:avLst/>
                  <a:gdLst/>
                  <a:ahLst/>
                  <a:cxnLst/>
                  <a:rect l="l" t="t" r="r" b="b"/>
                  <a:pathLst>
                    <a:path w="4804" h="4115" extrusionOk="0">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8" name="Google Shape;7938;p74"/>
                <p:cNvSpPr/>
                <p:nvPr/>
              </p:nvSpPr>
              <p:spPr>
                <a:xfrm>
                  <a:off x="4419332" y="4066577"/>
                  <a:ext cx="15227" cy="13017"/>
                </a:xfrm>
                <a:custGeom>
                  <a:avLst/>
                  <a:gdLst/>
                  <a:ahLst/>
                  <a:cxnLst/>
                  <a:rect l="l" t="t" r="r" b="b"/>
                  <a:pathLst>
                    <a:path w="1936" h="1655" extrusionOk="0">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9" name="Google Shape;7939;p74"/>
              <p:cNvGrpSpPr/>
              <p:nvPr/>
            </p:nvGrpSpPr>
            <p:grpSpPr>
              <a:xfrm>
                <a:off x="4284416" y="4245254"/>
                <a:ext cx="37783" cy="32357"/>
                <a:chOff x="4284416" y="4245254"/>
                <a:chExt cx="37783" cy="32357"/>
              </a:xfrm>
            </p:grpSpPr>
            <p:sp>
              <p:nvSpPr>
                <p:cNvPr id="7940" name="Google Shape;7940;p74"/>
                <p:cNvSpPr/>
                <p:nvPr/>
              </p:nvSpPr>
              <p:spPr>
                <a:xfrm>
                  <a:off x="4284416" y="4245254"/>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1" name="Google Shape;7941;p74"/>
                <p:cNvSpPr/>
                <p:nvPr/>
              </p:nvSpPr>
              <p:spPr>
                <a:xfrm>
                  <a:off x="4299548" y="4254959"/>
                  <a:ext cx="13040" cy="13040"/>
                </a:xfrm>
                <a:custGeom>
                  <a:avLst/>
                  <a:gdLst/>
                  <a:ahLst/>
                  <a:cxnLst/>
                  <a:rect l="l" t="t" r="r" b="b"/>
                  <a:pathLst>
                    <a:path w="1658" h="1658" extrusionOk="0">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2" name="Google Shape;7942;p74"/>
              <p:cNvGrpSpPr/>
              <p:nvPr/>
            </p:nvGrpSpPr>
            <p:grpSpPr>
              <a:xfrm>
                <a:off x="4219057" y="4331258"/>
                <a:ext cx="37776" cy="32364"/>
                <a:chOff x="4219057" y="4331258"/>
                <a:chExt cx="37776" cy="32364"/>
              </a:xfrm>
            </p:grpSpPr>
            <p:sp>
              <p:nvSpPr>
                <p:cNvPr id="7943" name="Google Shape;7943;p74"/>
                <p:cNvSpPr/>
                <p:nvPr/>
              </p:nvSpPr>
              <p:spPr>
                <a:xfrm>
                  <a:off x="4219057" y="4331258"/>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4" name="Google Shape;7944;p74"/>
                <p:cNvSpPr/>
                <p:nvPr/>
              </p:nvSpPr>
              <p:spPr>
                <a:xfrm>
                  <a:off x="4231995" y="4340971"/>
                  <a:ext cx="15235" cy="13040"/>
                </a:xfrm>
                <a:custGeom>
                  <a:avLst/>
                  <a:gdLst/>
                  <a:ahLst/>
                  <a:cxnLst/>
                  <a:rect l="l" t="t" r="r" b="b"/>
                  <a:pathLst>
                    <a:path w="1937" h="1658" extrusionOk="0">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5" name="Google Shape;7945;p74"/>
              <p:cNvGrpSpPr/>
              <p:nvPr/>
            </p:nvGrpSpPr>
            <p:grpSpPr>
              <a:xfrm>
                <a:off x="4204122" y="4141688"/>
                <a:ext cx="33497" cy="28699"/>
                <a:chOff x="4204122" y="4141688"/>
                <a:chExt cx="33497" cy="28699"/>
              </a:xfrm>
            </p:grpSpPr>
            <p:sp>
              <p:nvSpPr>
                <p:cNvPr id="7946" name="Google Shape;7946;p74"/>
                <p:cNvSpPr/>
                <p:nvPr/>
              </p:nvSpPr>
              <p:spPr>
                <a:xfrm>
                  <a:off x="4204122" y="4141688"/>
                  <a:ext cx="33497" cy="28699"/>
                </a:xfrm>
                <a:custGeom>
                  <a:avLst/>
                  <a:gdLst/>
                  <a:ahLst/>
                  <a:cxnLst/>
                  <a:rect l="l" t="t" r="r" b="b"/>
                  <a:pathLst>
                    <a:path w="4259" h="3649" extrusionOk="0">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7" name="Google Shape;7947;p74"/>
                <p:cNvSpPr/>
                <p:nvPr/>
              </p:nvSpPr>
              <p:spPr>
                <a:xfrm>
                  <a:off x="4216965" y="4151259"/>
                  <a:ext cx="11042" cy="9399"/>
                </a:xfrm>
                <a:custGeom>
                  <a:avLst/>
                  <a:gdLst/>
                  <a:ahLst/>
                  <a:cxnLst/>
                  <a:rect l="l" t="t" r="r" b="b"/>
                  <a:pathLst>
                    <a:path w="1404" h="1195" extrusionOk="0">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8" name="Google Shape;7948;p74"/>
              <p:cNvGrpSpPr/>
              <p:nvPr/>
            </p:nvGrpSpPr>
            <p:grpSpPr>
              <a:xfrm>
                <a:off x="4301546" y="4003869"/>
                <a:ext cx="38916" cy="33324"/>
                <a:chOff x="4301546" y="4003869"/>
                <a:chExt cx="38916" cy="33324"/>
              </a:xfrm>
            </p:grpSpPr>
            <p:sp>
              <p:nvSpPr>
                <p:cNvPr id="7949" name="Google Shape;7949;p74"/>
                <p:cNvSpPr/>
                <p:nvPr/>
              </p:nvSpPr>
              <p:spPr>
                <a:xfrm>
                  <a:off x="4301546" y="4003869"/>
                  <a:ext cx="38916" cy="33324"/>
                </a:xfrm>
                <a:custGeom>
                  <a:avLst/>
                  <a:gdLst/>
                  <a:ahLst/>
                  <a:cxnLst/>
                  <a:rect l="l" t="t" r="r" b="b"/>
                  <a:pathLst>
                    <a:path w="4948" h="4237" extrusionOk="0">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0" name="Google Shape;7950;p74"/>
                <p:cNvSpPr/>
                <p:nvPr/>
              </p:nvSpPr>
              <p:spPr>
                <a:xfrm>
                  <a:off x="4314389" y="4013590"/>
                  <a:ext cx="16469" cy="14000"/>
                </a:xfrm>
                <a:custGeom>
                  <a:avLst/>
                  <a:gdLst/>
                  <a:ahLst/>
                  <a:cxnLst/>
                  <a:rect l="l" t="t" r="r" b="b"/>
                  <a:pathLst>
                    <a:path w="2094" h="1780" extrusionOk="0">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1" name="Google Shape;7951;p74"/>
              <p:cNvGrpSpPr/>
              <p:nvPr/>
            </p:nvGrpSpPr>
            <p:grpSpPr>
              <a:xfrm>
                <a:off x="4210681" y="3924669"/>
                <a:ext cx="36549" cy="31366"/>
                <a:chOff x="4210681" y="3924669"/>
                <a:chExt cx="36549" cy="31366"/>
              </a:xfrm>
            </p:grpSpPr>
            <p:sp>
              <p:nvSpPr>
                <p:cNvPr id="7952" name="Google Shape;7952;p74"/>
                <p:cNvSpPr/>
                <p:nvPr/>
              </p:nvSpPr>
              <p:spPr>
                <a:xfrm>
                  <a:off x="4210681" y="3924669"/>
                  <a:ext cx="36549" cy="31366"/>
                </a:xfrm>
                <a:custGeom>
                  <a:avLst/>
                  <a:gdLst/>
                  <a:ahLst/>
                  <a:cxnLst/>
                  <a:rect l="l" t="t" r="r" b="b"/>
                  <a:pathLst>
                    <a:path w="4647" h="3988" extrusionOk="0">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3" name="Google Shape;7953;p74"/>
                <p:cNvSpPr/>
                <p:nvPr/>
              </p:nvSpPr>
              <p:spPr>
                <a:xfrm>
                  <a:off x="4225625" y="3934335"/>
                  <a:ext cx="11994" cy="11994"/>
                </a:xfrm>
                <a:custGeom>
                  <a:avLst/>
                  <a:gdLst/>
                  <a:ahLst/>
                  <a:cxnLst/>
                  <a:rect l="l" t="t" r="r" b="b"/>
                  <a:pathLst>
                    <a:path w="1525" h="1525" extrusionOk="0">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4" name="Google Shape;7954;p74"/>
              <p:cNvGrpSpPr/>
              <p:nvPr/>
            </p:nvGrpSpPr>
            <p:grpSpPr>
              <a:xfrm>
                <a:off x="3987771" y="3628874"/>
                <a:ext cx="31499" cy="26993"/>
                <a:chOff x="3987771" y="3628874"/>
                <a:chExt cx="31499" cy="26993"/>
              </a:xfrm>
            </p:grpSpPr>
            <p:sp>
              <p:nvSpPr>
                <p:cNvPr id="7955" name="Google Shape;7955;p74"/>
                <p:cNvSpPr/>
                <p:nvPr/>
              </p:nvSpPr>
              <p:spPr>
                <a:xfrm>
                  <a:off x="3987771" y="3628874"/>
                  <a:ext cx="31499" cy="26993"/>
                </a:xfrm>
                <a:custGeom>
                  <a:avLst/>
                  <a:gdLst/>
                  <a:ahLst/>
                  <a:cxnLst/>
                  <a:rect l="l" t="t" r="r" b="b"/>
                  <a:pathLst>
                    <a:path w="4005" h="3432" extrusionOk="0">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6" name="Google Shape;7956;p74"/>
                <p:cNvSpPr/>
                <p:nvPr/>
              </p:nvSpPr>
              <p:spPr>
                <a:xfrm>
                  <a:off x="4000709" y="3638540"/>
                  <a:ext cx="8856" cy="7605"/>
                </a:xfrm>
                <a:custGeom>
                  <a:avLst/>
                  <a:gdLst/>
                  <a:ahLst/>
                  <a:cxnLst/>
                  <a:rect l="l" t="t" r="r" b="b"/>
                  <a:pathLst>
                    <a:path w="1126" h="967" extrusionOk="0">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7" name="Google Shape;7957;p74"/>
              <p:cNvGrpSpPr/>
              <p:nvPr/>
            </p:nvGrpSpPr>
            <p:grpSpPr>
              <a:xfrm>
                <a:off x="4087382" y="3775674"/>
                <a:ext cx="31405" cy="26898"/>
                <a:chOff x="4087382" y="3775674"/>
                <a:chExt cx="31405" cy="26898"/>
              </a:xfrm>
            </p:grpSpPr>
            <p:sp>
              <p:nvSpPr>
                <p:cNvPr id="7958" name="Google Shape;7958;p74"/>
                <p:cNvSpPr/>
                <p:nvPr/>
              </p:nvSpPr>
              <p:spPr>
                <a:xfrm>
                  <a:off x="4087382" y="3775674"/>
                  <a:ext cx="31405" cy="26898"/>
                </a:xfrm>
                <a:custGeom>
                  <a:avLst/>
                  <a:gdLst/>
                  <a:ahLst/>
                  <a:cxnLst/>
                  <a:rect l="l" t="t" r="r" b="b"/>
                  <a:pathLst>
                    <a:path w="3993" h="3420" extrusionOk="0">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9" name="Google Shape;7959;p74"/>
                <p:cNvSpPr/>
                <p:nvPr/>
              </p:nvSpPr>
              <p:spPr>
                <a:xfrm>
                  <a:off x="4101460" y="3785348"/>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0" name="Google Shape;7960;p74"/>
              <p:cNvGrpSpPr/>
              <p:nvPr/>
            </p:nvGrpSpPr>
            <p:grpSpPr>
              <a:xfrm>
                <a:off x="4118873" y="3856637"/>
                <a:ext cx="31405" cy="26906"/>
                <a:chOff x="4118873" y="3856637"/>
                <a:chExt cx="31405" cy="26906"/>
              </a:xfrm>
            </p:grpSpPr>
            <p:sp>
              <p:nvSpPr>
                <p:cNvPr id="7961" name="Google Shape;7961;p74"/>
                <p:cNvSpPr/>
                <p:nvPr/>
              </p:nvSpPr>
              <p:spPr>
                <a:xfrm>
                  <a:off x="4118873" y="3856637"/>
                  <a:ext cx="31405" cy="26906"/>
                </a:xfrm>
                <a:custGeom>
                  <a:avLst/>
                  <a:gdLst/>
                  <a:ahLst/>
                  <a:cxnLst/>
                  <a:rect l="l" t="t" r="r" b="b"/>
                  <a:pathLst>
                    <a:path w="3993" h="3421" extrusionOk="0">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2" name="Google Shape;7962;p74"/>
                <p:cNvSpPr/>
                <p:nvPr/>
              </p:nvSpPr>
              <p:spPr>
                <a:xfrm>
                  <a:off x="4133046" y="3866310"/>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3" name="Google Shape;7963;p74"/>
              <p:cNvGrpSpPr/>
              <p:nvPr/>
            </p:nvGrpSpPr>
            <p:grpSpPr>
              <a:xfrm>
                <a:off x="4168541" y="3639523"/>
                <a:ext cx="31499" cy="26906"/>
                <a:chOff x="4168541" y="3639523"/>
                <a:chExt cx="31499" cy="26906"/>
              </a:xfrm>
            </p:grpSpPr>
            <p:sp>
              <p:nvSpPr>
                <p:cNvPr id="7964" name="Google Shape;7964;p74"/>
                <p:cNvSpPr/>
                <p:nvPr/>
              </p:nvSpPr>
              <p:spPr>
                <a:xfrm>
                  <a:off x="4168541" y="3639523"/>
                  <a:ext cx="31499" cy="26906"/>
                </a:xfrm>
                <a:custGeom>
                  <a:avLst/>
                  <a:gdLst/>
                  <a:ahLst/>
                  <a:cxnLst/>
                  <a:rect l="l" t="t" r="r" b="b"/>
                  <a:pathLst>
                    <a:path w="4005" h="3421" extrusionOk="0">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5" name="Google Shape;7965;p74"/>
                <p:cNvSpPr/>
                <p:nvPr/>
              </p:nvSpPr>
              <p:spPr>
                <a:xfrm>
                  <a:off x="4182713" y="3649197"/>
                  <a:ext cx="7716" cy="7621"/>
                </a:xfrm>
                <a:custGeom>
                  <a:avLst/>
                  <a:gdLst/>
                  <a:ahLst/>
                  <a:cxnLst/>
                  <a:rect l="l" t="t" r="r" b="b"/>
                  <a:pathLst>
                    <a:path w="981" h="969" extrusionOk="0">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6" name="Google Shape;7966;p74"/>
              <p:cNvGrpSpPr/>
              <p:nvPr/>
            </p:nvGrpSpPr>
            <p:grpSpPr>
              <a:xfrm>
                <a:off x="3965789" y="3393545"/>
                <a:ext cx="31405" cy="26945"/>
                <a:chOff x="3965789" y="3393545"/>
                <a:chExt cx="31405" cy="26945"/>
              </a:xfrm>
            </p:grpSpPr>
            <p:sp>
              <p:nvSpPr>
                <p:cNvPr id="7967" name="Google Shape;7967;p74"/>
                <p:cNvSpPr/>
                <p:nvPr/>
              </p:nvSpPr>
              <p:spPr>
                <a:xfrm>
                  <a:off x="3965789" y="3393545"/>
                  <a:ext cx="31405" cy="26945"/>
                </a:xfrm>
                <a:custGeom>
                  <a:avLst/>
                  <a:gdLst/>
                  <a:ahLst/>
                  <a:cxnLst/>
                  <a:rect l="l" t="t" r="r" b="b"/>
                  <a:pathLst>
                    <a:path w="3993" h="3426" extrusionOk="0">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8" name="Google Shape;7968;p74"/>
                <p:cNvSpPr/>
                <p:nvPr/>
              </p:nvSpPr>
              <p:spPr>
                <a:xfrm>
                  <a:off x="3978632" y="3403259"/>
                  <a:ext cx="8950" cy="7590"/>
                </a:xfrm>
                <a:custGeom>
                  <a:avLst/>
                  <a:gdLst/>
                  <a:ahLst/>
                  <a:cxnLst/>
                  <a:rect l="l" t="t" r="r" b="b"/>
                  <a:pathLst>
                    <a:path w="1138" h="965" extrusionOk="0">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9" name="Google Shape;7969;p74"/>
              <p:cNvGrpSpPr/>
              <p:nvPr/>
            </p:nvGrpSpPr>
            <p:grpSpPr>
              <a:xfrm>
                <a:off x="3925166" y="3491008"/>
                <a:ext cx="31405" cy="27001"/>
                <a:chOff x="3925166" y="3491008"/>
                <a:chExt cx="31405" cy="27001"/>
              </a:xfrm>
            </p:grpSpPr>
            <p:sp>
              <p:nvSpPr>
                <p:cNvPr id="7970" name="Google Shape;7970;p74"/>
                <p:cNvSpPr/>
                <p:nvPr/>
              </p:nvSpPr>
              <p:spPr>
                <a:xfrm>
                  <a:off x="3925166" y="3491008"/>
                  <a:ext cx="31405" cy="27001"/>
                </a:xfrm>
                <a:custGeom>
                  <a:avLst/>
                  <a:gdLst/>
                  <a:ahLst/>
                  <a:cxnLst/>
                  <a:rect l="l" t="t" r="r" b="b"/>
                  <a:pathLst>
                    <a:path w="3993" h="3433" extrusionOk="0">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1" name="Google Shape;7971;p74"/>
                <p:cNvSpPr/>
                <p:nvPr/>
              </p:nvSpPr>
              <p:spPr>
                <a:xfrm>
                  <a:off x="3939339" y="3500682"/>
                  <a:ext cx="7621" cy="7621"/>
                </a:xfrm>
                <a:custGeom>
                  <a:avLst/>
                  <a:gdLst/>
                  <a:ahLst/>
                  <a:cxnLst/>
                  <a:rect l="l" t="t" r="r" b="b"/>
                  <a:pathLst>
                    <a:path w="969" h="969" extrusionOk="0">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2" name="Google Shape;7972;p74"/>
              <p:cNvGrpSpPr/>
              <p:nvPr/>
            </p:nvGrpSpPr>
            <p:grpSpPr>
              <a:xfrm>
                <a:off x="3682845" y="3340976"/>
                <a:ext cx="31397" cy="26898"/>
                <a:chOff x="3682845" y="3340976"/>
                <a:chExt cx="31397" cy="26898"/>
              </a:xfrm>
            </p:grpSpPr>
            <p:sp>
              <p:nvSpPr>
                <p:cNvPr id="7973" name="Google Shape;7973;p74"/>
                <p:cNvSpPr/>
                <p:nvPr/>
              </p:nvSpPr>
              <p:spPr>
                <a:xfrm>
                  <a:off x="3682845" y="3340976"/>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4" name="Google Shape;7974;p74"/>
                <p:cNvSpPr/>
                <p:nvPr/>
              </p:nvSpPr>
              <p:spPr>
                <a:xfrm>
                  <a:off x="3695783" y="3350650"/>
                  <a:ext cx="8856" cy="7645"/>
                </a:xfrm>
                <a:custGeom>
                  <a:avLst/>
                  <a:gdLst/>
                  <a:ahLst/>
                  <a:cxnLst/>
                  <a:rect l="l" t="t" r="r" b="b"/>
                  <a:pathLst>
                    <a:path w="1126" h="972" extrusionOk="0">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5" name="Google Shape;7975;p74"/>
              <p:cNvGrpSpPr/>
              <p:nvPr/>
            </p:nvGrpSpPr>
            <p:grpSpPr>
              <a:xfrm>
                <a:off x="3795393" y="3353725"/>
                <a:ext cx="31499" cy="26993"/>
                <a:chOff x="3795393" y="3353725"/>
                <a:chExt cx="31499" cy="26993"/>
              </a:xfrm>
            </p:grpSpPr>
            <p:sp>
              <p:nvSpPr>
                <p:cNvPr id="7976" name="Google Shape;7976;p74"/>
                <p:cNvSpPr/>
                <p:nvPr/>
              </p:nvSpPr>
              <p:spPr>
                <a:xfrm>
                  <a:off x="3795393" y="3353725"/>
                  <a:ext cx="31499" cy="26993"/>
                </a:xfrm>
                <a:custGeom>
                  <a:avLst/>
                  <a:gdLst/>
                  <a:ahLst/>
                  <a:cxnLst/>
                  <a:rect l="l" t="t" r="r" b="b"/>
                  <a:pathLst>
                    <a:path w="4005" h="3432" extrusionOk="0">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7" name="Google Shape;7977;p74"/>
                <p:cNvSpPr/>
                <p:nvPr/>
              </p:nvSpPr>
              <p:spPr>
                <a:xfrm>
                  <a:off x="3809668" y="3363399"/>
                  <a:ext cx="7613" cy="7613"/>
                </a:xfrm>
                <a:custGeom>
                  <a:avLst/>
                  <a:gdLst/>
                  <a:ahLst/>
                  <a:cxnLst/>
                  <a:rect l="l" t="t" r="r" b="b"/>
                  <a:pathLst>
                    <a:path w="968" h="968" extrusionOk="0">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8" name="Google Shape;7978;p74"/>
              <p:cNvGrpSpPr/>
              <p:nvPr/>
            </p:nvGrpSpPr>
            <p:grpSpPr>
              <a:xfrm>
                <a:off x="4176909" y="4363221"/>
                <a:ext cx="38924" cy="33316"/>
                <a:chOff x="4176909" y="4363221"/>
                <a:chExt cx="38924" cy="33316"/>
              </a:xfrm>
            </p:grpSpPr>
            <p:sp>
              <p:nvSpPr>
                <p:cNvPr id="7979" name="Google Shape;7979;p74"/>
                <p:cNvSpPr/>
                <p:nvPr/>
              </p:nvSpPr>
              <p:spPr>
                <a:xfrm>
                  <a:off x="4176909" y="4363221"/>
                  <a:ext cx="38924" cy="33316"/>
                </a:xfrm>
                <a:custGeom>
                  <a:avLst/>
                  <a:gdLst/>
                  <a:ahLst/>
                  <a:cxnLst/>
                  <a:rect l="l" t="t" r="r" b="b"/>
                  <a:pathLst>
                    <a:path w="4949" h="4236" extrusionOk="0">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0" name="Google Shape;7980;p74"/>
                <p:cNvSpPr/>
                <p:nvPr/>
              </p:nvSpPr>
              <p:spPr>
                <a:xfrm>
                  <a:off x="4192230" y="4372934"/>
                  <a:ext cx="13897" cy="13992"/>
                </a:xfrm>
                <a:custGeom>
                  <a:avLst/>
                  <a:gdLst/>
                  <a:ahLst/>
                  <a:cxnLst/>
                  <a:rect l="l" t="t" r="r" b="b"/>
                  <a:pathLst>
                    <a:path w="1767" h="1779" extrusionOk="0">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1" name="Google Shape;7981;p74"/>
              <p:cNvGrpSpPr/>
              <p:nvPr/>
            </p:nvGrpSpPr>
            <p:grpSpPr>
              <a:xfrm>
                <a:off x="4226191" y="4007660"/>
                <a:ext cx="33560" cy="28770"/>
                <a:chOff x="4226191" y="4007660"/>
                <a:chExt cx="33560" cy="28770"/>
              </a:xfrm>
            </p:grpSpPr>
            <p:sp>
              <p:nvSpPr>
                <p:cNvPr id="7982" name="Google Shape;7982;p74"/>
                <p:cNvSpPr/>
                <p:nvPr/>
              </p:nvSpPr>
              <p:spPr>
                <a:xfrm>
                  <a:off x="4226191" y="4007660"/>
                  <a:ext cx="33560" cy="28770"/>
                </a:xfrm>
                <a:custGeom>
                  <a:avLst/>
                  <a:gdLst/>
                  <a:ahLst/>
                  <a:cxnLst/>
                  <a:rect l="l" t="t" r="r" b="b"/>
                  <a:pathLst>
                    <a:path w="4267" h="3658" extrusionOk="0">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3" name="Google Shape;7983;p74"/>
                <p:cNvSpPr/>
                <p:nvPr/>
              </p:nvSpPr>
              <p:spPr>
                <a:xfrm>
                  <a:off x="4239129" y="4017397"/>
                  <a:ext cx="10948" cy="9383"/>
                </a:xfrm>
                <a:custGeom>
                  <a:avLst/>
                  <a:gdLst/>
                  <a:ahLst/>
                  <a:cxnLst/>
                  <a:rect l="l" t="t" r="r" b="b"/>
                  <a:pathLst>
                    <a:path w="1392" h="1193" extrusionOk="0">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4" name="Google Shape;7984;p74"/>
              <p:cNvGrpSpPr/>
              <p:nvPr/>
            </p:nvGrpSpPr>
            <p:grpSpPr>
              <a:xfrm>
                <a:off x="3597785" y="3377045"/>
                <a:ext cx="33591" cy="28699"/>
                <a:chOff x="3597785" y="3377045"/>
                <a:chExt cx="33591" cy="28699"/>
              </a:xfrm>
            </p:grpSpPr>
            <p:sp>
              <p:nvSpPr>
                <p:cNvPr id="7985" name="Google Shape;7985;p74"/>
                <p:cNvSpPr/>
                <p:nvPr/>
              </p:nvSpPr>
              <p:spPr>
                <a:xfrm>
                  <a:off x="3597785" y="3377045"/>
                  <a:ext cx="33591" cy="28699"/>
                </a:xfrm>
                <a:custGeom>
                  <a:avLst/>
                  <a:gdLst/>
                  <a:ahLst/>
                  <a:cxnLst/>
                  <a:rect l="l" t="t" r="r" b="b"/>
                  <a:pathLst>
                    <a:path w="4271" h="3649" extrusionOk="0">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6" name="Google Shape;7986;p74"/>
                <p:cNvSpPr/>
                <p:nvPr/>
              </p:nvSpPr>
              <p:spPr>
                <a:xfrm>
                  <a:off x="3612343" y="3386703"/>
                  <a:ext cx="9328" cy="9336"/>
                </a:xfrm>
                <a:custGeom>
                  <a:avLst/>
                  <a:gdLst/>
                  <a:ahLst/>
                  <a:cxnLst/>
                  <a:rect l="l" t="t" r="r" b="b"/>
                  <a:pathLst>
                    <a:path w="1186" h="1187" extrusionOk="0">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7" name="Google Shape;7987;p74"/>
              <p:cNvGrpSpPr/>
              <p:nvPr/>
            </p:nvGrpSpPr>
            <p:grpSpPr>
              <a:xfrm>
                <a:off x="3887870" y="3669796"/>
                <a:ext cx="33591" cy="28692"/>
                <a:chOff x="3887870" y="3669796"/>
                <a:chExt cx="33591" cy="28692"/>
              </a:xfrm>
            </p:grpSpPr>
            <p:sp>
              <p:nvSpPr>
                <p:cNvPr id="7988" name="Google Shape;7988;p74"/>
                <p:cNvSpPr/>
                <p:nvPr/>
              </p:nvSpPr>
              <p:spPr>
                <a:xfrm>
                  <a:off x="3887870" y="3669796"/>
                  <a:ext cx="33591" cy="28692"/>
                </a:xfrm>
                <a:custGeom>
                  <a:avLst/>
                  <a:gdLst/>
                  <a:ahLst/>
                  <a:cxnLst/>
                  <a:rect l="l" t="t" r="r" b="b"/>
                  <a:pathLst>
                    <a:path w="4271" h="3648" extrusionOk="0">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9" name="Google Shape;7989;p74"/>
                <p:cNvSpPr/>
                <p:nvPr/>
              </p:nvSpPr>
              <p:spPr>
                <a:xfrm>
                  <a:off x="3902428" y="3679454"/>
                  <a:ext cx="9422" cy="9328"/>
                </a:xfrm>
                <a:custGeom>
                  <a:avLst/>
                  <a:gdLst/>
                  <a:ahLst/>
                  <a:cxnLst/>
                  <a:rect l="l" t="t" r="r" b="b"/>
                  <a:pathLst>
                    <a:path w="1198" h="1186" extrusionOk="0">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0" name="Google Shape;7990;p74"/>
              <p:cNvGrpSpPr/>
              <p:nvPr/>
            </p:nvGrpSpPr>
            <p:grpSpPr>
              <a:xfrm>
                <a:off x="3818320" y="3481625"/>
                <a:ext cx="33497" cy="28770"/>
                <a:chOff x="3818320" y="3481625"/>
                <a:chExt cx="33497" cy="28770"/>
              </a:xfrm>
            </p:grpSpPr>
            <p:sp>
              <p:nvSpPr>
                <p:cNvPr id="7991" name="Google Shape;7991;p74"/>
                <p:cNvSpPr/>
                <p:nvPr/>
              </p:nvSpPr>
              <p:spPr>
                <a:xfrm>
                  <a:off x="3818320" y="3481625"/>
                  <a:ext cx="33497" cy="28770"/>
                </a:xfrm>
                <a:custGeom>
                  <a:avLst/>
                  <a:gdLst/>
                  <a:ahLst/>
                  <a:cxnLst/>
                  <a:rect l="l" t="t" r="r" b="b"/>
                  <a:pathLst>
                    <a:path w="4259" h="3658" extrusionOk="0">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2" name="Google Shape;7992;p74"/>
                <p:cNvSpPr/>
                <p:nvPr/>
              </p:nvSpPr>
              <p:spPr>
                <a:xfrm>
                  <a:off x="3831258" y="3491362"/>
                  <a:ext cx="10956" cy="9375"/>
                </a:xfrm>
                <a:custGeom>
                  <a:avLst/>
                  <a:gdLst/>
                  <a:ahLst/>
                  <a:cxnLst/>
                  <a:rect l="l" t="t" r="r" b="b"/>
                  <a:pathLst>
                    <a:path w="1393" h="1192" extrusionOk="0">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3" name="Google Shape;7993;p74"/>
              <p:cNvGrpSpPr/>
              <p:nvPr/>
            </p:nvGrpSpPr>
            <p:grpSpPr>
              <a:xfrm>
                <a:off x="4278139" y="4120948"/>
                <a:ext cx="37492" cy="32129"/>
                <a:chOff x="4278139" y="4120948"/>
                <a:chExt cx="37492" cy="32129"/>
              </a:xfrm>
            </p:grpSpPr>
            <p:sp>
              <p:nvSpPr>
                <p:cNvPr id="7994" name="Google Shape;7994;p74"/>
                <p:cNvSpPr/>
                <p:nvPr/>
              </p:nvSpPr>
              <p:spPr>
                <a:xfrm>
                  <a:off x="4278139" y="4120948"/>
                  <a:ext cx="37492" cy="32129"/>
                </a:xfrm>
                <a:custGeom>
                  <a:avLst/>
                  <a:gdLst/>
                  <a:ahLst/>
                  <a:cxnLst/>
                  <a:rect l="l" t="t" r="r" b="b"/>
                  <a:pathLst>
                    <a:path w="4767" h="4085" extrusionOk="0">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5" name="Google Shape;7995;p74"/>
                <p:cNvSpPr/>
                <p:nvPr/>
              </p:nvSpPr>
              <p:spPr>
                <a:xfrm>
                  <a:off x="4290983" y="4130614"/>
                  <a:ext cx="14943" cy="12812"/>
                </a:xfrm>
                <a:custGeom>
                  <a:avLst/>
                  <a:gdLst/>
                  <a:ahLst/>
                  <a:cxnLst/>
                  <a:rect l="l" t="t" r="r" b="b"/>
                  <a:pathLst>
                    <a:path w="1900" h="1629" extrusionOk="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6" name="Google Shape;7996;p74"/>
              <p:cNvGrpSpPr/>
              <p:nvPr/>
            </p:nvGrpSpPr>
            <p:grpSpPr>
              <a:xfrm>
                <a:off x="4419898" y="3977388"/>
                <a:ext cx="33497" cy="28692"/>
                <a:chOff x="4419898" y="3977388"/>
                <a:chExt cx="33497" cy="28692"/>
              </a:xfrm>
            </p:grpSpPr>
            <p:sp>
              <p:nvSpPr>
                <p:cNvPr id="7997" name="Google Shape;7997;p74"/>
                <p:cNvSpPr/>
                <p:nvPr/>
              </p:nvSpPr>
              <p:spPr>
                <a:xfrm>
                  <a:off x="4419898" y="3977388"/>
                  <a:ext cx="33497" cy="28692"/>
                </a:xfrm>
                <a:custGeom>
                  <a:avLst/>
                  <a:gdLst/>
                  <a:ahLst/>
                  <a:cxnLst/>
                  <a:rect l="l" t="t" r="r" b="b"/>
                  <a:pathLst>
                    <a:path w="4259" h="3648" extrusionOk="0">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8" name="Google Shape;7998;p74"/>
                <p:cNvSpPr/>
                <p:nvPr/>
              </p:nvSpPr>
              <p:spPr>
                <a:xfrm>
                  <a:off x="4432742" y="3987046"/>
                  <a:ext cx="11042" cy="9399"/>
                </a:xfrm>
                <a:custGeom>
                  <a:avLst/>
                  <a:gdLst/>
                  <a:ahLst/>
                  <a:cxnLst/>
                  <a:rect l="l" t="t" r="r" b="b"/>
                  <a:pathLst>
                    <a:path w="1404" h="1195" extrusionOk="0">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9" name="Google Shape;7999;p74"/>
              <p:cNvGrpSpPr/>
              <p:nvPr/>
            </p:nvGrpSpPr>
            <p:grpSpPr>
              <a:xfrm>
                <a:off x="4158930" y="4034684"/>
                <a:ext cx="33497" cy="28762"/>
                <a:chOff x="4158930" y="4034684"/>
                <a:chExt cx="33497" cy="28762"/>
              </a:xfrm>
            </p:grpSpPr>
            <p:sp>
              <p:nvSpPr>
                <p:cNvPr id="8000" name="Google Shape;8000;p74"/>
                <p:cNvSpPr/>
                <p:nvPr/>
              </p:nvSpPr>
              <p:spPr>
                <a:xfrm>
                  <a:off x="4158930" y="4034684"/>
                  <a:ext cx="33497" cy="28762"/>
                </a:xfrm>
                <a:custGeom>
                  <a:avLst/>
                  <a:gdLst/>
                  <a:ahLst/>
                  <a:cxnLst/>
                  <a:rect l="l" t="t" r="r" b="b"/>
                  <a:pathLst>
                    <a:path w="4259" h="3657" extrusionOk="0">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1" name="Google Shape;8001;p74"/>
                <p:cNvSpPr/>
                <p:nvPr/>
              </p:nvSpPr>
              <p:spPr>
                <a:xfrm>
                  <a:off x="4173385" y="4044319"/>
                  <a:ext cx="9336" cy="9430"/>
                </a:xfrm>
                <a:custGeom>
                  <a:avLst/>
                  <a:gdLst/>
                  <a:ahLst/>
                  <a:cxnLst/>
                  <a:rect l="l" t="t" r="r" b="b"/>
                  <a:pathLst>
                    <a:path w="1187" h="1199" extrusionOk="0">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2" name="Google Shape;8002;p74"/>
              <p:cNvGrpSpPr/>
              <p:nvPr/>
            </p:nvGrpSpPr>
            <p:grpSpPr>
              <a:xfrm>
                <a:off x="4134949" y="3957049"/>
                <a:ext cx="33497" cy="28770"/>
                <a:chOff x="4134949" y="3957049"/>
                <a:chExt cx="33497" cy="28770"/>
              </a:xfrm>
            </p:grpSpPr>
            <p:sp>
              <p:nvSpPr>
                <p:cNvPr id="8003" name="Google Shape;8003;p74"/>
                <p:cNvSpPr/>
                <p:nvPr/>
              </p:nvSpPr>
              <p:spPr>
                <a:xfrm>
                  <a:off x="4134949" y="3957049"/>
                  <a:ext cx="33497" cy="28770"/>
                </a:xfrm>
                <a:custGeom>
                  <a:avLst/>
                  <a:gdLst/>
                  <a:ahLst/>
                  <a:cxnLst/>
                  <a:rect l="l" t="t" r="r" b="b"/>
                  <a:pathLst>
                    <a:path w="4259" h="3658" extrusionOk="0">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4" name="Google Shape;8004;p74"/>
                <p:cNvSpPr/>
                <p:nvPr/>
              </p:nvSpPr>
              <p:spPr>
                <a:xfrm>
                  <a:off x="4147793" y="3966778"/>
                  <a:ext cx="10956" cy="9383"/>
                </a:xfrm>
                <a:custGeom>
                  <a:avLst/>
                  <a:gdLst/>
                  <a:ahLst/>
                  <a:cxnLst/>
                  <a:rect l="l" t="t" r="r" b="b"/>
                  <a:pathLst>
                    <a:path w="1393" h="1193" extrusionOk="0">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5" name="Google Shape;8005;p74"/>
              <p:cNvGrpSpPr/>
              <p:nvPr/>
            </p:nvGrpSpPr>
            <p:grpSpPr>
              <a:xfrm>
                <a:off x="4193653" y="4184403"/>
                <a:ext cx="43580" cy="37264"/>
                <a:chOff x="4193653" y="4184403"/>
                <a:chExt cx="43580" cy="37264"/>
              </a:xfrm>
            </p:grpSpPr>
            <p:sp>
              <p:nvSpPr>
                <p:cNvPr id="8006" name="Google Shape;8006;p74"/>
                <p:cNvSpPr/>
                <p:nvPr/>
              </p:nvSpPr>
              <p:spPr>
                <a:xfrm>
                  <a:off x="4193653" y="4184403"/>
                  <a:ext cx="43580" cy="37264"/>
                </a:xfrm>
                <a:custGeom>
                  <a:avLst/>
                  <a:gdLst/>
                  <a:ahLst/>
                  <a:cxnLst/>
                  <a:rect l="l" t="t" r="r" b="b"/>
                  <a:pathLst>
                    <a:path w="5541" h="4738" extrusionOk="0">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7" name="Google Shape;8007;p74"/>
                <p:cNvSpPr/>
                <p:nvPr/>
              </p:nvSpPr>
              <p:spPr>
                <a:xfrm>
                  <a:off x="4206591" y="4194069"/>
                  <a:ext cx="20944" cy="17948"/>
                </a:xfrm>
                <a:custGeom>
                  <a:avLst/>
                  <a:gdLst/>
                  <a:ahLst/>
                  <a:cxnLst/>
                  <a:rect l="l" t="t" r="r" b="b"/>
                  <a:pathLst>
                    <a:path w="2663" h="2282" extrusionOk="0">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8" name="Google Shape;8008;p74"/>
              <p:cNvGrpSpPr/>
              <p:nvPr/>
            </p:nvGrpSpPr>
            <p:grpSpPr>
              <a:xfrm>
                <a:off x="4343600" y="3943844"/>
                <a:ext cx="43580" cy="37312"/>
                <a:chOff x="4343600" y="3943844"/>
                <a:chExt cx="43580" cy="37312"/>
              </a:xfrm>
            </p:grpSpPr>
            <p:sp>
              <p:nvSpPr>
                <p:cNvPr id="8009" name="Google Shape;8009;p74"/>
                <p:cNvSpPr/>
                <p:nvPr/>
              </p:nvSpPr>
              <p:spPr>
                <a:xfrm>
                  <a:off x="4343600" y="3943844"/>
                  <a:ext cx="43580" cy="37312"/>
                </a:xfrm>
                <a:custGeom>
                  <a:avLst/>
                  <a:gdLst/>
                  <a:ahLst/>
                  <a:cxnLst/>
                  <a:rect l="l" t="t" r="r" b="b"/>
                  <a:pathLst>
                    <a:path w="5541" h="4744" extrusionOk="0">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0" name="Google Shape;8010;p74"/>
                <p:cNvSpPr/>
                <p:nvPr/>
              </p:nvSpPr>
              <p:spPr>
                <a:xfrm>
                  <a:off x="4359581" y="3953557"/>
                  <a:ext cx="17893" cy="17893"/>
                </a:xfrm>
                <a:custGeom>
                  <a:avLst/>
                  <a:gdLst/>
                  <a:ahLst/>
                  <a:cxnLst/>
                  <a:rect l="l" t="t" r="r" b="b"/>
                  <a:pathLst>
                    <a:path w="2275" h="2275" extrusionOk="0">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1" name="Google Shape;8011;p74"/>
              <p:cNvGrpSpPr/>
              <p:nvPr/>
            </p:nvGrpSpPr>
            <p:grpSpPr>
              <a:xfrm>
                <a:off x="4172339" y="3381693"/>
                <a:ext cx="31499" cy="27001"/>
                <a:chOff x="4172339" y="3381693"/>
                <a:chExt cx="31499" cy="27001"/>
              </a:xfrm>
            </p:grpSpPr>
            <p:sp>
              <p:nvSpPr>
                <p:cNvPr id="8012" name="Google Shape;8012;p74"/>
                <p:cNvSpPr/>
                <p:nvPr/>
              </p:nvSpPr>
              <p:spPr>
                <a:xfrm>
                  <a:off x="4172339" y="3381693"/>
                  <a:ext cx="31499" cy="27001"/>
                </a:xfrm>
                <a:custGeom>
                  <a:avLst/>
                  <a:gdLst/>
                  <a:ahLst/>
                  <a:cxnLst/>
                  <a:rect l="l" t="t" r="r" b="b"/>
                  <a:pathLst>
                    <a:path w="4005" h="3433" extrusionOk="0">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3" name="Google Shape;8013;p74"/>
                <p:cNvSpPr/>
                <p:nvPr/>
              </p:nvSpPr>
              <p:spPr>
                <a:xfrm>
                  <a:off x="4185285" y="3391367"/>
                  <a:ext cx="8856" cy="7605"/>
                </a:xfrm>
                <a:custGeom>
                  <a:avLst/>
                  <a:gdLst/>
                  <a:ahLst/>
                  <a:cxnLst/>
                  <a:rect l="l" t="t" r="r" b="b"/>
                  <a:pathLst>
                    <a:path w="1126" h="967" extrusionOk="0">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8017"/>
        <p:cNvGrpSpPr/>
        <p:nvPr/>
      </p:nvGrpSpPr>
      <p:grpSpPr>
        <a:xfrm>
          <a:off x="0" y="0"/>
          <a:ext cx="0" cy="0"/>
          <a:chOff x="0" y="0"/>
          <a:chExt cx="0" cy="0"/>
        </a:xfrm>
      </p:grpSpPr>
      <p:grpSp>
        <p:nvGrpSpPr>
          <p:cNvPr id="8018" name="Google Shape;8018;p75"/>
          <p:cNvGrpSpPr/>
          <p:nvPr/>
        </p:nvGrpSpPr>
        <p:grpSpPr>
          <a:xfrm>
            <a:off x="729274" y="1175734"/>
            <a:ext cx="2507799" cy="206239"/>
            <a:chOff x="106648" y="895722"/>
            <a:chExt cx="4481413" cy="374300"/>
          </a:xfrm>
        </p:grpSpPr>
        <p:grpSp>
          <p:nvGrpSpPr>
            <p:cNvPr id="8019" name="Google Shape;8019;p75"/>
            <p:cNvGrpSpPr/>
            <p:nvPr/>
          </p:nvGrpSpPr>
          <p:grpSpPr>
            <a:xfrm>
              <a:off x="2233276" y="895722"/>
              <a:ext cx="1082667" cy="223591"/>
              <a:chOff x="4808316" y="2800065"/>
              <a:chExt cx="1999386" cy="412910"/>
            </a:xfrm>
          </p:grpSpPr>
          <p:sp>
            <p:nvSpPr>
              <p:cNvPr id="8020" name="Google Shape;8020;p75"/>
              <p:cNvSpPr/>
              <p:nvPr/>
            </p:nvSpPr>
            <p:spPr>
              <a:xfrm>
                <a:off x="4849302"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21" name="Google Shape;8021;p75"/>
              <p:cNvGrpSpPr/>
              <p:nvPr/>
            </p:nvGrpSpPr>
            <p:grpSpPr>
              <a:xfrm>
                <a:off x="4808316" y="2800065"/>
                <a:ext cx="92400" cy="411825"/>
                <a:chOff x="845575" y="2563700"/>
                <a:chExt cx="92400" cy="411825"/>
              </a:xfrm>
            </p:grpSpPr>
            <p:cxnSp>
              <p:nvCxnSpPr>
                <p:cNvPr id="8022" name="Google Shape;8022;p75"/>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8023" name="Google Shape;8023;p75"/>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024" name="Google Shape;8024;p75"/>
            <p:cNvGrpSpPr/>
            <p:nvPr/>
          </p:nvGrpSpPr>
          <p:grpSpPr>
            <a:xfrm>
              <a:off x="106648" y="895722"/>
              <a:ext cx="1088401" cy="223591"/>
              <a:chOff x="881025" y="2800065"/>
              <a:chExt cx="2009975" cy="412910"/>
            </a:xfrm>
          </p:grpSpPr>
          <p:sp>
            <p:nvSpPr>
              <p:cNvPr id="8025" name="Google Shape;8025;p75"/>
              <p:cNvSpPr/>
              <p:nvPr/>
            </p:nvSpPr>
            <p:spPr>
              <a:xfrm>
                <a:off x="932600"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26" name="Google Shape;8026;p75"/>
              <p:cNvGrpSpPr/>
              <p:nvPr/>
            </p:nvGrpSpPr>
            <p:grpSpPr>
              <a:xfrm>
                <a:off x="881025" y="2800065"/>
                <a:ext cx="92400" cy="411825"/>
                <a:chOff x="845575" y="2563700"/>
                <a:chExt cx="92400" cy="411825"/>
              </a:xfrm>
            </p:grpSpPr>
            <p:cxnSp>
              <p:nvCxnSpPr>
                <p:cNvPr id="8027" name="Google Shape;8027;p75"/>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8028" name="Google Shape;8028;p75"/>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029" name="Google Shape;8029;p75"/>
            <p:cNvGrpSpPr/>
            <p:nvPr/>
          </p:nvGrpSpPr>
          <p:grpSpPr>
            <a:xfrm>
              <a:off x="1172346" y="1047018"/>
              <a:ext cx="1083151" cy="223003"/>
              <a:chOff x="2849073" y="3079467"/>
              <a:chExt cx="2000279" cy="411825"/>
            </a:xfrm>
          </p:grpSpPr>
          <p:sp>
            <p:nvSpPr>
              <p:cNvPr id="8030" name="Google Shape;8030;p75"/>
              <p:cNvSpPr/>
              <p:nvPr/>
            </p:nvSpPr>
            <p:spPr>
              <a:xfrm>
                <a:off x="2890952" y="3079475"/>
                <a:ext cx="19584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31" name="Google Shape;8031;p75"/>
              <p:cNvGrpSpPr/>
              <p:nvPr/>
            </p:nvGrpSpPr>
            <p:grpSpPr>
              <a:xfrm rot="10800000">
                <a:off x="2849073" y="3079467"/>
                <a:ext cx="92400" cy="411825"/>
                <a:chOff x="2070100" y="2563700"/>
                <a:chExt cx="92400" cy="411825"/>
              </a:xfrm>
            </p:grpSpPr>
            <p:cxnSp>
              <p:nvCxnSpPr>
                <p:cNvPr id="8032" name="Google Shape;8032;p75"/>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8033" name="Google Shape;8033;p75"/>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034" name="Google Shape;8034;p75"/>
            <p:cNvGrpSpPr/>
            <p:nvPr/>
          </p:nvGrpSpPr>
          <p:grpSpPr>
            <a:xfrm>
              <a:off x="3290132" y="1047018"/>
              <a:ext cx="1297929" cy="223003"/>
              <a:chOff x="6760035" y="3079467"/>
              <a:chExt cx="2396914" cy="411825"/>
            </a:xfrm>
          </p:grpSpPr>
          <p:sp>
            <p:nvSpPr>
              <p:cNvPr id="8035" name="Google Shape;8035;p75"/>
              <p:cNvSpPr/>
              <p:nvPr/>
            </p:nvSpPr>
            <p:spPr>
              <a:xfrm>
                <a:off x="6807650" y="3079475"/>
                <a:ext cx="23493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36" name="Google Shape;8036;p75"/>
              <p:cNvGrpSpPr/>
              <p:nvPr/>
            </p:nvGrpSpPr>
            <p:grpSpPr>
              <a:xfrm rot="10800000">
                <a:off x="6760035" y="3079467"/>
                <a:ext cx="92400" cy="411825"/>
                <a:chOff x="2070100" y="2563700"/>
                <a:chExt cx="92400" cy="411825"/>
              </a:xfrm>
            </p:grpSpPr>
            <p:cxnSp>
              <p:nvCxnSpPr>
                <p:cNvPr id="8037" name="Google Shape;8037;p75"/>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8038" name="Google Shape;8038;p75"/>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8039" name="Google Shape;8039;p75"/>
          <p:cNvGrpSpPr/>
          <p:nvPr/>
        </p:nvGrpSpPr>
        <p:grpSpPr>
          <a:xfrm>
            <a:off x="2147036" y="3575105"/>
            <a:ext cx="1086701" cy="799429"/>
            <a:chOff x="2183288" y="3555572"/>
            <a:chExt cx="1136241" cy="835873"/>
          </a:xfrm>
        </p:grpSpPr>
        <p:sp>
          <p:nvSpPr>
            <p:cNvPr id="8040" name="Google Shape;8040;p75"/>
            <p:cNvSpPr/>
            <p:nvPr/>
          </p:nvSpPr>
          <p:spPr>
            <a:xfrm>
              <a:off x="2673740"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41" name="Google Shape;8041;p75"/>
            <p:cNvGrpSpPr/>
            <p:nvPr/>
          </p:nvGrpSpPr>
          <p:grpSpPr>
            <a:xfrm>
              <a:off x="2205895" y="3637269"/>
              <a:ext cx="1089848" cy="724993"/>
              <a:chOff x="2205895" y="3637269"/>
              <a:chExt cx="1089848" cy="724993"/>
            </a:xfrm>
          </p:grpSpPr>
          <p:sp>
            <p:nvSpPr>
              <p:cNvPr id="8042" name="Google Shape;8042;p75"/>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3" name="Google Shape;8043;p75"/>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4" name="Google Shape;8044;p75"/>
              <p:cNvSpPr/>
              <p:nvPr/>
            </p:nvSpPr>
            <p:spPr>
              <a:xfrm>
                <a:off x="2487003" y="3847747"/>
                <a:ext cx="80874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5" name="Google Shape;8045;p75"/>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6" name="Google Shape;8046;p75"/>
              <p:cNvSpPr/>
              <p:nvPr/>
            </p:nvSpPr>
            <p:spPr>
              <a:xfrm>
                <a:off x="2233143" y="3637269"/>
                <a:ext cx="621199" cy="1169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7" name="Google Shape;8047;p75"/>
              <p:cNvSpPr/>
              <p:nvPr/>
            </p:nvSpPr>
            <p:spPr>
              <a:xfrm>
                <a:off x="3004568"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48" name="Google Shape;8048;p75"/>
            <p:cNvSpPr/>
            <p:nvPr/>
          </p:nvSpPr>
          <p:spPr>
            <a:xfrm rot="5400000">
              <a:off x="2852961" y="3612770"/>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049" name="Google Shape;8049;p75"/>
            <p:cNvCxnSpPr/>
            <p:nvPr/>
          </p:nvCxnSpPr>
          <p:spPr>
            <a:xfrm>
              <a:off x="2887992" y="3555572"/>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8050" name="Google Shape;8050;p75"/>
            <p:cNvGrpSpPr/>
            <p:nvPr/>
          </p:nvGrpSpPr>
          <p:grpSpPr>
            <a:xfrm>
              <a:off x="3173850" y="3779426"/>
              <a:ext cx="145679" cy="70048"/>
              <a:chOff x="3173850" y="3779426"/>
              <a:chExt cx="145679" cy="70048"/>
            </a:xfrm>
          </p:grpSpPr>
          <p:cxnSp>
            <p:nvCxnSpPr>
              <p:cNvPr id="8051" name="Google Shape;8051;p75"/>
              <p:cNvCxnSpPr/>
              <p:nvPr/>
            </p:nvCxnSpPr>
            <p:spPr>
              <a:xfrm rot="10800000">
                <a:off x="3173850" y="3817250"/>
                <a:ext cx="94500" cy="0"/>
              </a:xfrm>
              <a:prstGeom prst="straightConnector1">
                <a:avLst/>
              </a:prstGeom>
              <a:noFill/>
              <a:ln w="9525" cap="flat" cmpd="sng">
                <a:solidFill>
                  <a:srgbClr val="BAC8D3"/>
                </a:solidFill>
                <a:prstDash val="solid"/>
                <a:round/>
                <a:headEnd type="none" w="med" len="med"/>
                <a:tailEnd type="diamond" w="med" len="med"/>
              </a:ln>
            </p:spPr>
          </p:cxnSp>
          <p:sp>
            <p:nvSpPr>
              <p:cNvPr id="8052" name="Google Shape;8052;p75"/>
              <p:cNvSpPr/>
              <p:nvPr/>
            </p:nvSpPr>
            <p:spPr>
              <a:xfrm rot="5400000">
                <a:off x="3254146" y="378409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3" name="Google Shape;8053;p75"/>
            <p:cNvGrpSpPr/>
            <p:nvPr/>
          </p:nvGrpSpPr>
          <p:grpSpPr>
            <a:xfrm>
              <a:off x="2183288" y="4139483"/>
              <a:ext cx="145133" cy="70048"/>
              <a:chOff x="2183288" y="4139483"/>
              <a:chExt cx="145133" cy="70048"/>
            </a:xfrm>
          </p:grpSpPr>
          <p:cxnSp>
            <p:nvCxnSpPr>
              <p:cNvPr id="8054" name="Google Shape;8054;p75"/>
              <p:cNvCxnSpPr/>
              <p:nvPr/>
            </p:nvCxnSpPr>
            <p:spPr>
              <a:xfrm rot="10800000">
                <a:off x="2239021" y="4174494"/>
                <a:ext cx="89400" cy="0"/>
              </a:xfrm>
              <a:prstGeom prst="straightConnector1">
                <a:avLst/>
              </a:prstGeom>
              <a:noFill/>
              <a:ln w="9525" cap="flat" cmpd="sng">
                <a:solidFill>
                  <a:srgbClr val="BAC8D3"/>
                </a:solidFill>
                <a:prstDash val="solid"/>
                <a:round/>
                <a:headEnd type="diamond" w="med" len="med"/>
                <a:tailEnd type="none" w="med" len="med"/>
              </a:ln>
            </p:spPr>
          </p:cxnSp>
          <p:sp>
            <p:nvSpPr>
              <p:cNvPr id="8055" name="Google Shape;8055;p75"/>
              <p:cNvSpPr/>
              <p:nvPr/>
            </p:nvSpPr>
            <p:spPr>
              <a:xfrm rot="5400000">
                <a:off x="2178622" y="4144149"/>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56" name="Google Shape;8056;p75"/>
            <p:cNvSpPr/>
            <p:nvPr/>
          </p:nvSpPr>
          <p:spPr>
            <a:xfrm rot="5400000">
              <a:off x="2420934" y="3967554"/>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057" name="Google Shape;8057;p75"/>
            <p:cNvCxnSpPr/>
            <p:nvPr/>
          </p:nvCxnSpPr>
          <p:spPr>
            <a:xfrm>
              <a:off x="2455973" y="3911736"/>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8058" name="Google Shape;8058;p75"/>
            <p:cNvGrpSpPr/>
            <p:nvPr/>
          </p:nvGrpSpPr>
          <p:grpSpPr>
            <a:xfrm>
              <a:off x="2943836" y="4268886"/>
              <a:ext cx="60717" cy="122559"/>
              <a:chOff x="2943836" y="4268886"/>
              <a:chExt cx="60717" cy="122559"/>
            </a:xfrm>
          </p:grpSpPr>
          <p:sp>
            <p:nvSpPr>
              <p:cNvPr id="8059" name="Google Shape;8059;p75"/>
              <p:cNvSpPr/>
              <p:nvPr/>
            </p:nvSpPr>
            <p:spPr>
              <a:xfrm rot="5400000">
                <a:off x="2939170" y="432606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060" name="Google Shape;8060;p75"/>
              <p:cNvCxnSpPr/>
              <p:nvPr/>
            </p:nvCxnSpPr>
            <p:spPr>
              <a:xfrm>
                <a:off x="2974204" y="4268886"/>
                <a:ext cx="0" cy="52500"/>
              </a:xfrm>
              <a:prstGeom prst="straightConnector1">
                <a:avLst/>
              </a:prstGeom>
              <a:noFill/>
              <a:ln w="9525" cap="flat" cmpd="sng">
                <a:solidFill>
                  <a:srgbClr val="BAC8D3"/>
                </a:solidFill>
                <a:prstDash val="solid"/>
                <a:round/>
                <a:headEnd type="diamond" w="med" len="med"/>
                <a:tailEnd type="none" w="med" len="med"/>
              </a:ln>
            </p:spPr>
          </p:cxnSp>
        </p:grpSp>
      </p:grpSp>
      <p:grpSp>
        <p:nvGrpSpPr>
          <p:cNvPr id="8061" name="Google Shape;8061;p75"/>
          <p:cNvGrpSpPr/>
          <p:nvPr/>
        </p:nvGrpSpPr>
        <p:grpSpPr>
          <a:xfrm>
            <a:off x="3409981" y="1496104"/>
            <a:ext cx="1675870" cy="758251"/>
            <a:chOff x="3530532" y="1496185"/>
            <a:chExt cx="1562000" cy="706730"/>
          </a:xfrm>
        </p:grpSpPr>
        <p:cxnSp>
          <p:nvCxnSpPr>
            <p:cNvPr id="8062" name="Google Shape;8062;p75"/>
            <p:cNvCxnSpPr/>
            <p:nvPr/>
          </p:nvCxnSpPr>
          <p:spPr>
            <a:xfrm>
              <a:off x="3583832" y="1857562"/>
              <a:ext cx="1508700" cy="0"/>
            </a:xfrm>
            <a:prstGeom prst="straightConnector1">
              <a:avLst/>
            </a:prstGeom>
            <a:noFill/>
            <a:ln w="28575" cap="flat" cmpd="sng">
              <a:solidFill>
                <a:srgbClr val="A5B7C6"/>
              </a:solidFill>
              <a:prstDash val="solid"/>
              <a:round/>
              <a:headEnd type="none" w="med" len="med"/>
              <a:tailEnd type="triangle" w="med" len="med"/>
            </a:ln>
          </p:spPr>
        </p:cxnSp>
        <p:grpSp>
          <p:nvGrpSpPr>
            <p:cNvPr id="8063" name="Google Shape;8063;p75"/>
            <p:cNvGrpSpPr/>
            <p:nvPr/>
          </p:nvGrpSpPr>
          <p:grpSpPr>
            <a:xfrm>
              <a:off x="3530532" y="1496185"/>
              <a:ext cx="323430" cy="463587"/>
              <a:chOff x="3530532" y="1496185"/>
              <a:chExt cx="323430" cy="463587"/>
            </a:xfrm>
          </p:grpSpPr>
          <p:grpSp>
            <p:nvGrpSpPr>
              <p:cNvPr id="8064" name="Google Shape;8064;p75"/>
              <p:cNvGrpSpPr/>
              <p:nvPr/>
            </p:nvGrpSpPr>
            <p:grpSpPr>
              <a:xfrm>
                <a:off x="3567462" y="1496185"/>
                <a:ext cx="286500" cy="361376"/>
                <a:chOff x="3567462" y="1496185"/>
                <a:chExt cx="286500" cy="361376"/>
              </a:xfrm>
            </p:grpSpPr>
            <p:cxnSp>
              <p:nvCxnSpPr>
                <p:cNvPr id="8065" name="Google Shape;8065;p75"/>
                <p:cNvCxnSpPr/>
                <p:nvPr/>
              </p:nvCxnSpPr>
              <p:spPr>
                <a:xfrm rot="10800000">
                  <a:off x="3626630"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8066" name="Google Shape;8066;p75"/>
                <p:cNvSpPr/>
                <p:nvPr/>
              </p:nvSpPr>
              <p:spPr>
                <a:xfrm>
                  <a:off x="3567462"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67" name="Google Shape;8067;p75"/>
              <p:cNvSpPr/>
              <p:nvPr/>
            </p:nvSpPr>
            <p:spPr>
              <a:xfrm>
                <a:off x="3530532"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8" name="Google Shape;8068;p75"/>
            <p:cNvGrpSpPr/>
            <p:nvPr/>
          </p:nvGrpSpPr>
          <p:grpSpPr>
            <a:xfrm>
              <a:off x="3891569" y="1779209"/>
              <a:ext cx="323945" cy="423706"/>
              <a:chOff x="3891569" y="1779209"/>
              <a:chExt cx="323945" cy="423706"/>
            </a:xfrm>
          </p:grpSpPr>
          <p:grpSp>
            <p:nvGrpSpPr>
              <p:cNvPr id="8069" name="Google Shape;8069;p75"/>
              <p:cNvGrpSpPr/>
              <p:nvPr/>
            </p:nvGrpSpPr>
            <p:grpSpPr>
              <a:xfrm>
                <a:off x="3929014" y="1881638"/>
                <a:ext cx="286500" cy="321278"/>
                <a:chOff x="3929014" y="1881638"/>
                <a:chExt cx="286500" cy="321278"/>
              </a:xfrm>
            </p:grpSpPr>
            <p:cxnSp>
              <p:nvCxnSpPr>
                <p:cNvPr id="8070" name="Google Shape;8070;p75"/>
                <p:cNvCxnSpPr/>
                <p:nvPr/>
              </p:nvCxnSpPr>
              <p:spPr>
                <a:xfrm rot="10800000">
                  <a:off x="3988388" y="1881638"/>
                  <a:ext cx="0" cy="291900"/>
                </a:xfrm>
                <a:prstGeom prst="straightConnector1">
                  <a:avLst/>
                </a:prstGeom>
                <a:noFill/>
                <a:ln w="28575" cap="flat" cmpd="sng">
                  <a:solidFill>
                    <a:srgbClr val="A5B7C6"/>
                  </a:solidFill>
                  <a:prstDash val="solid"/>
                  <a:round/>
                  <a:headEnd type="none" w="med" len="med"/>
                  <a:tailEnd type="none" w="med" len="med"/>
                </a:ln>
              </p:spPr>
            </p:cxnSp>
            <p:sp>
              <p:nvSpPr>
                <p:cNvPr id="8071" name="Google Shape;8071;p75"/>
                <p:cNvSpPr/>
                <p:nvPr/>
              </p:nvSpPr>
              <p:spPr>
                <a:xfrm>
                  <a:off x="3929014"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72" name="Google Shape;8072;p75"/>
              <p:cNvSpPr/>
              <p:nvPr/>
            </p:nvSpPr>
            <p:spPr>
              <a:xfrm>
                <a:off x="3891569" y="1779209"/>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3" name="Google Shape;8073;p75"/>
            <p:cNvGrpSpPr/>
            <p:nvPr/>
          </p:nvGrpSpPr>
          <p:grpSpPr>
            <a:xfrm>
              <a:off x="4252606" y="1496185"/>
              <a:ext cx="324721" cy="463587"/>
              <a:chOff x="4252606" y="1496185"/>
              <a:chExt cx="324721" cy="463587"/>
            </a:xfrm>
          </p:grpSpPr>
          <p:grpSp>
            <p:nvGrpSpPr>
              <p:cNvPr id="8074" name="Google Shape;8074;p75"/>
              <p:cNvGrpSpPr/>
              <p:nvPr/>
            </p:nvGrpSpPr>
            <p:grpSpPr>
              <a:xfrm>
                <a:off x="4290828" y="1496185"/>
                <a:ext cx="286500" cy="361376"/>
                <a:chOff x="4290828" y="1496185"/>
                <a:chExt cx="286500" cy="361376"/>
              </a:xfrm>
            </p:grpSpPr>
            <p:cxnSp>
              <p:nvCxnSpPr>
                <p:cNvPr id="8075" name="Google Shape;8075;p75"/>
                <p:cNvCxnSpPr/>
                <p:nvPr/>
              </p:nvCxnSpPr>
              <p:spPr>
                <a:xfrm rot="10800000">
                  <a:off x="4349995"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8076" name="Google Shape;8076;p75"/>
                <p:cNvSpPr/>
                <p:nvPr/>
              </p:nvSpPr>
              <p:spPr>
                <a:xfrm>
                  <a:off x="4290828"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77" name="Google Shape;8077;p75"/>
              <p:cNvSpPr/>
              <p:nvPr/>
            </p:nvSpPr>
            <p:spPr>
              <a:xfrm>
                <a:off x="4252606"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8" name="Google Shape;8078;p75"/>
            <p:cNvGrpSpPr/>
            <p:nvPr/>
          </p:nvGrpSpPr>
          <p:grpSpPr>
            <a:xfrm>
              <a:off x="4613643" y="1763716"/>
              <a:ext cx="325308" cy="439200"/>
              <a:chOff x="4613643" y="1763716"/>
              <a:chExt cx="325308" cy="439200"/>
            </a:xfrm>
          </p:grpSpPr>
          <p:grpSp>
            <p:nvGrpSpPr>
              <p:cNvPr id="8079" name="Google Shape;8079;p75"/>
              <p:cNvGrpSpPr/>
              <p:nvPr/>
            </p:nvGrpSpPr>
            <p:grpSpPr>
              <a:xfrm>
                <a:off x="4652451" y="1879538"/>
                <a:ext cx="286500" cy="323378"/>
                <a:chOff x="4652451" y="1879538"/>
                <a:chExt cx="286500" cy="323378"/>
              </a:xfrm>
            </p:grpSpPr>
            <p:cxnSp>
              <p:nvCxnSpPr>
                <p:cNvPr id="8080" name="Google Shape;8080;p75"/>
                <p:cNvCxnSpPr/>
                <p:nvPr/>
              </p:nvCxnSpPr>
              <p:spPr>
                <a:xfrm rot="10800000">
                  <a:off x="4707486" y="1879538"/>
                  <a:ext cx="0" cy="294000"/>
                </a:xfrm>
                <a:prstGeom prst="straightConnector1">
                  <a:avLst/>
                </a:prstGeom>
                <a:noFill/>
                <a:ln w="28575" cap="flat" cmpd="sng">
                  <a:solidFill>
                    <a:srgbClr val="A5B7C6"/>
                  </a:solidFill>
                  <a:prstDash val="solid"/>
                  <a:round/>
                  <a:headEnd type="none" w="med" len="med"/>
                  <a:tailEnd type="none" w="med" len="med"/>
                </a:ln>
              </p:spPr>
            </p:cxnSp>
            <p:sp>
              <p:nvSpPr>
                <p:cNvPr id="8081" name="Google Shape;8081;p75"/>
                <p:cNvSpPr/>
                <p:nvPr/>
              </p:nvSpPr>
              <p:spPr>
                <a:xfrm>
                  <a:off x="4652451"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82" name="Google Shape;8082;p75"/>
              <p:cNvSpPr/>
              <p:nvPr/>
            </p:nvSpPr>
            <p:spPr>
              <a:xfrm>
                <a:off x="4613643" y="1763716"/>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083" name="Google Shape;8083;p75"/>
          <p:cNvGrpSpPr/>
          <p:nvPr/>
        </p:nvGrpSpPr>
        <p:grpSpPr>
          <a:xfrm>
            <a:off x="3421841" y="2349730"/>
            <a:ext cx="1652173" cy="391517"/>
            <a:chOff x="3512551" y="2358270"/>
            <a:chExt cx="1597383" cy="378533"/>
          </a:xfrm>
        </p:grpSpPr>
        <p:cxnSp>
          <p:nvCxnSpPr>
            <p:cNvPr id="8084" name="Google Shape;8084;p75"/>
            <p:cNvCxnSpPr>
              <a:stCxn id="8085" idx="6"/>
              <a:endCxn id="8086" idx="2"/>
            </p:cNvCxnSpPr>
            <p:nvPr/>
          </p:nvCxnSpPr>
          <p:spPr>
            <a:xfrm>
              <a:off x="3738198" y="2553118"/>
              <a:ext cx="1146000" cy="0"/>
            </a:xfrm>
            <a:prstGeom prst="straightConnector1">
              <a:avLst/>
            </a:prstGeom>
            <a:noFill/>
            <a:ln w="19050" cap="flat" cmpd="sng">
              <a:solidFill>
                <a:srgbClr val="435D74"/>
              </a:solidFill>
              <a:prstDash val="solid"/>
              <a:round/>
              <a:headEnd type="none" w="med" len="med"/>
              <a:tailEnd type="none" w="med" len="med"/>
            </a:ln>
          </p:spPr>
        </p:cxnSp>
        <p:grpSp>
          <p:nvGrpSpPr>
            <p:cNvPr id="8087" name="Google Shape;8087;p75"/>
            <p:cNvGrpSpPr/>
            <p:nvPr/>
          </p:nvGrpSpPr>
          <p:grpSpPr>
            <a:xfrm>
              <a:off x="3512551" y="2358270"/>
              <a:ext cx="225647" cy="307714"/>
              <a:chOff x="2182679" y="2004714"/>
              <a:chExt cx="792300" cy="1080458"/>
            </a:xfrm>
          </p:grpSpPr>
          <p:cxnSp>
            <p:nvCxnSpPr>
              <p:cNvPr id="8088" name="Google Shape;8088;p75"/>
              <p:cNvCxnSpPr>
                <a:stCxn id="8089" idx="0"/>
              </p:cNvCxnSpPr>
              <p:nvPr/>
            </p:nvCxnSpPr>
            <p:spPr>
              <a:xfrm rot="10800000">
                <a:off x="2578961"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8085" name="Google Shape;8085;p75"/>
              <p:cNvSpPr/>
              <p:nvPr/>
            </p:nvSpPr>
            <p:spPr>
              <a:xfrm>
                <a:off x="2182679"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9" name="Google Shape;8089;p75"/>
              <p:cNvSpPr/>
              <p:nvPr/>
            </p:nvSpPr>
            <p:spPr>
              <a:xfrm>
                <a:off x="2283911"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0" name="Google Shape;8090;p75"/>
            <p:cNvGrpSpPr/>
            <p:nvPr/>
          </p:nvGrpSpPr>
          <p:grpSpPr>
            <a:xfrm>
              <a:off x="3969644" y="2440153"/>
              <a:ext cx="225853" cy="296651"/>
              <a:chOff x="3775710" y="1729289"/>
              <a:chExt cx="136500" cy="179289"/>
            </a:xfrm>
          </p:grpSpPr>
          <p:cxnSp>
            <p:nvCxnSpPr>
              <p:cNvPr id="8091" name="Google Shape;8091;p75"/>
              <p:cNvCxnSpPr/>
              <p:nvPr/>
            </p:nvCxnSpPr>
            <p:spPr>
              <a:xfrm>
                <a:off x="3843851" y="1848278"/>
                <a:ext cx="0" cy="60300"/>
              </a:xfrm>
              <a:prstGeom prst="straightConnector1">
                <a:avLst/>
              </a:prstGeom>
              <a:noFill/>
              <a:ln w="9525" cap="flat" cmpd="sng">
                <a:solidFill>
                  <a:srgbClr val="435D74"/>
                </a:solidFill>
                <a:prstDash val="solid"/>
                <a:round/>
                <a:headEnd type="none" w="med" len="med"/>
                <a:tailEnd type="none" w="med" len="med"/>
              </a:ln>
            </p:spPr>
          </p:cxnSp>
          <p:sp>
            <p:nvSpPr>
              <p:cNvPr id="8092" name="Google Shape;8092;p75"/>
              <p:cNvSpPr/>
              <p:nvPr/>
            </p:nvSpPr>
            <p:spPr>
              <a:xfrm>
                <a:off x="3775710" y="1729289"/>
                <a:ext cx="136500" cy="1365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3" name="Google Shape;8093;p75"/>
              <p:cNvSpPr/>
              <p:nvPr/>
            </p:nvSpPr>
            <p:spPr>
              <a:xfrm>
                <a:off x="3793133" y="1746713"/>
                <a:ext cx="101700" cy="1017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4" name="Google Shape;8094;p75"/>
            <p:cNvGrpSpPr/>
            <p:nvPr/>
          </p:nvGrpSpPr>
          <p:grpSpPr>
            <a:xfrm>
              <a:off x="4427051" y="2358270"/>
              <a:ext cx="225647" cy="307714"/>
              <a:chOff x="5393704" y="2004714"/>
              <a:chExt cx="792300" cy="1080458"/>
            </a:xfrm>
          </p:grpSpPr>
          <p:cxnSp>
            <p:nvCxnSpPr>
              <p:cNvPr id="8095" name="Google Shape;8095;p75"/>
              <p:cNvCxnSpPr>
                <a:stCxn id="8096" idx="0"/>
              </p:cNvCxnSpPr>
              <p:nvPr/>
            </p:nvCxnSpPr>
            <p:spPr>
              <a:xfrm rot="10800000">
                <a:off x="5789986"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8097" name="Google Shape;8097;p75"/>
              <p:cNvSpPr/>
              <p:nvPr/>
            </p:nvSpPr>
            <p:spPr>
              <a:xfrm>
                <a:off x="5393704"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6" name="Google Shape;8096;p75"/>
              <p:cNvSpPr/>
              <p:nvPr/>
            </p:nvSpPr>
            <p:spPr>
              <a:xfrm>
                <a:off x="5494936"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8" name="Google Shape;8098;p75"/>
            <p:cNvGrpSpPr/>
            <p:nvPr/>
          </p:nvGrpSpPr>
          <p:grpSpPr>
            <a:xfrm>
              <a:off x="4884287" y="2440252"/>
              <a:ext cx="225647" cy="296532"/>
              <a:chOff x="6999166" y="2292572"/>
              <a:chExt cx="792300" cy="1041192"/>
            </a:xfrm>
          </p:grpSpPr>
          <p:cxnSp>
            <p:nvCxnSpPr>
              <p:cNvPr id="8099" name="Google Shape;8099;p75"/>
              <p:cNvCxnSpPr/>
              <p:nvPr/>
            </p:nvCxnSpPr>
            <p:spPr>
              <a:xfrm>
                <a:off x="7395553" y="2983964"/>
                <a:ext cx="0" cy="349800"/>
              </a:xfrm>
              <a:prstGeom prst="straightConnector1">
                <a:avLst/>
              </a:prstGeom>
              <a:noFill/>
              <a:ln w="9525" cap="flat" cmpd="sng">
                <a:solidFill>
                  <a:srgbClr val="435D74"/>
                </a:solidFill>
                <a:prstDash val="solid"/>
                <a:round/>
                <a:headEnd type="none" w="med" len="med"/>
                <a:tailEnd type="none" w="med" len="med"/>
              </a:ln>
            </p:spPr>
          </p:cxnSp>
          <p:sp>
            <p:nvSpPr>
              <p:cNvPr id="8086" name="Google Shape;8086;p75"/>
              <p:cNvSpPr/>
              <p:nvPr/>
            </p:nvSpPr>
            <p:spPr>
              <a:xfrm>
                <a:off x="6999166"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0" name="Google Shape;8100;p75"/>
              <p:cNvSpPr/>
              <p:nvPr/>
            </p:nvSpPr>
            <p:spPr>
              <a:xfrm>
                <a:off x="7100398"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101" name="Google Shape;8101;p75"/>
          <p:cNvGrpSpPr/>
          <p:nvPr/>
        </p:nvGrpSpPr>
        <p:grpSpPr>
          <a:xfrm>
            <a:off x="6842649" y="1185930"/>
            <a:ext cx="1581844" cy="732818"/>
            <a:chOff x="634175" y="2986275"/>
            <a:chExt cx="3147949" cy="1458344"/>
          </a:xfrm>
        </p:grpSpPr>
        <p:cxnSp>
          <p:nvCxnSpPr>
            <p:cNvPr id="8102" name="Google Shape;8102;p75"/>
            <p:cNvCxnSpPr>
              <a:stCxn id="8103" idx="4"/>
              <a:endCxn id="8104" idx="0"/>
            </p:cNvCxnSpPr>
            <p:nvPr/>
          </p:nvCxnSpPr>
          <p:spPr>
            <a:xfrm>
              <a:off x="929975" y="3577875"/>
              <a:ext cx="591300" cy="275100"/>
            </a:xfrm>
            <a:prstGeom prst="straightConnector1">
              <a:avLst/>
            </a:prstGeom>
            <a:noFill/>
            <a:ln w="19050" cap="flat" cmpd="sng">
              <a:solidFill>
                <a:srgbClr val="435D74"/>
              </a:solidFill>
              <a:prstDash val="solid"/>
              <a:round/>
              <a:headEnd type="none" w="med" len="med"/>
              <a:tailEnd type="none" w="med" len="med"/>
            </a:ln>
          </p:spPr>
        </p:cxnSp>
        <p:cxnSp>
          <p:nvCxnSpPr>
            <p:cNvPr id="8105" name="Google Shape;8105;p75"/>
            <p:cNvCxnSpPr>
              <a:stCxn id="8104" idx="0"/>
              <a:endCxn id="8106" idx="4"/>
            </p:cNvCxnSpPr>
            <p:nvPr/>
          </p:nvCxnSpPr>
          <p:spPr>
            <a:xfrm rot="10800000" flipH="1">
              <a:off x="1521366" y="3577919"/>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8107" name="Google Shape;8107;p75"/>
            <p:cNvCxnSpPr>
              <a:stCxn id="8106" idx="4"/>
              <a:endCxn id="8108" idx="0"/>
            </p:cNvCxnSpPr>
            <p:nvPr/>
          </p:nvCxnSpPr>
          <p:spPr>
            <a:xfrm>
              <a:off x="2208152" y="3577875"/>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8109" name="Google Shape;8109;p75"/>
            <p:cNvCxnSpPr>
              <a:stCxn id="8108" idx="0"/>
              <a:endCxn id="8110" idx="4"/>
            </p:cNvCxnSpPr>
            <p:nvPr/>
          </p:nvCxnSpPr>
          <p:spPr>
            <a:xfrm rot="10800000" flipH="1">
              <a:off x="2894933" y="3577918"/>
              <a:ext cx="591300" cy="275100"/>
            </a:xfrm>
            <a:prstGeom prst="straightConnector1">
              <a:avLst/>
            </a:prstGeom>
            <a:noFill/>
            <a:ln w="19050" cap="flat" cmpd="sng">
              <a:solidFill>
                <a:srgbClr val="435D74"/>
              </a:solidFill>
              <a:prstDash val="solid"/>
              <a:round/>
              <a:headEnd type="none" w="med" len="med"/>
              <a:tailEnd type="none" w="med" len="med"/>
            </a:ln>
          </p:spPr>
        </p:cxnSp>
        <p:sp>
          <p:nvSpPr>
            <p:cNvPr id="8110" name="Google Shape;8110;p75"/>
            <p:cNvSpPr/>
            <p:nvPr/>
          </p:nvSpPr>
          <p:spPr>
            <a:xfrm>
              <a:off x="3190524"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8106" name="Google Shape;8106;p75"/>
            <p:cNvSpPr/>
            <p:nvPr/>
          </p:nvSpPr>
          <p:spPr>
            <a:xfrm>
              <a:off x="1912352"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8103" name="Google Shape;8103;p75"/>
            <p:cNvSpPr/>
            <p:nvPr/>
          </p:nvSpPr>
          <p:spPr>
            <a:xfrm>
              <a:off x="634175"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8108" name="Google Shape;8108;p75"/>
            <p:cNvSpPr/>
            <p:nvPr/>
          </p:nvSpPr>
          <p:spPr>
            <a:xfrm>
              <a:off x="2599133" y="3853018"/>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8104" name="Google Shape;8104;p75"/>
            <p:cNvSpPr/>
            <p:nvPr/>
          </p:nvSpPr>
          <p:spPr>
            <a:xfrm>
              <a:off x="1225566" y="3853019"/>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grpSp>
      <p:grpSp>
        <p:nvGrpSpPr>
          <p:cNvPr id="8111" name="Google Shape;8111;p75"/>
          <p:cNvGrpSpPr/>
          <p:nvPr/>
        </p:nvGrpSpPr>
        <p:grpSpPr>
          <a:xfrm>
            <a:off x="3410364" y="2880240"/>
            <a:ext cx="1675128" cy="313674"/>
            <a:chOff x="998425" y="1182125"/>
            <a:chExt cx="1065400" cy="199500"/>
          </a:xfrm>
        </p:grpSpPr>
        <p:sp>
          <p:nvSpPr>
            <p:cNvPr id="8112" name="Google Shape;8112;p75"/>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3" name="Google Shape;8113;p75"/>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4" name="Google Shape;8114;p75"/>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5" name="Google Shape;8115;p75"/>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6" name="Google Shape;8116;p75"/>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7" name="Google Shape;8117;p75"/>
          <p:cNvGrpSpPr/>
          <p:nvPr/>
        </p:nvGrpSpPr>
        <p:grpSpPr>
          <a:xfrm>
            <a:off x="3410363" y="3836206"/>
            <a:ext cx="1675129" cy="525345"/>
            <a:chOff x="5194708" y="3484366"/>
            <a:chExt cx="3148148" cy="987304"/>
          </a:xfrm>
        </p:grpSpPr>
        <p:grpSp>
          <p:nvGrpSpPr>
            <p:cNvPr id="8118" name="Google Shape;8118;p75"/>
            <p:cNvGrpSpPr/>
            <p:nvPr/>
          </p:nvGrpSpPr>
          <p:grpSpPr>
            <a:xfrm>
              <a:off x="7531521" y="3484366"/>
              <a:ext cx="811335" cy="987304"/>
              <a:chOff x="3379425" y="1617275"/>
              <a:chExt cx="1090650" cy="1327200"/>
            </a:xfrm>
          </p:grpSpPr>
          <p:sp>
            <p:nvSpPr>
              <p:cNvPr id="8119" name="Google Shape;8119;p75"/>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0" name="Google Shape;8120;p75"/>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1" name="Google Shape;8121;p75"/>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2" name="Google Shape;8122;p75"/>
            <p:cNvGrpSpPr/>
            <p:nvPr/>
          </p:nvGrpSpPr>
          <p:grpSpPr>
            <a:xfrm>
              <a:off x="6752546" y="3484366"/>
              <a:ext cx="811428" cy="987304"/>
              <a:chOff x="2332275" y="1617275"/>
              <a:chExt cx="1090775" cy="1327200"/>
            </a:xfrm>
          </p:grpSpPr>
          <p:sp>
            <p:nvSpPr>
              <p:cNvPr id="8123" name="Google Shape;8123;p75"/>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4" name="Google Shape;8124;p75"/>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5" name="Google Shape;8125;p75"/>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6" name="Google Shape;8126;p75"/>
            <p:cNvGrpSpPr/>
            <p:nvPr/>
          </p:nvGrpSpPr>
          <p:grpSpPr>
            <a:xfrm>
              <a:off x="5973664" y="3484366"/>
              <a:ext cx="811335" cy="987304"/>
              <a:chOff x="1285250" y="1617275"/>
              <a:chExt cx="1090650" cy="1327200"/>
            </a:xfrm>
          </p:grpSpPr>
          <p:sp>
            <p:nvSpPr>
              <p:cNvPr id="8127" name="Google Shape;8127;p75"/>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8" name="Google Shape;8128;p75"/>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9" name="Google Shape;8129;p75"/>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0" name="Google Shape;8130;p75"/>
            <p:cNvGrpSpPr/>
            <p:nvPr/>
          </p:nvGrpSpPr>
          <p:grpSpPr>
            <a:xfrm>
              <a:off x="5194708" y="3484366"/>
              <a:ext cx="811409" cy="987304"/>
              <a:chOff x="238125" y="1617275"/>
              <a:chExt cx="1090750" cy="1327200"/>
            </a:xfrm>
          </p:grpSpPr>
          <p:sp>
            <p:nvSpPr>
              <p:cNvPr id="8131" name="Google Shape;8131;p75"/>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2" name="Google Shape;8132;p75"/>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3" name="Google Shape;8133;p75"/>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134" name="Google Shape;8134;p75"/>
          <p:cNvGrpSpPr/>
          <p:nvPr/>
        </p:nvGrpSpPr>
        <p:grpSpPr>
          <a:xfrm>
            <a:off x="6844048" y="2482095"/>
            <a:ext cx="1579046" cy="522230"/>
            <a:chOff x="6853641" y="2534077"/>
            <a:chExt cx="1515545" cy="501229"/>
          </a:xfrm>
        </p:grpSpPr>
        <p:grpSp>
          <p:nvGrpSpPr>
            <p:cNvPr id="8135" name="Google Shape;8135;p75"/>
            <p:cNvGrpSpPr/>
            <p:nvPr/>
          </p:nvGrpSpPr>
          <p:grpSpPr>
            <a:xfrm>
              <a:off x="6853641" y="2618923"/>
              <a:ext cx="1515545" cy="324556"/>
              <a:chOff x="6853641" y="2618923"/>
              <a:chExt cx="1515545" cy="324556"/>
            </a:xfrm>
          </p:grpSpPr>
          <p:sp>
            <p:nvSpPr>
              <p:cNvPr id="8136" name="Google Shape;8136;p75"/>
              <p:cNvSpPr/>
              <p:nvPr/>
            </p:nvSpPr>
            <p:spPr>
              <a:xfrm>
                <a:off x="7747010" y="2781222"/>
                <a:ext cx="324578" cy="16225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7" name="Google Shape;8137;p75"/>
              <p:cNvSpPr/>
              <p:nvPr/>
            </p:nvSpPr>
            <p:spPr>
              <a:xfrm>
                <a:off x="7449412" y="2618923"/>
                <a:ext cx="324496" cy="16225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8" name="Google Shape;8138;p75"/>
              <p:cNvSpPr/>
              <p:nvPr/>
            </p:nvSpPr>
            <p:spPr>
              <a:xfrm>
                <a:off x="6853641" y="2618923"/>
                <a:ext cx="324824" cy="16279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9" name="Google Shape;8139;p75"/>
              <p:cNvSpPr/>
              <p:nvPr/>
            </p:nvSpPr>
            <p:spPr>
              <a:xfrm>
                <a:off x="7151691" y="2781222"/>
                <a:ext cx="324578" cy="16225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0" name="Google Shape;8140;p75"/>
              <p:cNvSpPr/>
              <p:nvPr/>
            </p:nvSpPr>
            <p:spPr>
              <a:xfrm>
                <a:off x="8044362" y="2618923"/>
                <a:ext cx="324824" cy="16279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41" name="Google Shape;8141;p75"/>
            <p:cNvSpPr/>
            <p:nvPr/>
          </p:nvSpPr>
          <p:spPr>
            <a:xfrm>
              <a:off x="6899264" y="2673830"/>
              <a:ext cx="225242" cy="361476"/>
            </a:xfrm>
            <a:custGeom>
              <a:avLst/>
              <a:gdLst/>
              <a:ahLst/>
              <a:cxnLst/>
              <a:rect l="l" t="t" r="r" b="b"/>
              <a:pathLst>
                <a:path w="5485" h="8802" extrusionOk="0">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2" name="Google Shape;8142;p75"/>
            <p:cNvSpPr/>
            <p:nvPr/>
          </p:nvSpPr>
          <p:spPr>
            <a:xfrm>
              <a:off x="7198259" y="2534077"/>
              <a:ext cx="235261" cy="360532"/>
            </a:xfrm>
            <a:custGeom>
              <a:avLst/>
              <a:gdLst/>
              <a:ahLst/>
              <a:cxnLst/>
              <a:rect l="l" t="t" r="r" b="b"/>
              <a:pathLst>
                <a:path w="5729" h="8779" extrusionOk="0">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3" name="Google Shape;8143;p75"/>
            <p:cNvSpPr/>
            <p:nvPr/>
          </p:nvSpPr>
          <p:spPr>
            <a:xfrm>
              <a:off x="7493639" y="2673830"/>
              <a:ext cx="225200" cy="361476"/>
            </a:xfrm>
            <a:custGeom>
              <a:avLst/>
              <a:gdLst/>
              <a:ahLst/>
              <a:cxnLst/>
              <a:rect l="l" t="t" r="r" b="b"/>
              <a:pathLst>
                <a:path w="5484" h="8802" extrusionOk="0">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4" name="Google Shape;8144;p75"/>
            <p:cNvSpPr/>
            <p:nvPr/>
          </p:nvSpPr>
          <p:spPr>
            <a:xfrm>
              <a:off x="7792387" y="2534077"/>
              <a:ext cx="235261" cy="360532"/>
            </a:xfrm>
            <a:custGeom>
              <a:avLst/>
              <a:gdLst/>
              <a:ahLst/>
              <a:cxnLst/>
              <a:rect l="l" t="t" r="r" b="b"/>
              <a:pathLst>
                <a:path w="5729" h="8779" extrusionOk="0">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5" name="Google Shape;8145;p75"/>
            <p:cNvSpPr/>
            <p:nvPr/>
          </p:nvSpPr>
          <p:spPr>
            <a:xfrm>
              <a:off x="8090150" y="2673789"/>
              <a:ext cx="225857" cy="361517"/>
            </a:xfrm>
            <a:custGeom>
              <a:avLst/>
              <a:gdLst/>
              <a:ahLst/>
              <a:cxnLst/>
              <a:rect l="l" t="t" r="r" b="b"/>
              <a:pathLst>
                <a:path w="5500" h="8803" extrusionOk="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6" name="Google Shape;8146;p75"/>
          <p:cNvGrpSpPr/>
          <p:nvPr/>
        </p:nvGrpSpPr>
        <p:grpSpPr>
          <a:xfrm>
            <a:off x="3438940" y="3357136"/>
            <a:ext cx="1617976" cy="346616"/>
            <a:chOff x="1808063" y="4294338"/>
            <a:chExt cx="3370782" cy="721817"/>
          </a:xfrm>
        </p:grpSpPr>
        <p:sp>
          <p:nvSpPr>
            <p:cNvPr id="8147" name="Google Shape;8147;p75"/>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8" name="Google Shape;8148;p75"/>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9" name="Google Shape;8149;p75"/>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0" name="Google Shape;8150;p75"/>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1" name="Google Shape;8151;p75"/>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2" name="Google Shape;8152;p75"/>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3" name="Google Shape;8153;p75"/>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4" name="Google Shape;8154;p75"/>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5" name="Google Shape;8155;p75"/>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6" name="Google Shape;8156;p75"/>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7" name="Google Shape;8157;p75"/>
          <p:cNvGrpSpPr/>
          <p:nvPr/>
        </p:nvGrpSpPr>
        <p:grpSpPr>
          <a:xfrm>
            <a:off x="5264936" y="4023886"/>
            <a:ext cx="1417067" cy="350605"/>
            <a:chOff x="4234950" y="2101012"/>
            <a:chExt cx="4219974" cy="1044090"/>
          </a:xfrm>
        </p:grpSpPr>
        <p:sp>
          <p:nvSpPr>
            <p:cNvPr id="8158" name="Google Shape;8158;p75"/>
            <p:cNvSpPr/>
            <p:nvPr/>
          </p:nvSpPr>
          <p:spPr>
            <a:xfrm rot="10800000">
              <a:off x="7528544"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9" name="Google Shape;8159;p75"/>
            <p:cNvSpPr/>
            <p:nvPr/>
          </p:nvSpPr>
          <p:spPr>
            <a:xfrm rot="10800000">
              <a:off x="6487595" y="2218809"/>
              <a:ext cx="827572" cy="826702"/>
            </a:xfrm>
            <a:custGeom>
              <a:avLst/>
              <a:gdLst/>
              <a:ahLst/>
              <a:cxnLst/>
              <a:rect l="l" t="t" r="r" b="b"/>
              <a:pathLst>
                <a:path w="34926" h="34893" extrusionOk="0">
                  <a:moveTo>
                    <a:pt x="1" y="1"/>
                  </a:moveTo>
                  <a:lnTo>
                    <a:pt x="1" y="34892"/>
                  </a:lnTo>
                  <a:lnTo>
                    <a:pt x="34926" y="34892"/>
                  </a:lnTo>
                  <a:lnTo>
                    <a:pt x="34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0" name="Google Shape;8160;p75"/>
            <p:cNvSpPr/>
            <p:nvPr/>
          </p:nvSpPr>
          <p:spPr>
            <a:xfrm rot="10800000">
              <a:off x="5430819" y="2218809"/>
              <a:ext cx="827572" cy="826702"/>
            </a:xfrm>
            <a:custGeom>
              <a:avLst/>
              <a:gdLst/>
              <a:ahLst/>
              <a:cxnLst/>
              <a:rect l="l" t="t" r="r" b="b"/>
              <a:pathLst>
                <a:path w="34926" h="34893" extrusionOk="0">
                  <a:moveTo>
                    <a:pt x="0" y="1"/>
                  </a:moveTo>
                  <a:lnTo>
                    <a:pt x="0" y="34892"/>
                  </a:lnTo>
                  <a:lnTo>
                    <a:pt x="34925" y="34892"/>
                  </a:lnTo>
                  <a:lnTo>
                    <a:pt x="3492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1" name="Google Shape;8161;p75"/>
            <p:cNvSpPr/>
            <p:nvPr/>
          </p:nvSpPr>
          <p:spPr>
            <a:xfrm rot="10800000">
              <a:off x="4374848"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2" name="Google Shape;8162;p75"/>
            <p:cNvSpPr/>
            <p:nvPr/>
          </p:nvSpPr>
          <p:spPr>
            <a:xfrm rot="10800000">
              <a:off x="7410780" y="2622683"/>
              <a:ext cx="1044144" cy="522420"/>
            </a:xfrm>
            <a:custGeom>
              <a:avLst/>
              <a:gdLst/>
              <a:ahLst/>
              <a:cxnLst/>
              <a:rect l="l" t="t" r="r" b="b"/>
              <a:pathLst>
                <a:path w="44066" h="22050" fill="none" extrusionOk="0">
                  <a:moveTo>
                    <a:pt x="1" y="22050"/>
                  </a:moveTo>
                  <a:cubicBezTo>
                    <a:pt x="1" y="9874"/>
                    <a:pt x="9874" y="1"/>
                    <a:pt x="22050" y="1"/>
                  </a:cubicBezTo>
                  <a:cubicBezTo>
                    <a:pt x="34192" y="1"/>
                    <a:pt x="44065" y="9874"/>
                    <a:pt x="44065" y="22050"/>
                  </a:cubicBezTo>
                </a:path>
              </a:pathLst>
            </a:custGeom>
            <a:noFill/>
            <a:ln w="20850"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3" name="Google Shape;8163;p75"/>
            <p:cNvSpPr/>
            <p:nvPr/>
          </p:nvSpPr>
          <p:spPr>
            <a:xfrm rot="10800000">
              <a:off x="6366656" y="2101012"/>
              <a:ext cx="1044144" cy="521638"/>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noFill/>
            <a:ln w="20850"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4" name="Google Shape;8164;p75"/>
            <p:cNvSpPr/>
            <p:nvPr/>
          </p:nvSpPr>
          <p:spPr>
            <a:xfrm rot="10800000">
              <a:off x="5322557" y="2622683"/>
              <a:ext cx="1044120" cy="522420"/>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20850" cap="rnd" cmpd="sng">
              <a:solidFill>
                <a:srgbClr val="869FB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5" name="Google Shape;8165;p75"/>
            <p:cNvSpPr/>
            <p:nvPr/>
          </p:nvSpPr>
          <p:spPr>
            <a:xfrm rot="10800000">
              <a:off x="4278434" y="2101012"/>
              <a:ext cx="1044144" cy="521638"/>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noFill/>
            <a:ln w="20850" cap="rnd" cmpd="sng">
              <a:solidFill>
                <a:srgbClr val="BAC8D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6" name="Google Shape;8166;p75"/>
            <p:cNvSpPr/>
            <p:nvPr/>
          </p:nvSpPr>
          <p:spPr>
            <a:xfrm rot="10800000">
              <a:off x="7367296" y="2570459"/>
              <a:ext cx="86984" cy="86975"/>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7" name="Google Shape;8167;p75"/>
            <p:cNvSpPr/>
            <p:nvPr/>
          </p:nvSpPr>
          <p:spPr>
            <a:xfrm rot="10800000">
              <a:off x="6323197" y="2570459"/>
              <a:ext cx="86961" cy="86975"/>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8" name="Google Shape;8168;p75"/>
            <p:cNvSpPr/>
            <p:nvPr/>
          </p:nvSpPr>
          <p:spPr>
            <a:xfrm rot="10800000">
              <a:off x="5279073"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9" name="Google Shape;8169;p75"/>
            <p:cNvSpPr/>
            <p:nvPr/>
          </p:nvSpPr>
          <p:spPr>
            <a:xfrm rot="10800000">
              <a:off x="4234950"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0" name="Google Shape;8170;p75"/>
            <p:cNvSpPr/>
            <p:nvPr/>
          </p:nvSpPr>
          <p:spPr>
            <a:xfrm rot="10800000">
              <a:off x="7541197" y="2231460"/>
              <a:ext cx="801483" cy="800617"/>
            </a:xfrm>
            <a:custGeom>
              <a:avLst/>
              <a:gdLst/>
              <a:ahLst/>
              <a:cxnLst/>
              <a:rect l="l" t="t" r="r" b="b"/>
              <a:pathLst>
                <a:path w="33825" h="33792" extrusionOk="0">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1" name="Google Shape;8171;p75"/>
            <p:cNvSpPr/>
            <p:nvPr/>
          </p:nvSpPr>
          <p:spPr>
            <a:xfrm rot="10800000">
              <a:off x="6488377" y="2231460"/>
              <a:ext cx="800701" cy="800617"/>
            </a:xfrm>
            <a:custGeom>
              <a:avLst/>
              <a:gdLst/>
              <a:ahLst/>
              <a:cxnLst/>
              <a:rect l="l" t="t" r="r" b="b"/>
              <a:pathLst>
                <a:path w="33792" h="33792" extrusionOk="0">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2" name="Google Shape;8172;p75"/>
            <p:cNvSpPr/>
            <p:nvPr/>
          </p:nvSpPr>
          <p:spPr>
            <a:xfrm rot="10800000">
              <a:off x="5434776" y="2231460"/>
              <a:ext cx="800701" cy="800617"/>
            </a:xfrm>
            <a:custGeom>
              <a:avLst/>
              <a:gdLst/>
              <a:ahLst/>
              <a:cxnLst/>
              <a:rect l="l" t="t" r="r" b="b"/>
              <a:pathLst>
                <a:path w="33792" h="33792" extrusionOk="0">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3" name="Google Shape;8173;p75"/>
            <p:cNvSpPr/>
            <p:nvPr/>
          </p:nvSpPr>
          <p:spPr>
            <a:xfrm rot="10800000">
              <a:off x="4381980" y="2231460"/>
              <a:ext cx="800678" cy="800617"/>
            </a:xfrm>
            <a:custGeom>
              <a:avLst/>
              <a:gdLst/>
              <a:ahLst/>
              <a:cxnLst/>
              <a:rect l="l" t="t" r="r" b="b"/>
              <a:pathLst>
                <a:path w="33791" h="33792" extrusionOk="0">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4" name="Google Shape;8174;p75"/>
          <p:cNvGrpSpPr/>
          <p:nvPr/>
        </p:nvGrpSpPr>
        <p:grpSpPr>
          <a:xfrm>
            <a:off x="6840408" y="2014643"/>
            <a:ext cx="1586327" cy="371557"/>
            <a:chOff x="1247650" y="2075423"/>
            <a:chExt cx="6648477" cy="1557238"/>
          </a:xfrm>
        </p:grpSpPr>
        <p:sp>
          <p:nvSpPr>
            <p:cNvPr id="8175" name="Google Shape;8175;p75"/>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6" name="Google Shape;8176;p75"/>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7" name="Google Shape;8177;p75"/>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8" name="Google Shape;8178;p75"/>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9" name="Google Shape;8179;p75"/>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0" name="Google Shape;8180;p75"/>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w="19050" cap="flat" cmpd="sng">
              <a:solidFill>
                <a:srgbClr val="869FB2"/>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1" name="Google Shape;8181;p75"/>
          <p:cNvGrpSpPr/>
          <p:nvPr/>
        </p:nvGrpSpPr>
        <p:grpSpPr>
          <a:xfrm>
            <a:off x="5271678" y="1167833"/>
            <a:ext cx="1415601" cy="1648533"/>
            <a:chOff x="1839112" y="2209163"/>
            <a:chExt cx="1918159" cy="2233784"/>
          </a:xfrm>
        </p:grpSpPr>
        <p:sp>
          <p:nvSpPr>
            <p:cNvPr id="8182" name="Google Shape;8182;p75"/>
            <p:cNvSpPr/>
            <p:nvPr/>
          </p:nvSpPr>
          <p:spPr>
            <a:xfrm>
              <a:off x="1839112"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3" name="Google Shape;8183;p75"/>
            <p:cNvSpPr/>
            <p:nvPr/>
          </p:nvSpPr>
          <p:spPr>
            <a:xfrm>
              <a:off x="3182171"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4" name="Google Shape;8184;p75"/>
            <p:cNvSpPr/>
            <p:nvPr/>
          </p:nvSpPr>
          <p:spPr>
            <a:xfrm>
              <a:off x="3182171"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185" name="Google Shape;8185;p75"/>
            <p:cNvCxnSpPr>
              <a:stCxn id="8182" idx="6"/>
              <a:endCxn id="8183" idx="2"/>
            </p:cNvCxnSpPr>
            <p:nvPr/>
          </p:nvCxnSpPr>
          <p:spPr>
            <a:xfrm>
              <a:off x="2414212" y="2496713"/>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8186" name="Google Shape;8186;p75"/>
            <p:cNvCxnSpPr>
              <a:stCxn id="8183" idx="4"/>
              <a:endCxn id="8187" idx="0"/>
            </p:cNvCxnSpPr>
            <p:nvPr/>
          </p:nvCxnSpPr>
          <p:spPr>
            <a:xfrm rot="5400000">
              <a:off x="2669921" y="2240963"/>
              <a:ext cx="256500" cy="1343100"/>
            </a:xfrm>
            <a:prstGeom prst="bentConnector3">
              <a:avLst>
                <a:gd name="adj1" fmla="val 50000"/>
              </a:avLst>
            </a:prstGeom>
            <a:noFill/>
            <a:ln w="19050" cap="flat" cmpd="sng">
              <a:solidFill>
                <a:srgbClr val="374957"/>
              </a:solidFill>
              <a:prstDash val="solid"/>
              <a:round/>
              <a:headEnd type="none" w="med" len="med"/>
              <a:tailEnd type="none" w="med" len="med"/>
            </a:ln>
          </p:spPr>
        </p:cxnSp>
        <p:cxnSp>
          <p:nvCxnSpPr>
            <p:cNvPr id="8188" name="Google Shape;8188;p75"/>
            <p:cNvCxnSpPr>
              <a:stCxn id="8187" idx="6"/>
              <a:endCxn id="8184" idx="2"/>
            </p:cNvCxnSpPr>
            <p:nvPr/>
          </p:nvCxnSpPr>
          <p:spPr>
            <a:xfrm>
              <a:off x="2414212" y="3328316"/>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8189" name="Google Shape;8189;p75"/>
            <p:cNvCxnSpPr>
              <a:stCxn id="8184" idx="4"/>
              <a:endCxn id="8190" idx="0"/>
            </p:cNvCxnSpPr>
            <p:nvPr/>
          </p:nvCxnSpPr>
          <p:spPr>
            <a:xfrm rot="5400000">
              <a:off x="2672171" y="3070316"/>
              <a:ext cx="252000" cy="1343100"/>
            </a:xfrm>
            <a:prstGeom prst="bentConnector3">
              <a:avLst>
                <a:gd name="adj1" fmla="val 49996"/>
              </a:avLst>
            </a:prstGeom>
            <a:noFill/>
            <a:ln w="19050" cap="flat" cmpd="sng">
              <a:solidFill>
                <a:srgbClr val="374957"/>
              </a:solidFill>
              <a:prstDash val="solid"/>
              <a:round/>
              <a:headEnd type="none" w="med" len="med"/>
              <a:tailEnd type="none" w="med" len="med"/>
            </a:ln>
          </p:spPr>
        </p:cxnSp>
        <p:sp>
          <p:nvSpPr>
            <p:cNvPr id="8187" name="Google Shape;8187;p75"/>
            <p:cNvSpPr/>
            <p:nvPr/>
          </p:nvSpPr>
          <p:spPr>
            <a:xfrm>
              <a:off x="1839112"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0" name="Google Shape;8190;p75"/>
            <p:cNvSpPr/>
            <p:nvPr/>
          </p:nvSpPr>
          <p:spPr>
            <a:xfrm>
              <a:off x="1839112"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1" name="Google Shape;8191;p75"/>
            <p:cNvSpPr/>
            <p:nvPr/>
          </p:nvSpPr>
          <p:spPr>
            <a:xfrm>
              <a:off x="3182171"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192" name="Google Shape;8192;p75"/>
            <p:cNvCxnSpPr>
              <a:endCxn id="8191" idx="2"/>
            </p:cNvCxnSpPr>
            <p:nvPr/>
          </p:nvCxnSpPr>
          <p:spPr>
            <a:xfrm>
              <a:off x="2413871" y="4154498"/>
              <a:ext cx="768300" cy="900"/>
            </a:xfrm>
            <a:prstGeom prst="bentConnector3">
              <a:avLst>
                <a:gd name="adj1" fmla="val 50000"/>
              </a:avLst>
            </a:prstGeom>
            <a:noFill/>
            <a:ln w="19050" cap="flat" cmpd="sng">
              <a:solidFill>
                <a:srgbClr val="374957"/>
              </a:solidFill>
              <a:prstDash val="solid"/>
              <a:round/>
              <a:headEnd type="none" w="med" len="med"/>
              <a:tailEnd type="none" w="med" len="med"/>
            </a:ln>
          </p:spPr>
        </p:cxnSp>
      </p:grpSp>
      <p:grpSp>
        <p:nvGrpSpPr>
          <p:cNvPr id="8193" name="Google Shape;8193;p75"/>
          <p:cNvGrpSpPr/>
          <p:nvPr/>
        </p:nvGrpSpPr>
        <p:grpSpPr>
          <a:xfrm>
            <a:off x="3428944" y="1185917"/>
            <a:ext cx="1637968" cy="154942"/>
            <a:chOff x="238125" y="2506075"/>
            <a:chExt cx="7115411" cy="673075"/>
          </a:xfrm>
        </p:grpSpPr>
        <p:sp>
          <p:nvSpPr>
            <p:cNvPr id="8194" name="Google Shape;8194;p75"/>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5" name="Google Shape;8195;p75"/>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6" name="Google Shape;8196;p75"/>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7" name="Google Shape;8197;p75"/>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8" name="Google Shape;8198;p75"/>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9" name="Google Shape;8199;p75"/>
          <p:cNvGrpSpPr/>
          <p:nvPr/>
        </p:nvGrpSpPr>
        <p:grpSpPr>
          <a:xfrm>
            <a:off x="1969680" y="1500635"/>
            <a:ext cx="1262932" cy="785408"/>
            <a:chOff x="548861" y="389676"/>
            <a:chExt cx="3843371" cy="2390163"/>
          </a:xfrm>
        </p:grpSpPr>
        <p:cxnSp>
          <p:nvCxnSpPr>
            <p:cNvPr id="8200" name="Google Shape;8200;p75"/>
            <p:cNvCxnSpPr/>
            <p:nvPr/>
          </p:nvCxnSpPr>
          <p:spPr>
            <a:xfrm rot="10800000" flipH="1">
              <a:off x="3486925" y="1918250"/>
              <a:ext cx="742200" cy="6903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8201" name="Google Shape;8201;p75"/>
            <p:cNvCxnSpPr/>
            <p:nvPr/>
          </p:nvCxnSpPr>
          <p:spPr>
            <a:xfrm rot="-5400000" flipH="1">
              <a:off x="3486925" y="577350"/>
              <a:ext cx="650100" cy="6501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8202" name="Google Shape;8202;p75"/>
            <p:cNvCxnSpPr/>
            <p:nvPr/>
          </p:nvCxnSpPr>
          <p:spPr>
            <a:xfrm>
              <a:off x="2725450" y="576000"/>
              <a:ext cx="1410600" cy="18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8203" name="Google Shape;8203;p75"/>
            <p:cNvCxnSpPr/>
            <p:nvPr/>
          </p:nvCxnSpPr>
          <p:spPr>
            <a:xfrm rot="10800000" flipH="1">
              <a:off x="756500" y="577975"/>
              <a:ext cx="1705500" cy="1049100"/>
            </a:xfrm>
            <a:prstGeom prst="bentConnector3">
              <a:avLst>
                <a:gd name="adj1" fmla="val 50000"/>
              </a:avLst>
            </a:prstGeom>
            <a:noFill/>
            <a:ln w="9525" cap="flat" cmpd="sng">
              <a:solidFill>
                <a:srgbClr val="BAC8D3"/>
              </a:solidFill>
              <a:prstDash val="solid"/>
              <a:round/>
              <a:headEnd type="none" w="med" len="med"/>
              <a:tailEnd type="none" w="med" len="med"/>
            </a:ln>
          </p:spPr>
        </p:cxnSp>
        <p:cxnSp>
          <p:nvCxnSpPr>
            <p:cNvPr id="8204" name="Google Shape;8204;p75"/>
            <p:cNvCxnSpPr/>
            <p:nvPr/>
          </p:nvCxnSpPr>
          <p:spPr>
            <a:xfrm>
              <a:off x="760067" y="1625791"/>
              <a:ext cx="1689000" cy="9741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8205" name="Google Shape;8205;p75"/>
            <p:cNvSpPr/>
            <p:nvPr/>
          </p:nvSpPr>
          <p:spPr>
            <a:xfrm>
              <a:off x="548861" y="1338125"/>
              <a:ext cx="502050" cy="50287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206" name="Google Shape;8206;p75"/>
            <p:cNvCxnSpPr/>
            <p:nvPr/>
          </p:nvCxnSpPr>
          <p:spPr>
            <a:xfrm>
              <a:off x="2725450" y="2609025"/>
              <a:ext cx="1416000" cy="18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8207" name="Google Shape;8207;p75"/>
            <p:cNvSpPr/>
            <p:nvPr/>
          </p:nvSpPr>
          <p:spPr>
            <a:xfrm>
              <a:off x="4095707" y="1083398"/>
              <a:ext cx="289400" cy="268650"/>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8" name="Google Shape;8208;p75"/>
            <p:cNvSpPr/>
            <p:nvPr/>
          </p:nvSpPr>
          <p:spPr>
            <a:xfrm>
              <a:off x="2421967" y="389676"/>
              <a:ext cx="383625" cy="371825"/>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9" name="Google Shape;8209;p75"/>
            <p:cNvSpPr/>
            <p:nvPr/>
          </p:nvSpPr>
          <p:spPr>
            <a:xfrm>
              <a:off x="4095707" y="426309"/>
              <a:ext cx="289400" cy="268850"/>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0" name="Google Shape;8210;p75"/>
            <p:cNvSpPr/>
            <p:nvPr/>
          </p:nvSpPr>
          <p:spPr>
            <a:xfrm>
              <a:off x="4102832" y="2474633"/>
              <a:ext cx="289400" cy="269425"/>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1" name="Google Shape;8211;p75"/>
            <p:cNvSpPr/>
            <p:nvPr/>
          </p:nvSpPr>
          <p:spPr>
            <a:xfrm>
              <a:off x="4095707" y="1772738"/>
              <a:ext cx="289400" cy="268825"/>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2" name="Google Shape;8212;p75"/>
            <p:cNvSpPr/>
            <p:nvPr/>
          </p:nvSpPr>
          <p:spPr>
            <a:xfrm>
              <a:off x="2422792" y="2408015"/>
              <a:ext cx="383650" cy="371825"/>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3" name="Google Shape;8213;p75"/>
          <p:cNvGrpSpPr/>
          <p:nvPr/>
        </p:nvGrpSpPr>
        <p:grpSpPr>
          <a:xfrm>
            <a:off x="757812" y="2607512"/>
            <a:ext cx="1412054" cy="633562"/>
            <a:chOff x="1187400" y="2529299"/>
            <a:chExt cx="6769193" cy="2241903"/>
          </a:xfrm>
        </p:grpSpPr>
        <p:sp>
          <p:nvSpPr>
            <p:cNvPr id="8214" name="Google Shape;8214;p75"/>
            <p:cNvSpPr/>
            <p:nvPr/>
          </p:nvSpPr>
          <p:spPr>
            <a:xfrm>
              <a:off x="3802943" y="2529299"/>
              <a:ext cx="1538100" cy="442500"/>
            </a:xfrm>
            <a:prstGeom prst="roundRect">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8215" name="Google Shape;8215;p75"/>
            <p:cNvSpPr/>
            <p:nvPr/>
          </p:nvSpPr>
          <p:spPr>
            <a:xfrm>
              <a:off x="5573240"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8216" name="Google Shape;8216;p75"/>
            <p:cNvSpPr/>
            <p:nvPr/>
          </p:nvSpPr>
          <p:spPr>
            <a:xfrm>
              <a:off x="2032647"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8217" name="Google Shape;8217;p75"/>
            <p:cNvSpPr/>
            <p:nvPr/>
          </p:nvSpPr>
          <p:spPr>
            <a:xfrm>
              <a:off x="11874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8218" name="Google Shape;8218;p75"/>
            <p:cNvSpPr/>
            <p:nvPr/>
          </p:nvSpPr>
          <p:spPr>
            <a:xfrm>
              <a:off x="28778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8219" name="Google Shape;8219;p75"/>
            <p:cNvSpPr/>
            <p:nvPr/>
          </p:nvSpPr>
          <p:spPr>
            <a:xfrm>
              <a:off x="47280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8220" name="Google Shape;8220;p75"/>
            <p:cNvSpPr/>
            <p:nvPr/>
          </p:nvSpPr>
          <p:spPr>
            <a:xfrm>
              <a:off x="64184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cxnSp>
          <p:nvCxnSpPr>
            <p:cNvPr id="8221" name="Google Shape;8221;p75"/>
            <p:cNvCxnSpPr>
              <a:stCxn id="8214" idx="2"/>
              <a:endCxn id="8215" idx="0"/>
            </p:cNvCxnSpPr>
            <p:nvPr/>
          </p:nvCxnSpPr>
          <p:spPr>
            <a:xfrm rot="-5400000" flipH="1">
              <a:off x="5228543" y="2315249"/>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8222" name="Google Shape;8222;p75"/>
            <p:cNvCxnSpPr>
              <a:stCxn id="8216" idx="0"/>
              <a:endCxn id="8214" idx="2"/>
            </p:cNvCxnSpPr>
            <p:nvPr/>
          </p:nvCxnSpPr>
          <p:spPr>
            <a:xfrm rot="-5400000">
              <a:off x="3458247" y="2315250"/>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8223" name="Google Shape;8223;p75"/>
            <p:cNvCxnSpPr>
              <a:stCxn id="8216" idx="2"/>
              <a:endCxn id="8218" idx="0"/>
            </p:cNvCxnSpPr>
            <p:nvPr/>
          </p:nvCxnSpPr>
          <p:spPr>
            <a:xfrm rot="-5400000" flipH="1">
              <a:off x="2995647" y="3677550"/>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8224" name="Google Shape;8224;p75"/>
            <p:cNvCxnSpPr>
              <a:stCxn id="8217" idx="0"/>
              <a:endCxn id="8216" idx="2"/>
            </p:cNvCxnSpPr>
            <p:nvPr/>
          </p:nvCxnSpPr>
          <p:spPr>
            <a:xfrm rot="-5400000">
              <a:off x="21504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8225" name="Google Shape;8225;p75"/>
            <p:cNvCxnSpPr>
              <a:stCxn id="8215" idx="2"/>
              <a:endCxn id="8220" idx="0"/>
            </p:cNvCxnSpPr>
            <p:nvPr/>
          </p:nvCxnSpPr>
          <p:spPr>
            <a:xfrm rot="-5400000" flipH="1">
              <a:off x="6536390" y="3677400"/>
              <a:ext cx="457200" cy="8454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8226" name="Google Shape;8226;p75"/>
            <p:cNvCxnSpPr>
              <a:stCxn id="8219" idx="0"/>
              <a:endCxn id="8215" idx="2"/>
            </p:cNvCxnSpPr>
            <p:nvPr/>
          </p:nvCxnSpPr>
          <p:spPr>
            <a:xfrm rot="-5400000">
              <a:off x="56910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grpSp>
      <p:grpSp>
        <p:nvGrpSpPr>
          <p:cNvPr id="8227" name="Google Shape;8227;p75"/>
          <p:cNvGrpSpPr/>
          <p:nvPr/>
        </p:nvGrpSpPr>
        <p:grpSpPr>
          <a:xfrm>
            <a:off x="6844058" y="3100221"/>
            <a:ext cx="1579035" cy="540873"/>
            <a:chOff x="6895650" y="3126697"/>
            <a:chExt cx="1436662" cy="492105"/>
          </a:xfrm>
        </p:grpSpPr>
        <p:sp>
          <p:nvSpPr>
            <p:cNvPr id="8228" name="Google Shape;8228;p75"/>
            <p:cNvSpPr/>
            <p:nvPr/>
          </p:nvSpPr>
          <p:spPr>
            <a:xfrm>
              <a:off x="715182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9" name="Google Shape;8229;p75"/>
            <p:cNvSpPr/>
            <p:nvPr/>
          </p:nvSpPr>
          <p:spPr>
            <a:xfrm>
              <a:off x="766416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0" name="Google Shape;8230;p75"/>
            <p:cNvSpPr/>
            <p:nvPr/>
          </p:nvSpPr>
          <p:spPr>
            <a:xfrm>
              <a:off x="6895650" y="3127761"/>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1" name="Google Shape;8231;p75"/>
            <p:cNvSpPr/>
            <p:nvPr/>
          </p:nvSpPr>
          <p:spPr>
            <a:xfrm>
              <a:off x="7399482"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2" name="Google Shape;8232;p75"/>
            <p:cNvSpPr/>
            <p:nvPr/>
          </p:nvSpPr>
          <p:spPr>
            <a:xfrm>
              <a:off x="7911823"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33" name="Google Shape;8233;p75"/>
            <p:cNvGrpSpPr/>
            <p:nvPr/>
          </p:nvGrpSpPr>
          <p:grpSpPr>
            <a:xfrm>
              <a:off x="6995957" y="3335810"/>
              <a:ext cx="1230393" cy="71754"/>
              <a:chOff x="6995957" y="3287964"/>
              <a:chExt cx="1230393" cy="71754"/>
            </a:xfrm>
          </p:grpSpPr>
          <p:sp>
            <p:nvSpPr>
              <p:cNvPr id="8234" name="Google Shape;8234;p75"/>
              <p:cNvSpPr/>
              <p:nvPr/>
            </p:nvSpPr>
            <p:spPr>
              <a:xfrm>
                <a:off x="8006733" y="3287964"/>
                <a:ext cx="219617" cy="71754"/>
              </a:xfrm>
              <a:custGeom>
                <a:avLst/>
                <a:gdLst/>
                <a:ahLst/>
                <a:cxnLst/>
                <a:rect l="l" t="t" r="r" b="b"/>
                <a:pathLst>
                  <a:path w="6608" h="2159" extrusionOk="0">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5" name="Google Shape;8235;p75"/>
              <p:cNvSpPr/>
              <p:nvPr/>
            </p:nvSpPr>
            <p:spPr>
              <a:xfrm>
                <a:off x="7756540" y="3287964"/>
                <a:ext cx="219617" cy="71754"/>
              </a:xfrm>
              <a:custGeom>
                <a:avLst/>
                <a:gdLst/>
                <a:ahLst/>
                <a:cxnLst/>
                <a:rect l="l" t="t" r="r" b="b"/>
                <a:pathLst>
                  <a:path w="6608" h="2159" extrusionOk="0">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6" name="Google Shape;8236;p75"/>
              <p:cNvSpPr/>
              <p:nvPr/>
            </p:nvSpPr>
            <p:spPr>
              <a:xfrm>
                <a:off x="7496443"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7" name="Google Shape;8237;p75"/>
              <p:cNvSpPr/>
              <p:nvPr/>
            </p:nvSpPr>
            <p:spPr>
              <a:xfrm>
                <a:off x="7243757"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8" name="Google Shape;8238;p75"/>
              <p:cNvSpPr/>
              <p:nvPr/>
            </p:nvSpPr>
            <p:spPr>
              <a:xfrm>
                <a:off x="6995957" y="3287964"/>
                <a:ext cx="219617" cy="71754"/>
              </a:xfrm>
              <a:custGeom>
                <a:avLst/>
                <a:gdLst/>
                <a:ahLst/>
                <a:cxnLst/>
                <a:rect l="l" t="t" r="r" b="b"/>
                <a:pathLst>
                  <a:path w="6608" h="2159" extrusionOk="0">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239" name="Google Shape;8239;p75"/>
          <p:cNvGrpSpPr/>
          <p:nvPr/>
        </p:nvGrpSpPr>
        <p:grpSpPr>
          <a:xfrm>
            <a:off x="6842640" y="3736984"/>
            <a:ext cx="1581862" cy="650625"/>
            <a:chOff x="6777990" y="3710194"/>
            <a:chExt cx="1646915" cy="677382"/>
          </a:xfrm>
        </p:grpSpPr>
        <p:grpSp>
          <p:nvGrpSpPr>
            <p:cNvPr id="8240" name="Google Shape;8240;p75"/>
            <p:cNvGrpSpPr/>
            <p:nvPr/>
          </p:nvGrpSpPr>
          <p:grpSpPr>
            <a:xfrm>
              <a:off x="6777990" y="3874492"/>
              <a:ext cx="411129" cy="513083"/>
              <a:chOff x="6777990" y="3874492"/>
              <a:chExt cx="411129" cy="513083"/>
            </a:xfrm>
          </p:grpSpPr>
          <p:cxnSp>
            <p:nvCxnSpPr>
              <p:cNvPr id="8241" name="Google Shape;8241;p75"/>
              <p:cNvCxnSpPr/>
              <p:nvPr/>
            </p:nvCxnSpPr>
            <p:spPr>
              <a:xfrm>
                <a:off x="6977019"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8242" name="Google Shape;8242;p75"/>
              <p:cNvSpPr/>
              <p:nvPr/>
            </p:nvSpPr>
            <p:spPr>
              <a:xfrm>
                <a:off x="6777990"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3" name="Google Shape;8243;p75"/>
            <p:cNvGrpSpPr/>
            <p:nvPr/>
          </p:nvGrpSpPr>
          <p:grpSpPr>
            <a:xfrm>
              <a:off x="7188425" y="3710194"/>
              <a:ext cx="411123" cy="520535"/>
              <a:chOff x="7188425" y="3710194"/>
              <a:chExt cx="411123" cy="520535"/>
            </a:xfrm>
          </p:grpSpPr>
          <p:cxnSp>
            <p:nvCxnSpPr>
              <p:cNvPr id="8244" name="Google Shape;8244;p75"/>
              <p:cNvCxnSpPr/>
              <p:nvPr/>
            </p:nvCxnSpPr>
            <p:spPr>
              <a:xfrm rot="10800000">
                <a:off x="7393988" y="3710194"/>
                <a:ext cx="0" cy="170700"/>
              </a:xfrm>
              <a:prstGeom prst="straightConnector1">
                <a:avLst/>
              </a:prstGeom>
              <a:noFill/>
              <a:ln w="19050" cap="flat" cmpd="sng">
                <a:solidFill>
                  <a:srgbClr val="A5B7C6"/>
                </a:solidFill>
                <a:prstDash val="solid"/>
                <a:round/>
                <a:headEnd type="none" w="med" len="med"/>
                <a:tailEnd type="diamond" w="med" len="med"/>
              </a:ln>
            </p:spPr>
          </p:cxnSp>
          <p:sp>
            <p:nvSpPr>
              <p:cNvPr id="8245" name="Google Shape;8245;p75"/>
              <p:cNvSpPr/>
              <p:nvPr/>
            </p:nvSpPr>
            <p:spPr>
              <a:xfrm>
                <a:off x="7188425" y="3874492"/>
                <a:ext cx="411123" cy="356237"/>
              </a:xfrm>
              <a:custGeom>
                <a:avLst/>
                <a:gdLst/>
                <a:ahLst/>
                <a:cxnLst/>
                <a:rect l="l" t="t" r="r" b="b"/>
                <a:pathLst>
                  <a:path w="69271" h="60023" extrusionOk="0">
                    <a:moveTo>
                      <a:pt x="17274" y="0"/>
                    </a:moveTo>
                    <a:lnTo>
                      <a:pt x="0" y="30011"/>
                    </a:lnTo>
                    <a:lnTo>
                      <a:pt x="17274"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6" name="Google Shape;8246;p75"/>
            <p:cNvGrpSpPr/>
            <p:nvPr/>
          </p:nvGrpSpPr>
          <p:grpSpPr>
            <a:xfrm>
              <a:off x="7603341" y="3874492"/>
              <a:ext cx="411474" cy="513083"/>
              <a:chOff x="7603341" y="3874492"/>
              <a:chExt cx="411474" cy="513083"/>
            </a:xfrm>
          </p:grpSpPr>
          <p:cxnSp>
            <p:nvCxnSpPr>
              <p:cNvPr id="8247" name="Google Shape;8247;p75"/>
              <p:cNvCxnSpPr/>
              <p:nvPr/>
            </p:nvCxnSpPr>
            <p:spPr>
              <a:xfrm>
                <a:off x="7809095"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8248" name="Google Shape;8248;p75"/>
              <p:cNvSpPr/>
              <p:nvPr/>
            </p:nvSpPr>
            <p:spPr>
              <a:xfrm>
                <a:off x="7603341" y="3874492"/>
                <a:ext cx="411474" cy="356237"/>
              </a:xfrm>
              <a:custGeom>
                <a:avLst/>
                <a:gdLst/>
                <a:ahLst/>
                <a:cxnLst/>
                <a:rect l="l" t="t" r="r" b="b"/>
                <a:pathLst>
                  <a:path w="69330" h="60023" extrusionOk="0">
                    <a:moveTo>
                      <a:pt x="17333" y="0"/>
                    </a:moveTo>
                    <a:lnTo>
                      <a:pt x="1" y="30011"/>
                    </a:lnTo>
                    <a:lnTo>
                      <a:pt x="17333" y="60023"/>
                    </a:lnTo>
                    <a:lnTo>
                      <a:pt x="51998" y="60023"/>
                    </a:lnTo>
                    <a:lnTo>
                      <a:pt x="69330" y="30011"/>
                    </a:lnTo>
                    <a:lnTo>
                      <a:pt x="51998"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9" name="Google Shape;8249;p75"/>
            <p:cNvGrpSpPr/>
            <p:nvPr/>
          </p:nvGrpSpPr>
          <p:grpSpPr>
            <a:xfrm>
              <a:off x="8013776" y="3722847"/>
              <a:ext cx="411129" cy="507881"/>
              <a:chOff x="8013776" y="3722847"/>
              <a:chExt cx="411129" cy="507881"/>
            </a:xfrm>
          </p:grpSpPr>
          <p:cxnSp>
            <p:nvCxnSpPr>
              <p:cNvPr id="8250" name="Google Shape;8250;p75"/>
              <p:cNvCxnSpPr/>
              <p:nvPr/>
            </p:nvCxnSpPr>
            <p:spPr>
              <a:xfrm rot="10800000">
                <a:off x="8219339" y="3722847"/>
                <a:ext cx="0" cy="169800"/>
              </a:xfrm>
              <a:prstGeom prst="straightConnector1">
                <a:avLst/>
              </a:prstGeom>
              <a:noFill/>
              <a:ln w="19050" cap="flat" cmpd="sng">
                <a:solidFill>
                  <a:srgbClr val="A5B7C6"/>
                </a:solidFill>
                <a:prstDash val="solid"/>
                <a:round/>
                <a:headEnd type="none" w="med" len="med"/>
                <a:tailEnd type="diamond" w="med" len="med"/>
              </a:ln>
            </p:spPr>
          </p:cxnSp>
          <p:sp>
            <p:nvSpPr>
              <p:cNvPr id="8251" name="Google Shape;8251;p75"/>
              <p:cNvSpPr/>
              <p:nvPr/>
            </p:nvSpPr>
            <p:spPr>
              <a:xfrm>
                <a:off x="8013776"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252" name="Google Shape;8252;p75"/>
          <p:cNvGrpSpPr/>
          <p:nvPr/>
        </p:nvGrpSpPr>
        <p:grpSpPr>
          <a:xfrm>
            <a:off x="5262155" y="2909824"/>
            <a:ext cx="1421889" cy="1020603"/>
            <a:chOff x="5190863" y="2824811"/>
            <a:chExt cx="1544860" cy="1108869"/>
          </a:xfrm>
        </p:grpSpPr>
        <p:grpSp>
          <p:nvGrpSpPr>
            <p:cNvPr id="8253" name="Google Shape;8253;p75"/>
            <p:cNvGrpSpPr/>
            <p:nvPr/>
          </p:nvGrpSpPr>
          <p:grpSpPr>
            <a:xfrm>
              <a:off x="5938695" y="3176919"/>
              <a:ext cx="685761" cy="404739"/>
              <a:chOff x="5938695" y="3176919"/>
              <a:chExt cx="685761" cy="404739"/>
            </a:xfrm>
          </p:grpSpPr>
          <p:grpSp>
            <p:nvGrpSpPr>
              <p:cNvPr id="8254" name="Google Shape;8254;p75"/>
              <p:cNvGrpSpPr/>
              <p:nvPr/>
            </p:nvGrpSpPr>
            <p:grpSpPr>
              <a:xfrm>
                <a:off x="5938695" y="3176919"/>
                <a:ext cx="685761" cy="404739"/>
                <a:chOff x="5938695" y="3176919"/>
                <a:chExt cx="685761" cy="404739"/>
              </a:xfrm>
            </p:grpSpPr>
            <p:sp>
              <p:nvSpPr>
                <p:cNvPr id="8255" name="Google Shape;8255;p75"/>
                <p:cNvSpPr/>
                <p:nvPr/>
              </p:nvSpPr>
              <p:spPr>
                <a:xfrm>
                  <a:off x="5938695" y="3176919"/>
                  <a:ext cx="404679" cy="404739"/>
                </a:xfrm>
                <a:custGeom>
                  <a:avLst/>
                  <a:gdLst/>
                  <a:ahLst/>
                  <a:cxnLst/>
                  <a:rect l="l" t="t" r="r" b="b"/>
                  <a:pathLst>
                    <a:path w="9649" h="9651" extrusionOk="0">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6" name="Google Shape;8256;p75"/>
                <p:cNvSpPr/>
                <p:nvPr/>
              </p:nvSpPr>
              <p:spPr>
                <a:xfrm>
                  <a:off x="6256893" y="3285705"/>
                  <a:ext cx="367562" cy="187754"/>
                </a:xfrm>
                <a:custGeom>
                  <a:avLst/>
                  <a:gdLst/>
                  <a:ahLst/>
                  <a:cxnLst/>
                  <a:rect l="l" t="t" r="r" b="b"/>
                  <a:pathLst>
                    <a:path w="8764" h="4477" extrusionOk="0">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57" name="Google Shape;8257;p75"/>
              <p:cNvSpPr/>
              <p:nvPr/>
            </p:nvSpPr>
            <p:spPr>
              <a:xfrm>
                <a:off x="6044300" y="3282475"/>
                <a:ext cx="191959" cy="191990"/>
              </a:xfrm>
              <a:custGeom>
                <a:avLst/>
                <a:gdLst/>
                <a:ahLst/>
                <a:cxnLst/>
                <a:rect l="l" t="t" r="r" b="b"/>
                <a:pathLst>
                  <a:path w="4577" h="4578" extrusionOk="0">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8" name="Google Shape;8258;p75"/>
            <p:cNvGrpSpPr/>
            <p:nvPr/>
          </p:nvGrpSpPr>
          <p:grpSpPr>
            <a:xfrm>
              <a:off x="5305233" y="3176835"/>
              <a:ext cx="685971" cy="404655"/>
              <a:chOff x="5305233" y="3176835"/>
              <a:chExt cx="685971" cy="404655"/>
            </a:xfrm>
          </p:grpSpPr>
          <p:grpSp>
            <p:nvGrpSpPr>
              <p:cNvPr id="8259" name="Google Shape;8259;p75"/>
              <p:cNvGrpSpPr/>
              <p:nvPr/>
            </p:nvGrpSpPr>
            <p:grpSpPr>
              <a:xfrm>
                <a:off x="5305233" y="3176835"/>
                <a:ext cx="685971" cy="404655"/>
                <a:chOff x="5305233" y="3176835"/>
                <a:chExt cx="685971" cy="404655"/>
              </a:xfrm>
            </p:grpSpPr>
            <p:sp>
              <p:nvSpPr>
                <p:cNvPr id="8260" name="Google Shape;8260;p75"/>
                <p:cNvSpPr/>
                <p:nvPr/>
              </p:nvSpPr>
              <p:spPr>
                <a:xfrm>
                  <a:off x="5586650" y="3176835"/>
                  <a:ext cx="404553" cy="404655"/>
                </a:xfrm>
                <a:custGeom>
                  <a:avLst/>
                  <a:gdLst/>
                  <a:ahLst/>
                  <a:cxnLst/>
                  <a:rect l="l" t="t" r="r" b="b"/>
                  <a:pathLst>
                    <a:path w="9646" h="9649" extrusionOk="0">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1" name="Google Shape;8261;p75"/>
                <p:cNvSpPr/>
                <p:nvPr/>
              </p:nvSpPr>
              <p:spPr>
                <a:xfrm>
                  <a:off x="5305233" y="3285914"/>
                  <a:ext cx="367352" cy="187796"/>
                </a:xfrm>
                <a:custGeom>
                  <a:avLst/>
                  <a:gdLst/>
                  <a:ahLst/>
                  <a:cxnLst/>
                  <a:rect l="l" t="t" r="r" b="b"/>
                  <a:pathLst>
                    <a:path w="8759" h="4478" extrusionOk="0">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62" name="Google Shape;8262;p75"/>
              <p:cNvSpPr/>
              <p:nvPr/>
            </p:nvSpPr>
            <p:spPr>
              <a:xfrm>
                <a:off x="5694436" y="3282475"/>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63" name="Google Shape;8263;p75"/>
            <p:cNvSpPr/>
            <p:nvPr/>
          </p:nvSpPr>
          <p:spPr>
            <a:xfrm>
              <a:off x="6103938" y="3114683"/>
              <a:ext cx="40933" cy="7549"/>
            </a:xfrm>
            <a:custGeom>
              <a:avLst/>
              <a:gdLst/>
              <a:ahLst/>
              <a:cxnLst/>
              <a:rect l="l" t="t" r="r" b="b"/>
              <a:pathLst>
                <a:path w="976" h="180" extrusionOk="0">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64" name="Google Shape;8264;p75"/>
            <p:cNvGrpSpPr/>
            <p:nvPr/>
          </p:nvGrpSpPr>
          <p:grpSpPr>
            <a:xfrm>
              <a:off x="5657361" y="2824811"/>
              <a:ext cx="1078361" cy="404655"/>
              <a:chOff x="5657361" y="2824811"/>
              <a:chExt cx="1078361" cy="404655"/>
            </a:xfrm>
          </p:grpSpPr>
          <p:grpSp>
            <p:nvGrpSpPr>
              <p:cNvPr id="8265" name="Google Shape;8265;p75"/>
              <p:cNvGrpSpPr/>
              <p:nvPr/>
            </p:nvGrpSpPr>
            <p:grpSpPr>
              <a:xfrm>
                <a:off x="5657361" y="2824811"/>
                <a:ext cx="1078361" cy="404655"/>
                <a:chOff x="5657361" y="2824811"/>
                <a:chExt cx="1078361" cy="404655"/>
              </a:xfrm>
            </p:grpSpPr>
            <p:grpSp>
              <p:nvGrpSpPr>
                <p:cNvPr id="8266" name="Google Shape;8266;p75"/>
                <p:cNvGrpSpPr/>
                <p:nvPr/>
              </p:nvGrpSpPr>
              <p:grpSpPr>
                <a:xfrm>
                  <a:off x="5938485" y="2824811"/>
                  <a:ext cx="797237" cy="404655"/>
                  <a:chOff x="5938485" y="2824811"/>
                  <a:chExt cx="797237" cy="404655"/>
                </a:xfrm>
              </p:grpSpPr>
              <p:sp>
                <p:nvSpPr>
                  <p:cNvPr id="8267" name="Google Shape;8267;p75"/>
                  <p:cNvSpPr/>
                  <p:nvPr/>
                </p:nvSpPr>
                <p:spPr>
                  <a:xfrm>
                    <a:off x="6137952" y="2824811"/>
                    <a:ext cx="597771" cy="301698"/>
                  </a:xfrm>
                  <a:custGeom>
                    <a:avLst/>
                    <a:gdLst/>
                    <a:ahLst/>
                    <a:cxnLst/>
                    <a:rect l="l" t="t" r="r" b="b"/>
                    <a:pathLst>
                      <a:path w="14253" h="7194" extrusionOk="0">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8" name="Google Shape;8268;p75"/>
                  <p:cNvSpPr/>
                  <p:nvPr/>
                </p:nvSpPr>
                <p:spPr>
                  <a:xfrm>
                    <a:off x="5938485" y="2824811"/>
                    <a:ext cx="202151" cy="404655"/>
                  </a:xfrm>
                  <a:custGeom>
                    <a:avLst/>
                    <a:gdLst/>
                    <a:ahLst/>
                    <a:cxnLst/>
                    <a:rect l="l" t="t" r="r" b="b"/>
                    <a:pathLst>
                      <a:path w="4820" h="9649" extrusionOk="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69" name="Google Shape;8269;p75"/>
                <p:cNvSpPr/>
                <p:nvPr/>
              </p:nvSpPr>
              <p:spPr>
                <a:xfrm>
                  <a:off x="5657361" y="2934478"/>
                  <a:ext cx="367688" cy="187838"/>
                </a:xfrm>
                <a:custGeom>
                  <a:avLst/>
                  <a:gdLst/>
                  <a:ahLst/>
                  <a:cxnLst/>
                  <a:rect l="l" t="t" r="r" b="b"/>
                  <a:pathLst>
                    <a:path w="8767" h="4479" extrusionOk="0">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70" name="Google Shape;8270;p75"/>
              <p:cNvSpPr/>
              <p:nvPr/>
            </p:nvSpPr>
            <p:spPr>
              <a:xfrm>
                <a:off x="6047361" y="2932675"/>
                <a:ext cx="192001" cy="191990"/>
              </a:xfrm>
              <a:custGeom>
                <a:avLst/>
                <a:gdLst/>
                <a:ahLst/>
                <a:cxnLst/>
                <a:rect l="l" t="t" r="r" b="b"/>
                <a:pathLst>
                  <a:path w="4578" h="4578" extrusionOk="0">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1" name="Google Shape;8271;p75"/>
            <p:cNvGrpSpPr/>
            <p:nvPr/>
          </p:nvGrpSpPr>
          <p:grpSpPr>
            <a:xfrm>
              <a:off x="5190863" y="3528942"/>
              <a:ext cx="1078026" cy="404739"/>
              <a:chOff x="5190863" y="3528942"/>
              <a:chExt cx="1078026" cy="404739"/>
            </a:xfrm>
          </p:grpSpPr>
          <p:sp>
            <p:nvSpPr>
              <p:cNvPr id="8272" name="Google Shape;8272;p75"/>
              <p:cNvSpPr/>
              <p:nvPr/>
            </p:nvSpPr>
            <p:spPr>
              <a:xfrm>
                <a:off x="5694436" y="3635379"/>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73" name="Google Shape;8273;p75"/>
              <p:cNvGrpSpPr/>
              <p:nvPr/>
            </p:nvGrpSpPr>
            <p:grpSpPr>
              <a:xfrm>
                <a:off x="5190863" y="3528942"/>
                <a:ext cx="1078026" cy="404739"/>
                <a:chOff x="5190863" y="3528942"/>
                <a:chExt cx="1078026" cy="404739"/>
              </a:xfrm>
            </p:grpSpPr>
            <p:sp>
              <p:nvSpPr>
                <p:cNvPr id="8274" name="Google Shape;8274;p75"/>
                <p:cNvSpPr/>
                <p:nvPr/>
              </p:nvSpPr>
              <p:spPr>
                <a:xfrm>
                  <a:off x="5190863" y="3528942"/>
                  <a:ext cx="800551" cy="404739"/>
                </a:xfrm>
                <a:custGeom>
                  <a:avLst/>
                  <a:gdLst/>
                  <a:ahLst/>
                  <a:cxnLst/>
                  <a:rect l="l" t="t" r="r" b="b"/>
                  <a:pathLst>
                    <a:path w="19088" h="9651" extrusionOk="0">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5" name="Google Shape;8275;p75"/>
                <p:cNvSpPr/>
                <p:nvPr/>
              </p:nvSpPr>
              <p:spPr>
                <a:xfrm>
                  <a:off x="5905730" y="3637351"/>
                  <a:ext cx="363158" cy="187796"/>
                </a:xfrm>
                <a:custGeom>
                  <a:avLst/>
                  <a:gdLst/>
                  <a:ahLst/>
                  <a:cxnLst/>
                  <a:rect l="l" t="t" r="r" b="b"/>
                  <a:pathLst>
                    <a:path w="8659" h="4478" extrusionOk="0">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8276" name="Google Shape;8276;p75"/>
          <p:cNvGrpSpPr/>
          <p:nvPr/>
        </p:nvGrpSpPr>
        <p:grpSpPr>
          <a:xfrm>
            <a:off x="728162" y="1474292"/>
            <a:ext cx="1086719" cy="879487"/>
            <a:chOff x="803162" y="1474292"/>
            <a:chExt cx="1086719" cy="879487"/>
          </a:xfrm>
        </p:grpSpPr>
        <p:grpSp>
          <p:nvGrpSpPr>
            <p:cNvPr id="8277" name="Google Shape;8277;p75"/>
            <p:cNvGrpSpPr/>
            <p:nvPr/>
          </p:nvGrpSpPr>
          <p:grpSpPr>
            <a:xfrm>
              <a:off x="803162" y="1625948"/>
              <a:ext cx="445856" cy="576579"/>
              <a:chOff x="803162" y="1625948"/>
              <a:chExt cx="445856" cy="576579"/>
            </a:xfrm>
          </p:grpSpPr>
          <p:sp>
            <p:nvSpPr>
              <p:cNvPr id="8278" name="Google Shape;8278;p75"/>
              <p:cNvSpPr/>
              <p:nvPr/>
            </p:nvSpPr>
            <p:spPr>
              <a:xfrm>
                <a:off x="803162" y="1847356"/>
                <a:ext cx="133646" cy="13386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79" name="Google Shape;8279;p75"/>
              <p:cNvGrpSpPr/>
              <p:nvPr/>
            </p:nvGrpSpPr>
            <p:grpSpPr>
              <a:xfrm>
                <a:off x="1056023" y="1625948"/>
                <a:ext cx="192995" cy="576579"/>
                <a:chOff x="1056023" y="1625948"/>
                <a:chExt cx="192995" cy="576579"/>
              </a:xfrm>
            </p:grpSpPr>
            <p:sp>
              <p:nvSpPr>
                <p:cNvPr id="8280" name="Google Shape;8280;p75"/>
                <p:cNvSpPr/>
                <p:nvPr/>
              </p:nvSpPr>
              <p:spPr>
                <a:xfrm>
                  <a:off x="1066902" y="1914079"/>
                  <a:ext cx="167456" cy="269382"/>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1" name="Google Shape;8281;p75"/>
                <p:cNvSpPr/>
                <p:nvPr/>
              </p:nvSpPr>
              <p:spPr>
                <a:xfrm>
                  <a:off x="1066902" y="1645136"/>
                  <a:ext cx="167456" cy="269382"/>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2" name="Google Shape;8282;p75"/>
                <p:cNvSpPr/>
                <p:nvPr/>
              </p:nvSpPr>
              <p:spPr>
                <a:xfrm>
                  <a:off x="1056023" y="1893872"/>
                  <a:ext cx="40644" cy="40644"/>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3" name="Google Shape;8283;p75"/>
                <p:cNvSpPr/>
                <p:nvPr/>
              </p:nvSpPr>
              <p:spPr>
                <a:xfrm>
                  <a:off x="1220365" y="2164199"/>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4" name="Google Shape;8284;p75"/>
                <p:cNvSpPr/>
                <p:nvPr/>
              </p:nvSpPr>
              <p:spPr>
                <a:xfrm>
                  <a:off x="1220365" y="1625948"/>
                  <a:ext cx="28654" cy="38467"/>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285" name="Google Shape;8285;p75"/>
            <p:cNvGrpSpPr/>
            <p:nvPr/>
          </p:nvGrpSpPr>
          <p:grpSpPr>
            <a:xfrm>
              <a:off x="1371406" y="1474292"/>
              <a:ext cx="518475" cy="879487"/>
              <a:chOff x="1398231" y="1474292"/>
              <a:chExt cx="518475" cy="879487"/>
            </a:xfrm>
          </p:grpSpPr>
          <p:grpSp>
            <p:nvGrpSpPr>
              <p:cNvPr id="8286" name="Google Shape;8286;p75"/>
              <p:cNvGrpSpPr/>
              <p:nvPr/>
            </p:nvGrpSpPr>
            <p:grpSpPr>
              <a:xfrm>
                <a:off x="1398231" y="1474292"/>
                <a:ext cx="518475" cy="341643"/>
                <a:chOff x="1398231" y="1474292"/>
                <a:chExt cx="518475" cy="341643"/>
              </a:xfrm>
            </p:grpSpPr>
            <p:sp>
              <p:nvSpPr>
                <p:cNvPr id="8287" name="Google Shape;8287;p75"/>
                <p:cNvSpPr/>
                <p:nvPr/>
              </p:nvSpPr>
              <p:spPr>
                <a:xfrm>
                  <a:off x="1398231" y="1595601"/>
                  <a:ext cx="102159" cy="99017"/>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88" name="Google Shape;8288;p75"/>
                <p:cNvGrpSpPr/>
                <p:nvPr/>
              </p:nvGrpSpPr>
              <p:grpSpPr>
                <a:xfrm>
                  <a:off x="1616453" y="1474292"/>
                  <a:ext cx="300253" cy="341643"/>
                  <a:chOff x="1616453" y="1475379"/>
                  <a:chExt cx="300253" cy="341643"/>
                </a:xfrm>
              </p:grpSpPr>
              <p:sp>
                <p:nvSpPr>
                  <p:cNvPr id="8289" name="Google Shape;8289;p75"/>
                  <p:cNvSpPr/>
                  <p:nvPr/>
                </p:nvSpPr>
                <p:spPr>
                  <a:xfrm>
                    <a:off x="1631387" y="1645136"/>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0" name="Google Shape;8290;p75"/>
                  <p:cNvSpPr/>
                  <p:nvPr/>
                </p:nvSpPr>
                <p:spPr>
                  <a:xfrm>
                    <a:off x="1716447" y="1509882"/>
                    <a:ext cx="82400" cy="61302"/>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1" name="Google Shape;8291;p75"/>
                  <p:cNvSpPr/>
                  <p:nvPr/>
                </p:nvSpPr>
                <p:spPr>
                  <a:xfrm>
                    <a:off x="1716447" y="1719091"/>
                    <a:ext cx="82400" cy="61076"/>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2" name="Google Shape;8292;p75"/>
                  <p:cNvSpPr/>
                  <p:nvPr/>
                </p:nvSpPr>
                <p:spPr>
                  <a:xfrm>
                    <a:off x="1631387" y="1570955"/>
                    <a:ext cx="85283" cy="74185"/>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3" name="Google Shape;8293;p75"/>
                  <p:cNvSpPr/>
                  <p:nvPr/>
                </p:nvSpPr>
                <p:spPr>
                  <a:xfrm>
                    <a:off x="1616453" y="1624776"/>
                    <a:ext cx="42868" cy="40717"/>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4" name="Google Shape;8294;p75"/>
                  <p:cNvSpPr/>
                  <p:nvPr/>
                </p:nvSpPr>
                <p:spPr>
                  <a:xfrm>
                    <a:off x="1784849" y="1760975"/>
                    <a:ext cx="28654" cy="38467"/>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5" name="Google Shape;8295;p75"/>
                  <p:cNvSpPr/>
                  <p:nvPr/>
                </p:nvSpPr>
                <p:spPr>
                  <a:xfrm>
                    <a:off x="1784849" y="1490834"/>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96" name="Google Shape;8296;p75"/>
                  <p:cNvGrpSpPr/>
                  <p:nvPr/>
                </p:nvGrpSpPr>
                <p:grpSpPr>
                  <a:xfrm>
                    <a:off x="1839639" y="1475379"/>
                    <a:ext cx="77067" cy="341643"/>
                    <a:chOff x="1839639" y="1475379"/>
                    <a:chExt cx="77067" cy="341643"/>
                  </a:xfrm>
                </p:grpSpPr>
                <p:sp>
                  <p:nvSpPr>
                    <p:cNvPr id="8297" name="Google Shape;8297;p75"/>
                    <p:cNvSpPr/>
                    <p:nvPr/>
                  </p:nvSpPr>
                  <p:spPr>
                    <a:xfrm>
                      <a:off x="1839639" y="1745481"/>
                      <a:ext cx="77067" cy="7154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8" name="Google Shape;8298;p75"/>
                    <p:cNvSpPr/>
                    <p:nvPr/>
                  </p:nvSpPr>
                  <p:spPr>
                    <a:xfrm>
                      <a:off x="1839639" y="1475379"/>
                      <a:ext cx="77067" cy="71595"/>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8299" name="Google Shape;8299;p75"/>
              <p:cNvGrpSpPr/>
              <p:nvPr/>
            </p:nvGrpSpPr>
            <p:grpSpPr>
              <a:xfrm>
                <a:off x="1398451" y="2012951"/>
                <a:ext cx="518255" cy="340828"/>
                <a:chOff x="1398451" y="2012951"/>
                <a:chExt cx="518255" cy="340828"/>
              </a:xfrm>
            </p:grpSpPr>
            <p:sp>
              <p:nvSpPr>
                <p:cNvPr id="8300" name="Google Shape;8300;p75"/>
                <p:cNvSpPr/>
                <p:nvPr/>
              </p:nvSpPr>
              <p:spPr>
                <a:xfrm>
                  <a:off x="1398451" y="2133928"/>
                  <a:ext cx="102166" cy="99017"/>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01" name="Google Shape;8301;p75"/>
                <p:cNvGrpSpPr/>
                <p:nvPr/>
              </p:nvGrpSpPr>
              <p:grpSpPr>
                <a:xfrm>
                  <a:off x="1616453" y="2012951"/>
                  <a:ext cx="300253" cy="340828"/>
                  <a:chOff x="1616453" y="2013538"/>
                  <a:chExt cx="300253" cy="340828"/>
                </a:xfrm>
              </p:grpSpPr>
              <p:sp>
                <p:nvSpPr>
                  <p:cNvPr id="8302" name="Google Shape;8302;p75"/>
                  <p:cNvSpPr/>
                  <p:nvPr/>
                </p:nvSpPr>
                <p:spPr>
                  <a:xfrm>
                    <a:off x="1631387" y="2183474"/>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3" name="Google Shape;8303;p75"/>
                  <p:cNvSpPr/>
                  <p:nvPr/>
                </p:nvSpPr>
                <p:spPr>
                  <a:xfrm>
                    <a:off x="1716447" y="2048220"/>
                    <a:ext cx="82400" cy="61076"/>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4" name="Google Shape;8304;p75"/>
                  <p:cNvSpPr/>
                  <p:nvPr/>
                </p:nvSpPr>
                <p:spPr>
                  <a:xfrm>
                    <a:off x="1716447" y="2257422"/>
                    <a:ext cx="82400" cy="61083"/>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5" name="Google Shape;8305;p75"/>
                  <p:cNvSpPr/>
                  <p:nvPr/>
                </p:nvSpPr>
                <p:spPr>
                  <a:xfrm>
                    <a:off x="1631387" y="2109073"/>
                    <a:ext cx="85283" cy="74398"/>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6" name="Google Shape;8306;p75"/>
                  <p:cNvSpPr/>
                  <p:nvPr/>
                </p:nvSpPr>
                <p:spPr>
                  <a:xfrm>
                    <a:off x="1616453" y="2163114"/>
                    <a:ext cx="42868" cy="40491"/>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7" name="Google Shape;8307;p75"/>
                  <p:cNvSpPr/>
                  <p:nvPr/>
                </p:nvSpPr>
                <p:spPr>
                  <a:xfrm>
                    <a:off x="1784849" y="2299227"/>
                    <a:ext cx="28654" cy="3851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8" name="Google Shape;8308;p75"/>
                  <p:cNvSpPr/>
                  <p:nvPr/>
                </p:nvSpPr>
                <p:spPr>
                  <a:xfrm>
                    <a:off x="1784849" y="2028946"/>
                    <a:ext cx="28654" cy="38547"/>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09" name="Google Shape;8309;p75"/>
                  <p:cNvGrpSpPr/>
                  <p:nvPr/>
                </p:nvGrpSpPr>
                <p:grpSpPr>
                  <a:xfrm>
                    <a:off x="1839639" y="2013538"/>
                    <a:ext cx="77067" cy="340828"/>
                    <a:chOff x="1839639" y="2013538"/>
                    <a:chExt cx="77067" cy="340828"/>
                  </a:xfrm>
                </p:grpSpPr>
                <p:sp>
                  <p:nvSpPr>
                    <p:cNvPr id="8310" name="Google Shape;8310;p75"/>
                    <p:cNvSpPr/>
                    <p:nvPr/>
                  </p:nvSpPr>
                  <p:spPr>
                    <a:xfrm>
                      <a:off x="1839639" y="2282618"/>
                      <a:ext cx="77067" cy="71748"/>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1" name="Google Shape;8311;p75"/>
                    <p:cNvSpPr/>
                    <p:nvPr/>
                  </p:nvSpPr>
                  <p:spPr>
                    <a:xfrm>
                      <a:off x="1839639" y="2013538"/>
                      <a:ext cx="77067" cy="7158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8312" name="Google Shape;8312;p75"/>
          <p:cNvGrpSpPr/>
          <p:nvPr/>
        </p:nvGrpSpPr>
        <p:grpSpPr>
          <a:xfrm>
            <a:off x="724986" y="3605478"/>
            <a:ext cx="1368681" cy="682918"/>
            <a:chOff x="724986" y="3605478"/>
            <a:chExt cx="1368681" cy="682918"/>
          </a:xfrm>
        </p:grpSpPr>
        <p:grpSp>
          <p:nvGrpSpPr>
            <p:cNvPr id="8313" name="Google Shape;8313;p75"/>
            <p:cNvGrpSpPr/>
            <p:nvPr/>
          </p:nvGrpSpPr>
          <p:grpSpPr>
            <a:xfrm>
              <a:off x="1289102" y="3823629"/>
              <a:ext cx="240442" cy="250435"/>
              <a:chOff x="-165066" y="3843615"/>
              <a:chExt cx="221259" cy="230455"/>
            </a:xfrm>
          </p:grpSpPr>
          <p:sp>
            <p:nvSpPr>
              <p:cNvPr id="8314" name="Google Shape;8314;p75"/>
              <p:cNvSpPr/>
              <p:nvPr/>
            </p:nvSpPr>
            <p:spPr>
              <a:xfrm>
                <a:off x="-165066" y="3843615"/>
                <a:ext cx="106189" cy="230455"/>
              </a:xfrm>
              <a:custGeom>
                <a:avLst/>
                <a:gdLst/>
                <a:ahLst/>
                <a:cxnLst/>
                <a:rect l="l" t="t" r="r" b="b"/>
                <a:pathLst>
                  <a:path w="9076" h="19697" extrusionOk="0">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5" name="Google Shape;8315;p75"/>
              <p:cNvSpPr/>
              <p:nvPr/>
            </p:nvSpPr>
            <p:spPr>
              <a:xfrm>
                <a:off x="-100985" y="3906105"/>
                <a:ext cx="41804" cy="52708"/>
              </a:xfrm>
              <a:custGeom>
                <a:avLst/>
                <a:gdLst/>
                <a:ahLst/>
                <a:cxnLst/>
                <a:rect l="l" t="t" r="r" b="b"/>
                <a:pathLst>
                  <a:path w="3573" h="4505" fill="none" extrusionOk="0">
                    <a:moveTo>
                      <a:pt x="3573" y="1"/>
                    </a:moveTo>
                    <a:cubicBezTo>
                      <a:pt x="3573" y="1"/>
                      <a:pt x="1" y="221"/>
                      <a:pt x="997"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6" name="Google Shape;8316;p75"/>
              <p:cNvSpPr/>
              <p:nvPr/>
            </p:nvSpPr>
            <p:spPr>
              <a:xfrm>
                <a:off x="-86594" y="3875146"/>
                <a:ext cx="27296" cy="25717"/>
              </a:xfrm>
              <a:custGeom>
                <a:avLst/>
                <a:gdLst/>
                <a:ahLst/>
                <a:cxnLst/>
                <a:rect l="l" t="t" r="r" b="b"/>
                <a:pathLst>
                  <a:path w="2333" h="2198" fill="none" extrusionOk="0">
                    <a:moveTo>
                      <a:pt x="0" y="696"/>
                    </a:moveTo>
                    <a:cubicBezTo>
                      <a:pt x="0" y="696"/>
                      <a:pt x="2333" y="0"/>
                      <a:pt x="2333"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7" name="Google Shape;8317;p75"/>
              <p:cNvSpPr/>
              <p:nvPr/>
            </p:nvSpPr>
            <p:spPr>
              <a:xfrm>
                <a:off x="-113855" y="3879078"/>
                <a:ext cx="8986" cy="21785"/>
              </a:xfrm>
              <a:custGeom>
                <a:avLst/>
                <a:gdLst/>
                <a:ahLst/>
                <a:cxnLst/>
                <a:rect l="l" t="t" r="r" b="b"/>
                <a:pathLst>
                  <a:path w="768" h="1862" fill="none" extrusionOk="0">
                    <a:moveTo>
                      <a:pt x="1" y="1"/>
                    </a:moveTo>
                    <a:cubicBezTo>
                      <a:pt x="1" y="1"/>
                      <a:pt x="1" y="1056"/>
                      <a:pt x="768"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8" name="Google Shape;8318;p75"/>
              <p:cNvSpPr/>
              <p:nvPr/>
            </p:nvSpPr>
            <p:spPr>
              <a:xfrm>
                <a:off x="-148861" y="3908679"/>
                <a:ext cx="53340" cy="15538"/>
              </a:xfrm>
              <a:custGeom>
                <a:avLst/>
                <a:gdLst/>
                <a:ahLst/>
                <a:cxnLst/>
                <a:rect l="l" t="t" r="r" b="b"/>
                <a:pathLst>
                  <a:path w="4559" h="1328" fill="none" extrusionOk="0">
                    <a:moveTo>
                      <a:pt x="0" y="1030"/>
                    </a:moveTo>
                    <a:cubicBezTo>
                      <a:pt x="1301" y="1"/>
                      <a:pt x="2559" y="1327"/>
                      <a:pt x="2559" y="1327"/>
                    </a:cubicBezTo>
                    <a:cubicBezTo>
                      <a:pt x="2559" y="1327"/>
                      <a:pt x="2828" y="150"/>
                      <a:pt x="4559"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9" name="Google Shape;8319;p75"/>
              <p:cNvSpPr/>
              <p:nvPr/>
            </p:nvSpPr>
            <p:spPr>
              <a:xfrm>
                <a:off x="-137430" y="3963493"/>
                <a:ext cx="28092" cy="51948"/>
              </a:xfrm>
              <a:custGeom>
                <a:avLst/>
                <a:gdLst/>
                <a:ahLst/>
                <a:cxnLst/>
                <a:rect l="l" t="t" r="r" b="b"/>
                <a:pathLst>
                  <a:path w="2401" h="4440" fill="none" extrusionOk="0">
                    <a:moveTo>
                      <a:pt x="10" y="4439"/>
                    </a:moveTo>
                    <a:cubicBezTo>
                      <a:pt x="10" y="4439"/>
                      <a:pt x="0" y="2220"/>
                      <a:pt x="1718" y="2437"/>
                    </a:cubicBezTo>
                    <a:cubicBezTo>
                      <a:pt x="1718" y="2437"/>
                      <a:pt x="828" y="1217"/>
                      <a:pt x="2401"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0" name="Google Shape;8320;p75"/>
              <p:cNvSpPr/>
              <p:nvPr/>
            </p:nvSpPr>
            <p:spPr>
              <a:xfrm>
                <a:off x="-122021" y="4015429"/>
                <a:ext cx="12461" cy="32374"/>
              </a:xfrm>
              <a:custGeom>
                <a:avLst/>
                <a:gdLst/>
                <a:ahLst/>
                <a:cxnLst/>
                <a:rect l="l" t="t" r="r" b="b"/>
                <a:pathLst>
                  <a:path w="1065" h="2767" fill="none" extrusionOk="0">
                    <a:moveTo>
                      <a:pt x="1064" y="0"/>
                    </a:moveTo>
                    <a:cubicBezTo>
                      <a:pt x="1064" y="0"/>
                      <a:pt x="0" y="1146"/>
                      <a:pt x="702"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1" name="Google Shape;8321;p75"/>
              <p:cNvSpPr/>
              <p:nvPr/>
            </p:nvSpPr>
            <p:spPr>
              <a:xfrm>
                <a:off x="-95533" y="4013124"/>
                <a:ext cx="36235" cy="21739"/>
              </a:xfrm>
              <a:custGeom>
                <a:avLst/>
                <a:gdLst/>
                <a:ahLst/>
                <a:cxnLst/>
                <a:rect l="l" t="t" r="r" b="b"/>
                <a:pathLst>
                  <a:path w="3097" h="1858" fill="none" extrusionOk="0">
                    <a:moveTo>
                      <a:pt x="3097" y="197"/>
                    </a:moveTo>
                    <a:cubicBezTo>
                      <a:pt x="1463" y="0"/>
                      <a:pt x="764" y="1579"/>
                      <a:pt x="764" y="1579"/>
                    </a:cubicBezTo>
                    <a:cubicBezTo>
                      <a:pt x="764" y="1579"/>
                      <a:pt x="334" y="1391"/>
                      <a:pt x="1"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2" name="Google Shape;8322;p75"/>
              <p:cNvSpPr/>
              <p:nvPr/>
            </p:nvSpPr>
            <p:spPr>
              <a:xfrm>
                <a:off x="-123355" y="3941357"/>
                <a:ext cx="32000" cy="17913"/>
              </a:xfrm>
              <a:custGeom>
                <a:avLst/>
                <a:gdLst/>
                <a:ahLst/>
                <a:cxnLst/>
                <a:rect l="l" t="t" r="r" b="b"/>
                <a:pathLst>
                  <a:path w="2735" h="1531" fill="none" extrusionOk="0">
                    <a:moveTo>
                      <a:pt x="2735" y="0"/>
                    </a:moveTo>
                    <a:cubicBezTo>
                      <a:pt x="2735" y="0"/>
                      <a:pt x="1085" y="1530"/>
                      <a:pt x="1"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3" name="Google Shape;8323;p75"/>
              <p:cNvSpPr/>
              <p:nvPr/>
            </p:nvSpPr>
            <p:spPr>
              <a:xfrm>
                <a:off x="-91367" y="3973672"/>
                <a:ext cx="32070" cy="15807"/>
              </a:xfrm>
              <a:custGeom>
                <a:avLst/>
                <a:gdLst/>
                <a:ahLst/>
                <a:cxnLst/>
                <a:rect l="l" t="t" r="r" b="b"/>
                <a:pathLst>
                  <a:path w="2741" h="1351" fill="none" extrusionOk="0">
                    <a:moveTo>
                      <a:pt x="1" y="434"/>
                    </a:moveTo>
                    <a:cubicBezTo>
                      <a:pt x="1" y="434"/>
                      <a:pt x="1709" y="1"/>
                      <a:pt x="2741"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4" name="Google Shape;8324;p75"/>
              <p:cNvSpPr/>
              <p:nvPr/>
            </p:nvSpPr>
            <p:spPr>
              <a:xfrm>
                <a:off x="-49996" y="3843615"/>
                <a:ext cx="106189" cy="230455"/>
              </a:xfrm>
              <a:custGeom>
                <a:avLst/>
                <a:gdLst/>
                <a:ahLst/>
                <a:cxnLst/>
                <a:rect l="l" t="t" r="r" b="b"/>
                <a:pathLst>
                  <a:path w="9076" h="19697" extrusionOk="0">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5" name="Google Shape;8325;p75"/>
              <p:cNvSpPr/>
              <p:nvPr/>
            </p:nvSpPr>
            <p:spPr>
              <a:xfrm>
                <a:off x="-49692" y="3906105"/>
                <a:ext cx="41804" cy="52708"/>
              </a:xfrm>
              <a:custGeom>
                <a:avLst/>
                <a:gdLst/>
                <a:ahLst/>
                <a:cxnLst/>
                <a:rect l="l" t="t" r="r" b="b"/>
                <a:pathLst>
                  <a:path w="3573" h="4505" fill="none" extrusionOk="0">
                    <a:moveTo>
                      <a:pt x="1" y="1"/>
                    </a:moveTo>
                    <a:cubicBezTo>
                      <a:pt x="1" y="1"/>
                      <a:pt x="3572" y="221"/>
                      <a:pt x="2573"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6" name="Google Shape;8326;p75"/>
              <p:cNvSpPr/>
              <p:nvPr/>
            </p:nvSpPr>
            <p:spPr>
              <a:xfrm>
                <a:off x="-49575" y="3875146"/>
                <a:ext cx="27261" cy="25717"/>
              </a:xfrm>
              <a:custGeom>
                <a:avLst/>
                <a:gdLst/>
                <a:ahLst/>
                <a:cxnLst/>
                <a:rect l="l" t="t" r="r" b="b"/>
                <a:pathLst>
                  <a:path w="2330" h="2198" fill="none" extrusionOk="0">
                    <a:moveTo>
                      <a:pt x="2330" y="696"/>
                    </a:moveTo>
                    <a:cubicBezTo>
                      <a:pt x="2330" y="696"/>
                      <a:pt x="0" y="0"/>
                      <a:pt x="0"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7" name="Google Shape;8327;p75"/>
              <p:cNvSpPr/>
              <p:nvPr/>
            </p:nvSpPr>
            <p:spPr>
              <a:xfrm>
                <a:off x="-4003" y="3879078"/>
                <a:ext cx="8986" cy="21785"/>
              </a:xfrm>
              <a:custGeom>
                <a:avLst/>
                <a:gdLst/>
                <a:ahLst/>
                <a:cxnLst/>
                <a:rect l="l" t="t" r="r" b="b"/>
                <a:pathLst>
                  <a:path w="768" h="1862" fill="none" extrusionOk="0">
                    <a:moveTo>
                      <a:pt x="767" y="1"/>
                    </a:moveTo>
                    <a:cubicBezTo>
                      <a:pt x="767" y="1"/>
                      <a:pt x="767" y="1056"/>
                      <a:pt x="1"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8" name="Google Shape;8328;p75"/>
              <p:cNvSpPr/>
              <p:nvPr/>
            </p:nvSpPr>
            <p:spPr>
              <a:xfrm>
                <a:off x="-13352" y="3908679"/>
                <a:ext cx="53352" cy="15538"/>
              </a:xfrm>
              <a:custGeom>
                <a:avLst/>
                <a:gdLst/>
                <a:ahLst/>
                <a:cxnLst/>
                <a:rect l="l" t="t" r="r" b="b"/>
                <a:pathLst>
                  <a:path w="4560" h="1328" fill="none" extrusionOk="0">
                    <a:moveTo>
                      <a:pt x="4559" y="1030"/>
                    </a:moveTo>
                    <a:cubicBezTo>
                      <a:pt x="3258" y="1"/>
                      <a:pt x="1997" y="1327"/>
                      <a:pt x="1997" y="1327"/>
                    </a:cubicBezTo>
                    <a:cubicBezTo>
                      <a:pt x="1997" y="1327"/>
                      <a:pt x="1731" y="150"/>
                      <a:pt x="1"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9" name="Google Shape;8329;p75"/>
              <p:cNvSpPr/>
              <p:nvPr/>
            </p:nvSpPr>
            <p:spPr>
              <a:xfrm>
                <a:off x="466" y="3963493"/>
                <a:ext cx="28092" cy="51948"/>
              </a:xfrm>
              <a:custGeom>
                <a:avLst/>
                <a:gdLst/>
                <a:ahLst/>
                <a:cxnLst/>
                <a:rect l="l" t="t" r="r" b="b"/>
                <a:pathLst>
                  <a:path w="2401" h="4440" fill="none" extrusionOk="0">
                    <a:moveTo>
                      <a:pt x="2391" y="4439"/>
                    </a:moveTo>
                    <a:cubicBezTo>
                      <a:pt x="2391" y="4439"/>
                      <a:pt x="2401" y="2220"/>
                      <a:pt x="683" y="2437"/>
                    </a:cubicBezTo>
                    <a:cubicBezTo>
                      <a:pt x="683" y="2437"/>
                      <a:pt x="1573" y="1217"/>
                      <a:pt x="0"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0" name="Google Shape;8330;p75"/>
              <p:cNvSpPr/>
              <p:nvPr/>
            </p:nvSpPr>
            <p:spPr>
              <a:xfrm>
                <a:off x="688" y="4015429"/>
                <a:ext cx="12472" cy="32374"/>
              </a:xfrm>
              <a:custGeom>
                <a:avLst/>
                <a:gdLst/>
                <a:ahLst/>
                <a:cxnLst/>
                <a:rect l="l" t="t" r="r" b="b"/>
                <a:pathLst>
                  <a:path w="1066" h="2767" fill="none" extrusionOk="0">
                    <a:moveTo>
                      <a:pt x="1" y="0"/>
                    </a:moveTo>
                    <a:cubicBezTo>
                      <a:pt x="1" y="0"/>
                      <a:pt x="1065" y="1146"/>
                      <a:pt x="363"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1" name="Google Shape;8331;p75"/>
              <p:cNvSpPr/>
              <p:nvPr/>
            </p:nvSpPr>
            <p:spPr>
              <a:xfrm>
                <a:off x="-49575" y="4013124"/>
                <a:ext cx="36235" cy="21739"/>
              </a:xfrm>
              <a:custGeom>
                <a:avLst/>
                <a:gdLst/>
                <a:ahLst/>
                <a:cxnLst/>
                <a:rect l="l" t="t" r="r" b="b"/>
                <a:pathLst>
                  <a:path w="3097" h="1858" fill="none" extrusionOk="0">
                    <a:moveTo>
                      <a:pt x="0" y="197"/>
                    </a:moveTo>
                    <a:cubicBezTo>
                      <a:pt x="1631" y="0"/>
                      <a:pt x="2330" y="1579"/>
                      <a:pt x="2330" y="1579"/>
                    </a:cubicBezTo>
                    <a:cubicBezTo>
                      <a:pt x="2330" y="1579"/>
                      <a:pt x="2763" y="1391"/>
                      <a:pt x="3097"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2" name="Google Shape;8332;p75"/>
              <p:cNvSpPr/>
              <p:nvPr/>
            </p:nvSpPr>
            <p:spPr>
              <a:xfrm>
                <a:off x="-17517" y="3941357"/>
                <a:ext cx="32000" cy="17913"/>
              </a:xfrm>
              <a:custGeom>
                <a:avLst/>
                <a:gdLst/>
                <a:ahLst/>
                <a:cxnLst/>
                <a:rect l="l" t="t" r="r" b="b"/>
                <a:pathLst>
                  <a:path w="2735" h="1531" fill="none" extrusionOk="0">
                    <a:moveTo>
                      <a:pt x="1" y="0"/>
                    </a:moveTo>
                    <a:cubicBezTo>
                      <a:pt x="1" y="0"/>
                      <a:pt x="1651" y="1530"/>
                      <a:pt x="2734"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3" name="Google Shape;8333;p75"/>
              <p:cNvSpPr/>
              <p:nvPr/>
            </p:nvSpPr>
            <p:spPr>
              <a:xfrm>
                <a:off x="-49575" y="3973672"/>
                <a:ext cx="32070" cy="15807"/>
              </a:xfrm>
              <a:custGeom>
                <a:avLst/>
                <a:gdLst/>
                <a:ahLst/>
                <a:cxnLst/>
                <a:rect l="l" t="t" r="r" b="b"/>
                <a:pathLst>
                  <a:path w="2741" h="1351" fill="none" extrusionOk="0">
                    <a:moveTo>
                      <a:pt x="2741" y="434"/>
                    </a:moveTo>
                    <a:cubicBezTo>
                      <a:pt x="2741" y="434"/>
                      <a:pt x="1032" y="1"/>
                      <a:pt x="0"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4" name="Google Shape;8334;p75"/>
            <p:cNvGrpSpPr/>
            <p:nvPr/>
          </p:nvGrpSpPr>
          <p:grpSpPr>
            <a:xfrm>
              <a:off x="724986" y="3605478"/>
              <a:ext cx="1368681" cy="682918"/>
              <a:chOff x="724986" y="3605478"/>
              <a:chExt cx="1368681" cy="682918"/>
            </a:xfrm>
          </p:grpSpPr>
          <p:grpSp>
            <p:nvGrpSpPr>
              <p:cNvPr id="8335" name="Google Shape;8335;p75"/>
              <p:cNvGrpSpPr/>
              <p:nvPr/>
            </p:nvGrpSpPr>
            <p:grpSpPr>
              <a:xfrm>
                <a:off x="1498221" y="4047614"/>
                <a:ext cx="529172" cy="240783"/>
                <a:chOff x="1498221" y="4047614"/>
                <a:chExt cx="529172" cy="240783"/>
              </a:xfrm>
            </p:grpSpPr>
            <p:grpSp>
              <p:nvGrpSpPr>
                <p:cNvPr id="8336" name="Google Shape;8336;p75"/>
                <p:cNvGrpSpPr/>
                <p:nvPr/>
              </p:nvGrpSpPr>
              <p:grpSpPr>
                <a:xfrm>
                  <a:off x="1826655" y="4224370"/>
                  <a:ext cx="200738" cy="25631"/>
                  <a:chOff x="1826655" y="4224370"/>
                  <a:chExt cx="200738" cy="25631"/>
                </a:xfrm>
              </p:grpSpPr>
              <p:sp>
                <p:nvSpPr>
                  <p:cNvPr id="8337" name="Google Shape;8337;p75"/>
                  <p:cNvSpPr/>
                  <p:nvPr/>
                </p:nvSpPr>
                <p:spPr>
                  <a:xfrm>
                    <a:off x="1826655" y="4238011"/>
                    <a:ext cx="175094" cy="5"/>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8" name="Google Shape;8338;p75"/>
                  <p:cNvSpPr/>
                  <p:nvPr/>
                </p:nvSpPr>
                <p:spPr>
                  <a:xfrm>
                    <a:off x="2000728" y="4224370"/>
                    <a:ext cx="26665" cy="25631"/>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9" name="Google Shape;8339;p75"/>
                <p:cNvGrpSpPr/>
                <p:nvPr/>
              </p:nvGrpSpPr>
              <p:grpSpPr>
                <a:xfrm>
                  <a:off x="1498221" y="4047614"/>
                  <a:ext cx="328444" cy="240783"/>
                  <a:chOff x="1498221" y="4047614"/>
                  <a:chExt cx="328444" cy="240783"/>
                </a:xfrm>
              </p:grpSpPr>
              <p:sp>
                <p:nvSpPr>
                  <p:cNvPr id="8340" name="Google Shape;8340;p75"/>
                  <p:cNvSpPr/>
                  <p:nvPr/>
                </p:nvSpPr>
                <p:spPr>
                  <a:xfrm>
                    <a:off x="1648778" y="4185661"/>
                    <a:ext cx="177888" cy="102736"/>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41" name="Google Shape;8341;p75"/>
                  <p:cNvGrpSpPr/>
                  <p:nvPr/>
                </p:nvGrpSpPr>
                <p:grpSpPr>
                  <a:xfrm>
                    <a:off x="1498221" y="4047614"/>
                    <a:ext cx="150566" cy="190416"/>
                    <a:chOff x="1498221" y="4047614"/>
                    <a:chExt cx="150566" cy="190416"/>
                  </a:xfrm>
                </p:grpSpPr>
                <p:sp>
                  <p:nvSpPr>
                    <p:cNvPr id="8342" name="Google Shape;8342;p75"/>
                    <p:cNvSpPr/>
                    <p:nvPr/>
                  </p:nvSpPr>
                  <p:spPr>
                    <a:xfrm>
                      <a:off x="1510686" y="4060421"/>
                      <a:ext cx="138101" cy="177608"/>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3" name="Google Shape;8343;p75"/>
                    <p:cNvSpPr/>
                    <p:nvPr/>
                  </p:nvSpPr>
                  <p:spPr>
                    <a:xfrm>
                      <a:off x="1498221" y="4047614"/>
                      <a:ext cx="26646" cy="25622"/>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8344" name="Google Shape;8344;p75"/>
              <p:cNvGrpSpPr/>
              <p:nvPr/>
            </p:nvGrpSpPr>
            <p:grpSpPr>
              <a:xfrm>
                <a:off x="1560718" y="3800594"/>
                <a:ext cx="532948" cy="302090"/>
                <a:chOff x="1560718" y="3800594"/>
                <a:chExt cx="532948" cy="302090"/>
              </a:xfrm>
            </p:grpSpPr>
            <p:grpSp>
              <p:nvGrpSpPr>
                <p:cNvPr id="8345" name="Google Shape;8345;p75"/>
                <p:cNvGrpSpPr/>
                <p:nvPr/>
              </p:nvGrpSpPr>
              <p:grpSpPr>
                <a:xfrm>
                  <a:off x="1912179" y="3827344"/>
                  <a:ext cx="181487" cy="25631"/>
                  <a:chOff x="1912179" y="3827344"/>
                  <a:chExt cx="181487" cy="25631"/>
                </a:xfrm>
              </p:grpSpPr>
              <p:sp>
                <p:nvSpPr>
                  <p:cNvPr id="8346" name="Google Shape;8346;p75"/>
                  <p:cNvSpPr/>
                  <p:nvPr/>
                </p:nvSpPr>
                <p:spPr>
                  <a:xfrm>
                    <a:off x="2067020" y="3827344"/>
                    <a:ext cx="26646" cy="25631"/>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7" name="Google Shape;8347;p75"/>
                  <p:cNvSpPr/>
                  <p:nvPr/>
                </p:nvSpPr>
                <p:spPr>
                  <a:xfrm>
                    <a:off x="1912179" y="3842838"/>
                    <a:ext cx="156825" cy="5"/>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8" name="Google Shape;8348;p75"/>
                <p:cNvGrpSpPr/>
                <p:nvPr/>
              </p:nvGrpSpPr>
              <p:grpSpPr>
                <a:xfrm>
                  <a:off x="1912179" y="4044505"/>
                  <a:ext cx="181487" cy="25622"/>
                  <a:chOff x="1912179" y="4044506"/>
                  <a:chExt cx="181487" cy="25622"/>
                </a:xfrm>
              </p:grpSpPr>
              <p:sp>
                <p:nvSpPr>
                  <p:cNvPr id="8349" name="Google Shape;8349;p75"/>
                  <p:cNvSpPr/>
                  <p:nvPr/>
                </p:nvSpPr>
                <p:spPr>
                  <a:xfrm>
                    <a:off x="2067020" y="4044505"/>
                    <a:ext cx="26646" cy="25622"/>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0" name="Google Shape;8350;p75"/>
                  <p:cNvSpPr/>
                  <p:nvPr/>
                </p:nvSpPr>
                <p:spPr>
                  <a:xfrm>
                    <a:off x="1912179" y="4059966"/>
                    <a:ext cx="156825" cy="5"/>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1" name="Google Shape;8351;p75"/>
                <p:cNvGrpSpPr/>
                <p:nvPr/>
              </p:nvGrpSpPr>
              <p:grpSpPr>
                <a:xfrm>
                  <a:off x="1560718" y="3800594"/>
                  <a:ext cx="351472" cy="302090"/>
                  <a:chOff x="1560718" y="3800594"/>
                  <a:chExt cx="351472" cy="302090"/>
                </a:xfrm>
              </p:grpSpPr>
              <p:grpSp>
                <p:nvGrpSpPr>
                  <p:cNvPr id="8352" name="Google Shape;8352;p75"/>
                  <p:cNvGrpSpPr/>
                  <p:nvPr/>
                </p:nvGrpSpPr>
                <p:grpSpPr>
                  <a:xfrm>
                    <a:off x="1560718" y="3842857"/>
                    <a:ext cx="173586" cy="217131"/>
                    <a:chOff x="1560718" y="3842857"/>
                    <a:chExt cx="173586" cy="217131"/>
                  </a:xfrm>
                </p:grpSpPr>
                <p:sp>
                  <p:nvSpPr>
                    <p:cNvPr id="8353" name="Google Shape;8353;p75"/>
                    <p:cNvSpPr/>
                    <p:nvPr/>
                  </p:nvSpPr>
                  <p:spPr>
                    <a:xfrm>
                      <a:off x="1560718" y="3951414"/>
                      <a:ext cx="84343" cy="5"/>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4" name="Google Shape;8354;p75"/>
                    <p:cNvSpPr/>
                    <p:nvPr/>
                  </p:nvSpPr>
                  <p:spPr>
                    <a:xfrm>
                      <a:off x="1631242" y="3936509"/>
                      <a:ext cx="26646" cy="25622"/>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5" name="Google Shape;8355;p75"/>
                    <p:cNvSpPr/>
                    <p:nvPr/>
                  </p:nvSpPr>
                  <p:spPr>
                    <a:xfrm>
                      <a:off x="1645054" y="3842857"/>
                      <a:ext cx="89251" cy="217131"/>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56" name="Google Shape;8356;p75"/>
                  <p:cNvSpPr/>
                  <p:nvPr/>
                </p:nvSpPr>
                <p:spPr>
                  <a:xfrm>
                    <a:off x="1733808" y="3800594"/>
                    <a:ext cx="177874" cy="102731"/>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7" name="Google Shape;8357;p75"/>
                  <p:cNvSpPr/>
                  <p:nvPr/>
                </p:nvSpPr>
                <p:spPr>
                  <a:xfrm>
                    <a:off x="1734297" y="3999967"/>
                    <a:ext cx="177893" cy="102717"/>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358" name="Google Shape;8358;p75"/>
              <p:cNvSpPr/>
              <p:nvPr/>
            </p:nvSpPr>
            <p:spPr>
              <a:xfrm>
                <a:off x="1258451" y="3798060"/>
                <a:ext cx="302718" cy="302541"/>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59" name="Google Shape;8359;p75"/>
              <p:cNvGrpSpPr/>
              <p:nvPr/>
            </p:nvGrpSpPr>
            <p:grpSpPr>
              <a:xfrm>
                <a:off x="785350" y="3605478"/>
                <a:ext cx="535311" cy="249245"/>
                <a:chOff x="785350" y="3605478"/>
                <a:chExt cx="535311" cy="249245"/>
              </a:xfrm>
            </p:grpSpPr>
            <p:grpSp>
              <p:nvGrpSpPr>
                <p:cNvPr id="8360" name="Google Shape;8360;p75"/>
                <p:cNvGrpSpPr/>
                <p:nvPr/>
              </p:nvGrpSpPr>
              <p:grpSpPr>
                <a:xfrm>
                  <a:off x="785350" y="3605478"/>
                  <a:ext cx="376191" cy="102736"/>
                  <a:chOff x="785350" y="3605478"/>
                  <a:chExt cx="376191" cy="102736"/>
                </a:xfrm>
              </p:grpSpPr>
              <p:sp>
                <p:nvSpPr>
                  <p:cNvPr id="8361" name="Google Shape;8361;p75"/>
                  <p:cNvSpPr/>
                  <p:nvPr/>
                </p:nvSpPr>
                <p:spPr>
                  <a:xfrm>
                    <a:off x="808023" y="3655851"/>
                    <a:ext cx="175636" cy="5"/>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2" name="Google Shape;8362;p75"/>
                  <p:cNvSpPr/>
                  <p:nvPr/>
                </p:nvSpPr>
                <p:spPr>
                  <a:xfrm>
                    <a:off x="785350" y="3643867"/>
                    <a:ext cx="25635" cy="25622"/>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3" name="Google Shape;8363;p75"/>
                  <p:cNvSpPr/>
                  <p:nvPr/>
                </p:nvSpPr>
                <p:spPr>
                  <a:xfrm>
                    <a:off x="983648" y="3605478"/>
                    <a:ext cx="177893" cy="102736"/>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4" name="Google Shape;8364;p75"/>
                <p:cNvGrpSpPr/>
                <p:nvPr/>
              </p:nvGrpSpPr>
              <p:grpSpPr>
                <a:xfrm>
                  <a:off x="1161530" y="3655851"/>
                  <a:ext cx="159131" cy="198872"/>
                  <a:chOff x="1161530" y="3655851"/>
                  <a:chExt cx="159131" cy="198872"/>
                </a:xfrm>
              </p:grpSpPr>
              <p:sp>
                <p:nvSpPr>
                  <p:cNvPr id="8365" name="Google Shape;8365;p75"/>
                  <p:cNvSpPr/>
                  <p:nvPr/>
                </p:nvSpPr>
                <p:spPr>
                  <a:xfrm>
                    <a:off x="1161530" y="3655851"/>
                    <a:ext cx="146440" cy="186082"/>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6" name="Google Shape;8366;p75"/>
                  <p:cNvSpPr/>
                  <p:nvPr/>
                </p:nvSpPr>
                <p:spPr>
                  <a:xfrm>
                    <a:off x="1293991" y="3829092"/>
                    <a:ext cx="26670" cy="25631"/>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367" name="Google Shape;8367;p75"/>
              <p:cNvGrpSpPr/>
              <p:nvPr/>
            </p:nvGrpSpPr>
            <p:grpSpPr>
              <a:xfrm>
                <a:off x="785350" y="4047614"/>
                <a:ext cx="535311" cy="240783"/>
                <a:chOff x="785350" y="4047614"/>
                <a:chExt cx="535311" cy="240783"/>
              </a:xfrm>
            </p:grpSpPr>
            <p:grpSp>
              <p:nvGrpSpPr>
                <p:cNvPr id="8368" name="Google Shape;8368;p75"/>
                <p:cNvGrpSpPr/>
                <p:nvPr/>
              </p:nvGrpSpPr>
              <p:grpSpPr>
                <a:xfrm>
                  <a:off x="1161636" y="4047614"/>
                  <a:ext cx="159025" cy="190415"/>
                  <a:chOff x="1161636" y="4047614"/>
                  <a:chExt cx="159025" cy="190415"/>
                </a:xfrm>
              </p:grpSpPr>
              <p:sp>
                <p:nvSpPr>
                  <p:cNvPr id="8369" name="Google Shape;8369;p75"/>
                  <p:cNvSpPr/>
                  <p:nvPr/>
                </p:nvSpPr>
                <p:spPr>
                  <a:xfrm>
                    <a:off x="1293991" y="4047614"/>
                    <a:ext cx="26670" cy="25631"/>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0" name="Google Shape;8370;p75"/>
                  <p:cNvSpPr/>
                  <p:nvPr/>
                </p:nvSpPr>
                <p:spPr>
                  <a:xfrm>
                    <a:off x="1161636" y="4073229"/>
                    <a:ext cx="146334" cy="16480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1" name="Google Shape;8371;p75"/>
                <p:cNvGrpSpPr/>
                <p:nvPr/>
              </p:nvGrpSpPr>
              <p:grpSpPr>
                <a:xfrm>
                  <a:off x="785350" y="4185661"/>
                  <a:ext cx="376191" cy="102736"/>
                  <a:chOff x="785350" y="4185661"/>
                  <a:chExt cx="376191" cy="102736"/>
                </a:xfrm>
              </p:grpSpPr>
              <p:sp>
                <p:nvSpPr>
                  <p:cNvPr id="8372" name="Google Shape;8372;p75"/>
                  <p:cNvSpPr/>
                  <p:nvPr/>
                </p:nvSpPr>
                <p:spPr>
                  <a:xfrm>
                    <a:off x="808023" y="4238011"/>
                    <a:ext cx="175636" cy="5"/>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3" name="Google Shape;8373;p75"/>
                  <p:cNvSpPr/>
                  <p:nvPr/>
                </p:nvSpPr>
                <p:spPr>
                  <a:xfrm>
                    <a:off x="983648" y="4185661"/>
                    <a:ext cx="177893" cy="102736"/>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4" name="Google Shape;8374;p75"/>
                  <p:cNvSpPr/>
                  <p:nvPr/>
                </p:nvSpPr>
                <p:spPr>
                  <a:xfrm>
                    <a:off x="785350" y="4224370"/>
                    <a:ext cx="26646" cy="25631"/>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375" name="Google Shape;8375;p75"/>
              <p:cNvGrpSpPr/>
              <p:nvPr/>
            </p:nvGrpSpPr>
            <p:grpSpPr>
              <a:xfrm>
                <a:off x="1501054" y="3605478"/>
                <a:ext cx="526340" cy="249240"/>
                <a:chOff x="1501054" y="3605478"/>
                <a:chExt cx="526340" cy="249240"/>
              </a:xfrm>
            </p:grpSpPr>
            <p:grpSp>
              <p:nvGrpSpPr>
                <p:cNvPr id="8376" name="Google Shape;8376;p75"/>
                <p:cNvGrpSpPr/>
                <p:nvPr/>
              </p:nvGrpSpPr>
              <p:grpSpPr>
                <a:xfrm>
                  <a:off x="1834208" y="3643867"/>
                  <a:ext cx="193185" cy="25622"/>
                  <a:chOff x="1834208" y="3643867"/>
                  <a:chExt cx="193185" cy="25622"/>
                </a:xfrm>
              </p:grpSpPr>
              <p:sp>
                <p:nvSpPr>
                  <p:cNvPr id="8377" name="Google Shape;8377;p75"/>
                  <p:cNvSpPr/>
                  <p:nvPr/>
                </p:nvSpPr>
                <p:spPr>
                  <a:xfrm>
                    <a:off x="1834208" y="3655851"/>
                    <a:ext cx="167541" cy="5"/>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8" name="Google Shape;8378;p75"/>
                  <p:cNvSpPr/>
                  <p:nvPr/>
                </p:nvSpPr>
                <p:spPr>
                  <a:xfrm>
                    <a:off x="2000728" y="3643867"/>
                    <a:ext cx="26665" cy="25622"/>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9" name="Google Shape;8379;p75"/>
                <p:cNvGrpSpPr/>
                <p:nvPr/>
              </p:nvGrpSpPr>
              <p:grpSpPr>
                <a:xfrm>
                  <a:off x="1501054" y="3605478"/>
                  <a:ext cx="333165" cy="249240"/>
                  <a:chOff x="1501054" y="3605478"/>
                  <a:chExt cx="333165" cy="249240"/>
                </a:xfrm>
              </p:grpSpPr>
              <p:sp>
                <p:nvSpPr>
                  <p:cNvPr id="8380" name="Google Shape;8380;p75"/>
                  <p:cNvSpPr/>
                  <p:nvPr/>
                </p:nvSpPr>
                <p:spPr>
                  <a:xfrm>
                    <a:off x="1656330" y="3605478"/>
                    <a:ext cx="177888" cy="102736"/>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81" name="Google Shape;8381;p75"/>
                  <p:cNvGrpSpPr/>
                  <p:nvPr/>
                </p:nvGrpSpPr>
                <p:grpSpPr>
                  <a:xfrm>
                    <a:off x="1501054" y="3655851"/>
                    <a:ext cx="155286" cy="198867"/>
                    <a:chOff x="1501054" y="3655851"/>
                    <a:chExt cx="155286" cy="198867"/>
                  </a:xfrm>
                </p:grpSpPr>
                <p:sp>
                  <p:nvSpPr>
                    <p:cNvPr id="8382" name="Google Shape;8382;p75"/>
                    <p:cNvSpPr/>
                    <p:nvPr/>
                  </p:nvSpPr>
                  <p:spPr>
                    <a:xfrm>
                      <a:off x="1516351" y="3655851"/>
                      <a:ext cx="139989" cy="186082"/>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3" name="Google Shape;8383;p75"/>
                    <p:cNvSpPr/>
                    <p:nvPr/>
                  </p:nvSpPr>
                  <p:spPr>
                    <a:xfrm>
                      <a:off x="1501054" y="3829092"/>
                      <a:ext cx="26646" cy="25626"/>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8384" name="Google Shape;8384;p75"/>
              <p:cNvGrpSpPr/>
              <p:nvPr/>
            </p:nvGrpSpPr>
            <p:grpSpPr>
              <a:xfrm>
                <a:off x="724986" y="3800594"/>
                <a:ext cx="532950" cy="302090"/>
                <a:chOff x="724986" y="3800594"/>
                <a:chExt cx="532950" cy="302090"/>
              </a:xfrm>
            </p:grpSpPr>
            <p:grpSp>
              <p:nvGrpSpPr>
                <p:cNvPr id="8385" name="Google Shape;8385;p75"/>
                <p:cNvGrpSpPr/>
                <p:nvPr/>
              </p:nvGrpSpPr>
              <p:grpSpPr>
                <a:xfrm>
                  <a:off x="724986" y="4044367"/>
                  <a:ext cx="181314" cy="25626"/>
                  <a:chOff x="724986" y="4044367"/>
                  <a:chExt cx="181314" cy="25626"/>
                </a:xfrm>
              </p:grpSpPr>
              <p:sp>
                <p:nvSpPr>
                  <p:cNvPr id="8386" name="Google Shape;8386;p75"/>
                  <p:cNvSpPr/>
                  <p:nvPr/>
                </p:nvSpPr>
                <p:spPr>
                  <a:xfrm>
                    <a:off x="746695" y="4059966"/>
                    <a:ext cx="159605" cy="5"/>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7" name="Google Shape;8387;p75"/>
                  <p:cNvSpPr/>
                  <p:nvPr/>
                </p:nvSpPr>
                <p:spPr>
                  <a:xfrm>
                    <a:off x="724986" y="4044367"/>
                    <a:ext cx="26646" cy="25626"/>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8" name="Google Shape;8388;p75"/>
                <p:cNvGrpSpPr/>
                <p:nvPr/>
              </p:nvGrpSpPr>
              <p:grpSpPr>
                <a:xfrm>
                  <a:off x="906290" y="3800594"/>
                  <a:ext cx="351646" cy="302090"/>
                  <a:chOff x="906290" y="3800594"/>
                  <a:chExt cx="351646" cy="302090"/>
                </a:xfrm>
              </p:grpSpPr>
              <p:grpSp>
                <p:nvGrpSpPr>
                  <p:cNvPr id="8389" name="Google Shape;8389;p75"/>
                  <p:cNvGrpSpPr/>
                  <p:nvPr/>
                </p:nvGrpSpPr>
                <p:grpSpPr>
                  <a:xfrm>
                    <a:off x="1084172" y="3842857"/>
                    <a:ext cx="173764" cy="217131"/>
                    <a:chOff x="1084172" y="3842857"/>
                    <a:chExt cx="173764" cy="217131"/>
                  </a:xfrm>
                </p:grpSpPr>
                <p:grpSp>
                  <p:nvGrpSpPr>
                    <p:cNvPr id="8390" name="Google Shape;8390;p75"/>
                    <p:cNvGrpSpPr/>
                    <p:nvPr/>
                  </p:nvGrpSpPr>
                  <p:grpSpPr>
                    <a:xfrm>
                      <a:off x="1156862" y="3936509"/>
                      <a:ext cx="101073" cy="25622"/>
                      <a:chOff x="1156862" y="3936509"/>
                      <a:chExt cx="101073" cy="25622"/>
                    </a:xfrm>
                  </p:grpSpPr>
                  <p:sp>
                    <p:nvSpPr>
                      <p:cNvPr id="8391" name="Google Shape;8391;p75"/>
                      <p:cNvSpPr/>
                      <p:nvPr/>
                    </p:nvSpPr>
                    <p:spPr>
                      <a:xfrm>
                        <a:off x="1156862" y="3936509"/>
                        <a:ext cx="26651" cy="25622"/>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2" name="Google Shape;8392;p75"/>
                      <p:cNvSpPr/>
                      <p:nvPr/>
                    </p:nvSpPr>
                    <p:spPr>
                      <a:xfrm>
                        <a:off x="1173592" y="3951414"/>
                        <a:ext cx="84343" cy="5"/>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93" name="Google Shape;8393;p75"/>
                    <p:cNvSpPr/>
                    <p:nvPr/>
                  </p:nvSpPr>
                  <p:spPr>
                    <a:xfrm>
                      <a:off x="1084172" y="3842857"/>
                      <a:ext cx="86476" cy="217131"/>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94" name="Google Shape;8394;p75"/>
                  <p:cNvSpPr/>
                  <p:nvPr/>
                </p:nvSpPr>
                <p:spPr>
                  <a:xfrm>
                    <a:off x="906290" y="3999967"/>
                    <a:ext cx="177893" cy="102717"/>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5" name="Google Shape;8395;p75"/>
                  <p:cNvSpPr/>
                  <p:nvPr/>
                </p:nvSpPr>
                <p:spPr>
                  <a:xfrm>
                    <a:off x="914509" y="3800594"/>
                    <a:ext cx="177888" cy="102731"/>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6" name="Google Shape;8396;p75"/>
                <p:cNvGrpSpPr/>
                <p:nvPr/>
              </p:nvGrpSpPr>
              <p:grpSpPr>
                <a:xfrm>
                  <a:off x="724986" y="3830189"/>
                  <a:ext cx="189533" cy="25626"/>
                  <a:chOff x="724986" y="3830189"/>
                  <a:chExt cx="189533" cy="25626"/>
                </a:xfrm>
              </p:grpSpPr>
              <p:sp>
                <p:nvSpPr>
                  <p:cNvPr id="8397" name="Google Shape;8397;p75"/>
                  <p:cNvSpPr/>
                  <p:nvPr/>
                </p:nvSpPr>
                <p:spPr>
                  <a:xfrm>
                    <a:off x="724986" y="3830189"/>
                    <a:ext cx="26646" cy="25626"/>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8" name="Google Shape;8398;p75"/>
                  <p:cNvSpPr/>
                  <p:nvPr/>
                </p:nvSpPr>
                <p:spPr>
                  <a:xfrm>
                    <a:off x="746695" y="3842838"/>
                    <a:ext cx="167824" cy="5"/>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8399" name="Google Shape;8399;p75"/>
          <p:cNvGrpSpPr/>
          <p:nvPr/>
        </p:nvGrpSpPr>
        <p:grpSpPr>
          <a:xfrm>
            <a:off x="2253298" y="2455640"/>
            <a:ext cx="948701" cy="935378"/>
            <a:chOff x="2253298" y="2428317"/>
            <a:chExt cx="948701" cy="935378"/>
          </a:xfrm>
        </p:grpSpPr>
        <p:sp>
          <p:nvSpPr>
            <p:cNvPr id="8400" name="Google Shape;8400;p75"/>
            <p:cNvSpPr/>
            <p:nvPr/>
          </p:nvSpPr>
          <p:spPr>
            <a:xfrm>
              <a:off x="2418065" y="2799334"/>
              <a:ext cx="619167" cy="193359"/>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1" name="Google Shape;8401;p75"/>
            <p:cNvSpPr/>
            <p:nvPr/>
          </p:nvSpPr>
          <p:spPr>
            <a:xfrm>
              <a:off x="2373234" y="2761962"/>
              <a:ext cx="248482" cy="268106"/>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2" name="Google Shape;8402;p75"/>
            <p:cNvSpPr/>
            <p:nvPr/>
          </p:nvSpPr>
          <p:spPr>
            <a:xfrm>
              <a:off x="2726356" y="3024889"/>
              <a:ext cx="2582" cy="9932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3" name="Google Shape;8403;p75"/>
            <p:cNvSpPr/>
            <p:nvPr/>
          </p:nvSpPr>
          <p:spPr>
            <a:xfrm>
              <a:off x="2785174" y="3024884"/>
              <a:ext cx="287220" cy="9933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4" name="Google Shape;8404;p75"/>
            <p:cNvSpPr/>
            <p:nvPr/>
          </p:nvSpPr>
          <p:spPr>
            <a:xfrm>
              <a:off x="2382903" y="3024884"/>
              <a:ext cx="287215" cy="9933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5" name="Google Shape;8405;p75"/>
            <p:cNvSpPr/>
            <p:nvPr/>
          </p:nvSpPr>
          <p:spPr>
            <a:xfrm>
              <a:off x="2596756" y="3151259"/>
              <a:ext cx="261784" cy="212436"/>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6" name="Google Shape;8406;p75"/>
            <p:cNvSpPr/>
            <p:nvPr/>
          </p:nvSpPr>
          <p:spPr>
            <a:xfrm>
              <a:off x="2940204" y="3151259"/>
              <a:ext cx="261795" cy="212436"/>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7" name="Google Shape;8407;p75"/>
            <p:cNvSpPr/>
            <p:nvPr/>
          </p:nvSpPr>
          <p:spPr>
            <a:xfrm>
              <a:off x="2253298" y="3151259"/>
              <a:ext cx="261795" cy="212436"/>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8" name="Google Shape;8408;p75"/>
            <p:cNvSpPr/>
            <p:nvPr/>
          </p:nvSpPr>
          <p:spPr>
            <a:xfrm>
              <a:off x="2718685" y="3113966"/>
              <a:ext cx="17919" cy="17924"/>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9" name="Google Shape;8409;p75"/>
            <p:cNvSpPr/>
            <p:nvPr/>
          </p:nvSpPr>
          <p:spPr>
            <a:xfrm>
              <a:off x="3062128" y="3113966"/>
              <a:ext cx="17924" cy="17924"/>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0" name="Google Shape;8410;p75"/>
            <p:cNvSpPr/>
            <p:nvPr/>
          </p:nvSpPr>
          <p:spPr>
            <a:xfrm>
              <a:off x="2375226" y="3113966"/>
              <a:ext cx="17924" cy="17924"/>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1" name="Google Shape;8411;p75"/>
            <p:cNvSpPr/>
            <p:nvPr/>
          </p:nvSpPr>
          <p:spPr>
            <a:xfrm>
              <a:off x="2718685" y="3017224"/>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2" name="Google Shape;8412;p75"/>
            <p:cNvSpPr/>
            <p:nvPr/>
          </p:nvSpPr>
          <p:spPr>
            <a:xfrm>
              <a:off x="2777509" y="3017224"/>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3" name="Google Shape;8413;p75"/>
            <p:cNvSpPr/>
            <p:nvPr/>
          </p:nvSpPr>
          <p:spPr>
            <a:xfrm>
              <a:off x="2659856" y="3017224"/>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4" name="Google Shape;8414;p75"/>
            <p:cNvSpPr/>
            <p:nvPr/>
          </p:nvSpPr>
          <p:spPr>
            <a:xfrm>
              <a:off x="2726356" y="2667807"/>
              <a:ext cx="2582" cy="99322"/>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5" name="Google Shape;8415;p75"/>
            <p:cNvSpPr/>
            <p:nvPr/>
          </p:nvSpPr>
          <p:spPr>
            <a:xfrm>
              <a:off x="2785174" y="2667796"/>
              <a:ext cx="287210" cy="9933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6" name="Google Shape;8416;p75"/>
            <p:cNvSpPr/>
            <p:nvPr/>
          </p:nvSpPr>
          <p:spPr>
            <a:xfrm>
              <a:off x="2382892" y="2667796"/>
              <a:ext cx="287226" cy="9933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7" name="Google Shape;8417;p75"/>
            <p:cNvSpPr/>
            <p:nvPr/>
          </p:nvSpPr>
          <p:spPr>
            <a:xfrm>
              <a:off x="2596756" y="2428317"/>
              <a:ext cx="261784" cy="212447"/>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8" name="Google Shape;8418;p75"/>
            <p:cNvSpPr/>
            <p:nvPr/>
          </p:nvSpPr>
          <p:spPr>
            <a:xfrm>
              <a:off x="2940204" y="2428317"/>
              <a:ext cx="261795" cy="212447"/>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9" name="Google Shape;8419;p75"/>
            <p:cNvSpPr/>
            <p:nvPr/>
          </p:nvSpPr>
          <p:spPr>
            <a:xfrm>
              <a:off x="2253298" y="2428317"/>
              <a:ext cx="261795" cy="212447"/>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0" name="Google Shape;8420;p75"/>
            <p:cNvSpPr/>
            <p:nvPr/>
          </p:nvSpPr>
          <p:spPr>
            <a:xfrm>
              <a:off x="2718685" y="2660136"/>
              <a:ext cx="17919" cy="17919"/>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1" name="Google Shape;8421;p75"/>
            <p:cNvSpPr/>
            <p:nvPr/>
          </p:nvSpPr>
          <p:spPr>
            <a:xfrm>
              <a:off x="3062128" y="2660136"/>
              <a:ext cx="17924" cy="17919"/>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2" name="Google Shape;8422;p75"/>
            <p:cNvSpPr/>
            <p:nvPr/>
          </p:nvSpPr>
          <p:spPr>
            <a:xfrm>
              <a:off x="2375226" y="2660136"/>
              <a:ext cx="17924" cy="17919"/>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3" name="Google Shape;8423;p75"/>
            <p:cNvSpPr/>
            <p:nvPr/>
          </p:nvSpPr>
          <p:spPr>
            <a:xfrm>
              <a:off x="2718685" y="2756878"/>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4" name="Google Shape;8424;p75"/>
            <p:cNvSpPr/>
            <p:nvPr/>
          </p:nvSpPr>
          <p:spPr>
            <a:xfrm>
              <a:off x="2777509" y="2756878"/>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5" name="Google Shape;8425;p75"/>
            <p:cNvSpPr/>
            <p:nvPr/>
          </p:nvSpPr>
          <p:spPr>
            <a:xfrm>
              <a:off x="2659856" y="2756878"/>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6" name="Google Shape;8426;p75"/>
            <p:cNvSpPr/>
            <p:nvPr/>
          </p:nvSpPr>
          <p:spPr>
            <a:xfrm>
              <a:off x="2301024" y="2533889"/>
              <a:ext cx="163753" cy="1291"/>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7" name="Google Shape;8427;p75"/>
            <p:cNvSpPr/>
            <p:nvPr/>
          </p:nvSpPr>
          <p:spPr>
            <a:xfrm>
              <a:off x="2644918" y="2533889"/>
              <a:ext cx="163747" cy="1291"/>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8" name="Google Shape;8428;p75"/>
            <p:cNvSpPr/>
            <p:nvPr/>
          </p:nvSpPr>
          <p:spPr>
            <a:xfrm>
              <a:off x="2990071" y="2533889"/>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9" name="Google Shape;8429;p75"/>
            <p:cNvSpPr/>
            <p:nvPr/>
          </p:nvSpPr>
          <p:spPr>
            <a:xfrm>
              <a:off x="2644918" y="3256825"/>
              <a:ext cx="163758" cy="1291"/>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0" name="Google Shape;8430;p75"/>
            <p:cNvSpPr/>
            <p:nvPr/>
          </p:nvSpPr>
          <p:spPr>
            <a:xfrm>
              <a:off x="2301427" y="3256825"/>
              <a:ext cx="163758" cy="1291"/>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1" name="Google Shape;8431;p75"/>
            <p:cNvSpPr/>
            <p:nvPr/>
          </p:nvSpPr>
          <p:spPr>
            <a:xfrm>
              <a:off x="2990102" y="3256847"/>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2" name="Google Shape;8432;p75"/>
            <p:cNvSpPr/>
            <p:nvPr/>
          </p:nvSpPr>
          <p:spPr>
            <a:xfrm>
              <a:off x="2833559" y="2761962"/>
              <a:ext cx="248503" cy="268106"/>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8436"/>
        <p:cNvGrpSpPr/>
        <p:nvPr/>
      </p:nvGrpSpPr>
      <p:grpSpPr>
        <a:xfrm>
          <a:off x="0" y="0"/>
          <a:ext cx="0" cy="0"/>
          <a:chOff x="0" y="0"/>
          <a:chExt cx="0" cy="0"/>
        </a:xfrm>
      </p:grpSpPr>
      <p:grpSp>
        <p:nvGrpSpPr>
          <p:cNvPr id="8437" name="Google Shape;8437;p76"/>
          <p:cNvGrpSpPr/>
          <p:nvPr/>
        </p:nvGrpSpPr>
        <p:grpSpPr>
          <a:xfrm>
            <a:off x="3353582" y="1145627"/>
            <a:ext cx="2363393" cy="1017867"/>
            <a:chOff x="3292400" y="1219146"/>
            <a:chExt cx="2615240" cy="1110239"/>
          </a:xfrm>
        </p:grpSpPr>
        <p:sp>
          <p:nvSpPr>
            <p:cNvPr id="8438" name="Google Shape;8438;p76"/>
            <p:cNvSpPr/>
            <p:nvPr/>
          </p:nvSpPr>
          <p:spPr>
            <a:xfrm>
              <a:off x="3292400" y="1845763"/>
              <a:ext cx="370500" cy="478500"/>
            </a:xfrm>
            <a:prstGeom prst="round2DiagRect">
              <a:avLst>
                <a:gd name="adj1" fmla="val 16667"/>
                <a:gd name="adj2" fmla="val 0"/>
              </a:avLst>
            </a:prstGeom>
            <a:solidFill>
              <a:srgbClr val="ABBCC9"/>
            </a:solidFill>
            <a:ln>
              <a:noFill/>
            </a:ln>
          </p:spPr>
          <p:txBody>
            <a:bodyPr spcFirstLastPara="1" wrap="square" lIns="0" tIns="0" rIns="0" bIns="0" anchor="ctr" anchorCtr="0">
              <a:noAutofit/>
            </a:bodyPr>
            <a:lstStyle/>
            <a:p>
              <a:pPr marL="0" lvl="0" indent="0" algn="l" rtl="0">
                <a:spcBef>
                  <a:spcPts val="0"/>
                </a:spcBef>
                <a:spcAft>
                  <a:spcPts val="0"/>
                </a:spcAft>
                <a:buNone/>
              </a:pPr>
              <a:endParaRPr sz="200">
                <a:solidFill>
                  <a:srgbClr val="FFFFFF"/>
                </a:solidFill>
              </a:endParaRPr>
            </a:p>
          </p:txBody>
        </p:sp>
        <p:sp>
          <p:nvSpPr>
            <p:cNvPr id="8439" name="Google Shape;8439;p76"/>
            <p:cNvSpPr/>
            <p:nvPr/>
          </p:nvSpPr>
          <p:spPr>
            <a:xfrm>
              <a:off x="3292400" y="1314860"/>
              <a:ext cx="370500" cy="478500"/>
            </a:xfrm>
            <a:prstGeom prst="round2DiagRect">
              <a:avLst>
                <a:gd name="adj1" fmla="val 16667"/>
                <a:gd name="adj2" fmla="val 0"/>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8440" name="Google Shape;8440;p76"/>
            <p:cNvSpPr txBox="1"/>
            <p:nvPr/>
          </p:nvSpPr>
          <p:spPr>
            <a:xfrm flipH="1">
              <a:off x="3678794" y="1219157"/>
              <a:ext cx="3705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JANUARY</a:t>
              </a:r>
              <a:endParaRPr sz="200">
                <a:solidFill>
                  <a:srgbClr val="FFFFFF"/>
                </a:solidFill>
              </a:endParaRPr>
            </a:p>
          </p:txBody>
        </p:sp>
        <p:sp>
          <p:nvSpPr>
            <p:cNvPr id="8441" name="Google Shape;8441;p76"/>
            <p:cNvSpPr txBox="1"/>
            <p:nvPr/>
          </p:nvSpPr>
          <p:spPr>
            <a:xfrm flipH="1">
              <a:off x="4051671" y="1219146"/>
              <a:ext cx="4014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FEBRUARY</a:t>
              </a:r>
              <a:endParaRPr sz="200">
                <a:solidFill>
                  <a:srgbClr val="FFFFFF"/>
                </a:solidFill>
              </a:endParaRPr>
            </a:p>
          </p:txBody>
        </p:sp>
        <p:sp>
          <p:nvSpPr>
            <p:cNvPr id="8442" name="Google Shape;8442;p76"/>
            <p:cNvSpPr txBox="1"/>
            <p:nvPr/>
          </p:nvSpPr>
          <p:spPr>
            <a:xfrm flipH="1">
              <a:off x="4453057" y="1219146"/>
              <a:ext cx="3480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MARCH</a:t>
              </a:r>
              <a:endParaRPr sz="200">
                <a:solidFill>
                  <a:srgbClr val="FFFFFF"/>
                </a:solidFill>
              </a:endParaRPr>
            </a:p>
          </p:txBody>
        </p:sp>
        <p:sp>
          <p:nvSpPr>
            <p:cNvPr id="8443" name="Google Shape;8443;p76"/>
            <p:cNvSpPr txBox="1"/>
            <p:nvPr/>
          </p:nvSpPr>
          <p:spPr>
            <a:xfrm flipH="1">
              <a:off x="4831790"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APRIL</a:t>
              </a:r>
              <a:endParaRPr sz="200">
                <a:solidFill>
                  <a:srgbClr val="FFFFFF"/>
                </a:solidFill>
              </a:endParaRPr>
            </a:p>
          </p:txBody>
        </p:sp>
        <p:sp>
          <p:nvSpPr>
            <p:cNvPr id="8444" name="Google Shape;8444;p76"/>
            <p:cNvSpPr txBox="1"/>
            <p:nvPr/>
          </p:nvSpPr>
          <p:spPr>
            <a:xfrm flipH="1">
              <a:off x="5186134"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MAY</a:t>
              </a:r>
              <a:endParaRPr sz="200">
                <a:solidFill>
                  <a:srgbClr val="FFFFFF"/>
                </a:solidFill>
              </a:endParaRPr>
            </a:p>
          </p:txBody>
        </p:sp>
        <p:sp>
          <p:nvSpPr>
            <p:cNvPr id="8445" name="Google Shape;8445;p76"/>
            <p:cNvSpPr txBox="1"/>
            <p:nvPr/>
          </p:nvSpPr>
          <p:spPr>
            <a:xfrm flipH="1">
              <a:off x="5562148"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JUNE</a:t>
              </a:r>
              <a:endParaRPr sz="200">
                <a:solidFill>
                  <a:srgbClr val="FFFFFF"/>
                </a:solidFill>
              </a:endParaRPr>
            </a:p>
          </p:txBody>
        </p:sp>
        <p:sp>
          <p:nvSpPr>
            <p:cNvPr id="8446" name="Google Shape;8446;p76"/>
            <p:cNvSpPr txBox="1"/>
            <p:nvPr/>
          </p:nvSpPr>
          <p:spPr>
            <a:xfrm flipH="1">
              <a:off x="3338153" y="1379250"/>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1</a:t>
              </a:r>
              <a:endParaRPr sz="200">
                <a:solidFill>
                  <a:srgbClr val="FFFFFF"/>
                </a:solidFill>
              </a:endParaRPr>
            </a:p>
          </p:txBody>
        </p:sp>
        <p:sp>
          <p:nvSpPr>
            <p:cNvPr id="8447" name="Google Shape;8447;p76"/>
            <p:cNvSpPr txBox="1"/>
            <p:nvPr/>
          </p:nvSpPr>
          <p:spPr>
            <a:xfrm flipH="1">
              <a:off x="3338156" y="1902299"/>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2</a:t>
              </a:r>
              <a:endParaRPr sz="200">
                <a:solidFill>
                  <a:srgbClr val="FFFFFF"/>
                </a:solidFill>
              </a:endParaRPr>
            </a:p>
          </p:txBody>
        </p:sp>
        <p:sp>
          <p:nvSpPr>
            <p:cNvPr id="8448" name="Google Shape;8448;p76"/>
            <p:cNvSpPr txBox="1"/>
            <p:nvPr/>
          </p:nvSpPr>
          <p:spPr>
            <a:xfrm flipH="1">
              <a:off x="3344522" y="1537172"/>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8449" name="Google Shape;8449;p76"/>
            <p:cNvSpPr txBox="1"/>
            <p:nvPr/>
          </p:nvSpPr>
          <p:spPr>
            <a:xfrm flipH="1">
              <a:off x="3344522" y="1713877"/>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sp>
          <p:nvSpPr>
            <p:cNvPr id="8450" name="Google Shape;8450;p76"/>
            <p:cNvSpPr txBox="1"/>
            <p:nvPr/>
          </p:nvSpPr>
          <p:spPr>
            <a:xfrm flipH="1">
              <a:off x="3344522" y="2079003"/>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8451" name="Google Shape;8451;p76"/>
            <p:cNvSpPr txBox="1"/>
            <p:nvPr/>
          </p:nvSpPr>
          <p:spPr>
            <a:xfrm flipH="1">
              <a:off x="3344527" y="2246885"/>
              <a:ext cx="262200" cy="825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grpSp>
          <p:nvGrpSpPr>
            <p:cNvPr id="8452" name="Google Shape;8452;p76"/>
            <p:cNvGrpSpPr/>
            <p:nvPr/>
          </p:nvGrpSpPr>
          <p:grpSpPr>
            <a:xfrm>
              <a:off x="3748438" y="1378608"/>
              <a:ext cx="2159202" cy="903971"/>
              <a:chOff x="1683525" y="2179850"/>
              <a:chExt cx="4519050" cy="2134525"/>
            </a:xfrm>
          </p:grpSpPr>
          <p:sp>
            <p:nvSpPr>
              <p:cNvPr id="8453" name="Google Shape;8453;p76"/>
              <p:cNvSpPr/>
              <p:nvPr/>
            </p:nvSpPr>
            <p:spPr>
              <a:xfrm>
                <a:off x="1683525" y="2179850"/>
                <a:ext cx="4519050" cy="53925"/>
              </a:xfrm>
              <a:custGeom>
                <a:avLst/>
                <a:gdLst/>
                <a:ahLst/>
                <a:cxnLst/>
                <a:rect l="l" t="t" r="r" b="b"/>
                <a:pathLst>
                  <a:path w="180762" h="2157" extrusionOk="0">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8454" name="Google Shape;8454;p76"/>
              <p:cNvSpPr/>
              <p:nvPr/>
            </p:nvSpPr>
            <p:spPr>
              <a:xfrm>
                <a:off x="1683525" y="2595975"/>
                <a:ext cx="4519050" cy="53900"/>
              </a:xfrm>
              <a:custGeom>
                <a:avLst/>
                <a:gdLst/>
                <a:ahLst/>
                <a:cxnLst/>
                <a:rect l="l" t="t" r="r" b="b"/>
                <a:pathLst>
                  <a:path w="180762" h="2156" extrusionOk="0">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8455" name="Google Shape;8455;p76"/>
              <p:cNvSpPr/>
              <p:nvPr/>
            </p:nvSpPr>
            <p:spPr>
              <a:xfrm>
                <a:off x="1683525" y="3012100"/>
                <a:ext cx="4519050" cy="53900"/>
              </a:xfrm>
              <a:custGeom>
                <a:avLst/>
                <a:gdLst/>
                <a:ahLst/>
                <a:cxnLst/>
                <a:rect l="l" t="t" r="r" b="b"/>
                <a:pathLst>
                  <a:path w="180762" h="2156" extrusionOk="0">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8456" name="Google Shape;8456;p76"/>
              <p:cNvSpPr/>
              <p:nvPr/>
            </p:nvSpPr>
            <p:spPr>
              <a:xfrm>
                <a:off x="1683525" y="3428225"/>
                <a:ext cx="4519050" cy="53900"/>
              </a:xfrm>
              <a:custGeom>
                <a:avLst/>
                <a:gdLst/>
                <a:ahLst/>
                <a:cxnLst/>
                <a:rect l="l" t="t" r="r" b="b"/>
                <a:pathLst>
                  <a:path w="180762" h="2156" extrusionOk="0">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8457" name="Google Shape;8457;p76"/>
              <p:cNvSpPr/>
              <p:nvPr/>
            </p:nvSpPr>
            <p:spPr>
              <a:xfrm>
                <a:off x="1683525" y="3844350"/>
                <a:ext cx="4519050" cy="53900"/>
              </a:xfrm>
              <a:custGeom>
                <a:avLst/>
                <a:gdLst/>
                <a:ahLst/>
                <a:cxnLst/>
                <a:rect l="l" t="t" r="r" b="b"/>
                <a:pathLst>
                  <a:path w="180762" h="2156" extrusionOk="0">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8458" name="Google Shape;8458;p76"/>
              <p:cNvSpPr/>
              <p:nvPr/>
            </p:nvSpPr>
            <p:spPr>
              <a:xfrm>
                <a:off x="1683525" y="4260475"/>
                <a:ext cx="4519050" cy="53900"/>
              </a:xfrm>
              <a:custGeom>
                <a:avLst/>
                <a:gdLst/>
                <a:ahLst/>
                <a:cxnLst/>
                <a:rect l="l" t="t" r="r" b="b"/>
                <a:pathLst>
                  <a:path w="180762" h="2156" extrusionOk="0">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8459" name="Google Shape;8459;p76"/>
              <p:cNvSpPr/>
              <p:nvPr/>
            </p:nvSpPr>
            <p:spPr>
              <a:xfrm>
                <a:off x="1683525" y="2179850"/>
                <a:ext cx="921275" cy="53925"/>
              </a:xfrm>
              <a:custGeom>
                <a:avLst/>
                <a:gdLst/>
                <a:ahLst/>
                <a:cxnLst/>
                <a:rect l="l" t="t" r="r" b="b"/>
                <a:pathLst>
                  <a:path w="36851" h="2157" extrusionOk="0">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8460" name="Google Shape;8460;p76"/>
              <p:cNvSpPr/>
              <p:nvPr/>
            </p:nvSpPr>
            <p:spPr>
              <a:xfrm>
                <a:off x="2166625" y="2595975"/>
                <a:ext cx="2036900" cy="53900"/>
              </a:xfrm>
              <a:custGeom>
                <a:avLst/>
                <a:gdLst/>
                <a:ahLst/>
                <a:cxnLst/>
                <a:rect l="l" t="t" r="r" b="b"/>
                <a:pathLst>
                  <a:path w="81476" h="2156" extrusionOk="0">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8461" name="Google Shape;8461;p76"/>
              <p:cNvSpPr/>
              <p:nvPr/>
            </p:nvSpPr>
            <p:spPr>
              <a:xfrm>
                <a:off x="2808675" y="3012100"/>
                <a:ext cx="1082000" cy="53900"/>
              </a:xfrm>
              <a:custGeom>
                <a:avLst/>
                <a:gdLst/>
                <a:ahLst/>
                <a:cxnLst/>
                <a:rect l="l" t="t" r="r" b="b"/>
                <a:pathLst>
                  <a:path w="43280" h="2156" extrusionOk="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8462" name="Google Shape;8462;p76"/>
              <p:cNvSpPr/>
              <p:nvPr/>
            </p:nvSpPr>
            <p:spPr>
              <a:xfrm>
                <a:off x="2942925" y="3428225"/>
                <a:ext cx="2044925" cy="53900"/>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8463" name="Google Shape;8463;p76"/>
              <p:cNvSpPr/>
              <p:nvPr/>
            </p:nvSpPr>
            <p:spPr>
              <a:xfrm>
                <a:off x="3933825" y="3844350"/>
                <a:ext cx="1650825" cy="53900"/>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8464" name="Google Shape;8464;p76"/>
              <p:cNvSpPr/>
              <p:nvPr/>
            </p:nvSpPr>
            <p:spPr>
              <a:xfrm>
                <a:off x="5058950" y="4260775"/>
                <a:ext cx="1143625" cy="53600"/>
              </a:xfrm>
              <a:custGeom>
                <a:avLst/>
                <a:gdLst/>
                <a:ahLst/>
                <a:cxnLst/>
                <a:rect l="l" t="t" r="r" b="b"/>
                <a:pathLst>
                  <a:path w="45745" h="2144" extrusionOk="0">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grpSp>
      </p:grpSp>
      <p:graphicFrame>
        <p:nvGraphicFramePr>
          <p:cNvPr id="8465" name="Google Shape;8465;p76"/>
          <p:cNvGraphicFramePr/>
          <p:nvPr/>
        </p:nvGraphicFramePr>
        <p:xfrm>
          <a:off x="5949675" y="2323100"/>
          <a:ext cx="3000000" cy="3000000"/>
        </p:xfrm>
        <a:graphic>
          <a:graphicData uri="http://schemas.openxmlformats.org/drawingml/2006/table">
            <a:tbl>
              <a:tblPr>
                <a:noFill/>
                <a:tableStyleId>{344F7D16-4CB7-479D-AD5A-456653F53EB5}</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0"/>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1"/>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E3E9ED"/>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869FB2"/>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2"/>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7994A9">
                        <a:alpha val="64709"/>
                      </a:srgbClr>
                    </a:solidFill>
                  </a:tcPr>
                </a:tc>
                <a:extLst>
                  <a:ext uri="{0D108BD9-81ED-4DB2-BD59-A6C34878D82A}">
                    <a16:rowId xmlns:a16="http://schemas.microsoft.com/office/drawing/2014/main" val="10003"/>
                  </a:ext>
                </a:extLst>
              </a:tr>
            </a:tbl>
          </a:graphicData>
        </a:graphic>
      </p:graphicFrame>
      <p:grpSp>
        <p:nvGrpSpPr>
          <p:cNvPr id="8466" name="Google Shape;8466;p76"/>
          <p:cNvGrpSpPr/>
          <p:nvPr/>
        </p:nvGrpSpPr>
        <p:grpSpPr>
          <a:xfrm>
            <a:off x="5926924" y="3381697"/>
            <a:ext cx="2519825" cy="1001454"/>
            <a:chOff x="1906114" y="789980"/>
            <a:chExt cx="1487676" cy="606868"/>
          </a:xfrm>
        </p:grpSpPr>
        <p:cxnSp>
          <p:nvCxnSpPr>
            <p:cNvPr id="8467" name="Google Shape;8467;p76"/>
            <p:cNvCxnSpPr/>
            <p:nvPr/>
          </p:nvCxnSpPr>
          <p:spPr>
            <a:xfrm rot="10800000">
              <a:off x="2109981" y="1180903"/>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8468" name="Google Shape;8468;p76"/>
            <p:cNvCxnSpPr/>
            <p:nvPr/>
          </p:nvCxnSpPr>
          <p:spPr>
            <a:xfrm rot="10800000">
              <a:off x="2109981" y="985080"/>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8469" name="Google Shape;8469;p76"/>
            <p:cNvCxnSpPr/>
            <p:nvPr/>
          </p:nvCxnSpPr>
          <p:spPr>
            <a:xfrm rot="10800000">
              <a:off x="2109981" y="1376729"/>
              <a:ext cx="1280400" cy="0"/>
            </a:xfrm>
            <a:prstGeom prst="straightConnector1">
              <a:avLst/>
            </a:prstGeom>
            <a:noFill/>
            <a:ln w="9525" cap="flat" cmpd="sng">
              <a:solidFill>
                <a:srgbClr val="B3C3CE"/>
              </a:solidFill>
              <a:prstDash val="solid"/>
              <a:round/>
              <a:headEnd type="none" w="med" len="med"/>
              <a:tailEnd type="none" w="med" len="med"/>
            </a:ln>
          </p:spPr>
        </p:cxnSp>
        <p:sp>
          <p:nvSpPr>
            <p:cNvPr id="8470" name="Google Shape;8470;p76"/>
            <p:cNvSpPr txBox="1"/>
            <p:nvPr/>
          </p:nvSpPr>
          <p:spPr>
            <a:xfrm flipH="1">
              <a:off x="210971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JANUARY</a:t>
              </a:r>
              <a:endParaRPr sz="300">
                <a:solidFill>
                  <a:srgbClr val="E3E9ED"/>
                </a:solidFill>
              </a:endParaRPr>
            </a:p>
          </p:txBody>
        </p:sp>
        <p:sp>
          <p:nvSpPr>
            <p:cNvPr id="8471" name="Google Shape;8471;p76"/>
            <p:cNvSpPr txBox="1"/>
            <p:nvPr/>
          </p:nvSpPr>
          <p:spPr>
            <a:xfrm flipH="1">
              <a:off x="2434275" y="789980"/>
              <a:ext cx="2892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FEBRUARY</a:t>
              </a:r>
              <a:endParaRPr sz="300">
                <a:solidFill>
                  <a:srgbClr val="E3E9ED"/>
                </a:solidFill>
              </a:endParaRPr>
            </a:p>
          </p:txBody>
        </p:sp>
        <p:sp>
          <p:nvSpPr>
            <p:cNvPr id="8472" name="Google Shape;8472;p76"/>
            <p:cNvSpPr txBox="1"/>
            <p:nvPr/>
          </p:nvSpPr>
          <p:spPr>
            <a:xfrm flipH="1">
              <a:off x="2781049"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MARCH</a:t>
              </a:r>
              <a:endParaRPr sz="300">
                <a:solidFill>
                  <a:srgbClr val="E3E9ED"/>
                </a:solidFill>
              </a:endParaRPr>
            </a:p>
          </p:txBody>
        </p:sp>
        <p:sp>
          <p:nvSpPr>
            <p:cNvPr id="8473" name="Google Shape;8473;p76"/>
            <p:cNvSpPr txBox="1"/>
            <p:nvPr/>
          </p:nvSpPr>
          <p:spPr>
            <a:xfrm flipH="1">
              <a:off x="311269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APRIL</a:t>
              </a:r>
              <a:endParaRPr sz="300">
                <a:solidFill>
                  <a:srgbClr val="E3E9ED"/>
                </a:solidFill>
              </a:endParaRPr>
            </a:p>
          </p:txBody>
        </p:sp>
        <p:sp>
          <p:nvSpPr>
            <p:cNvPr id="8474" name="Google Shape;8474;p76"/>
            <p:cNvSpPr/>
            <p:nvPr/>
          </p:nvSpPr>
          <p:spPr>
            <a:xfrm>
              <a:off x="2105681" y="964326"/>
              <a:ext cx="2892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5" name="Google Shape;8475;p76"/>
            <p:cNvSpPr/>
            <p:nvPr/>
          </p:nvSpPr>
          <p:spPr>
            <a:xfrm>
              <a:off x="2109515" y="1159286"/>
              <a:ext cx="280200" cy="42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6" name="Google Shape;8476;p76"/>
            <p:cNvSpPr/>
            <p:nvPr/>
          </p:nvSpPr>
          <p:spPr>
            <a:xfrm>
              <a:off x="2753389" y="1353677"/>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7" name="Google Shape;8477;p76"/>
            <p:cNvSpPr/>
            <p:nvPr/>
          </p:nvSpPr>
          <p:spPr>
            <a:xfrm>
              <a:off x="2105681" y="1159287"/>
              <a:ext cx="2892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8" name="Google Shape;8478;p76"/>
            <p:cNvSpPr/>
            <p:nvPr/>
          </p:nvSpPr>
          <p:spPr>
            <a:xfrm>
              <a:off x="2412005" y="1354248"/>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9" name="Google Shape;8479;p76"/>
            <p:cNvSpPr/>
            <p:nvPr/>
          </p:nvSpPr>
          <p:spPr>
            <a:xfrm>
              <a:off x="2410087"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0" name="Google Shape;8480;p76"/>
            <p:cNvSpPr txBox="1"/>
            <p:nvPr/>
          </p:nvSpPr>
          <p:spPr>
            <a:xfrm flipH="1">
              <a:off x="1906114" y="918164"/>
              <a:ext cx="203400" cy="106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1600"/>
                </a:spcAft>
                <a:buNone/>
              </a:pPr>
              <a:r>
                <a:rPr lang="en" sz="300">
                  <a:solidFill>
                    <a:srgbClr val="E3E9ED"/>
                  </a:solidFill>
                </a:rPr>
                <a:t>PHASE 1</a:t>
              </a:r>
              <a:endParaRPr sz="300">
                <a:solidFill>
                  <a:srgbClr val="E3E9ED"/>
                </a:solidFill>
              </a:endParaRPr>
            </a:p>
          </p:txBody>
        </p:sp>
        <p:sp>
          <p:nvSpPr>
            <p:cNvPr id="8481" name="Google Shape;8481;p76"/>
            <p:cNvSpPr txBox="1"/>
            <p:nvPr/>
          </p:nvSpPr>
          <p:spPr>
            <a:xfrm flipH="1">
              <a:off x="1919618" y="1113390"/>
              <a:ext cx="1899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1</a:t>
              </a:r>
              <a:endParaRPr sz="300">
                <a:solidFill>
                  <a:srgbClr val="E3E9ED"/>
                </a:solidFill>
              </a:endParaRPr>
            </a:p>
          </p:txBody>
        </p:sp>
        <p:sp>
          <p:nvSpPr>
            <p:cNvPr id="8482" name="Google Shape;8482;p76"/>
            <p:cNvSpPr txBox="1"/>
            <p:nvPr/>
          </p:nvSpPr>
          <p:spPr>
            <a:xfrm flipH="1">
              <a:off x="1906118" y="1304527"/>
              <a:ext cx="2034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2</a:t>
              </a:r>
              <a:endParaRPr sz="300">
                <a:solidFill>
                  <a:srgbClr val="E3E9ED"/>
                </a:solidFill>
              </a:endParaRPr>
            </a:p>
          </p:txBody>
        </p:sp>
        <p:sp>
          <p:nvSpPr>
            <p:cNvPr id="8483" name="Google Shape;8483;p76"/>
            <p:cNvSpPr/>
            <p:nvPr/>
          </p:nvSpPr>
          <p:spPr>
            <a:xfrm>
              <a:off x="2750975"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4" name="Google Shape;8484;p76"/>
          <p:cNvGrpSpPr/>
          <p:nvPr/>
        </p:nvGrpSpPr>
        <p:grpSpPr>
          <a:xfrm>
            <a:off x="726399" y="1190655"/>
            <a:ext cx="2394370" cy="976502"/>
            <a:chOff x="749309" y="1112739"/>
            <a:chExt cx="2371603" cy="976502"/>
          </a:xfrm>
        </p:grpSpPr>
        <p:sp>
          <p:nvSpPr>
            <p:cNvPr id="8485" name="Google Shape;8485;p76"/>
            <p:cNvSpPr/>
            <p:nvPr/>
          </p:nvSpPr>
          <p:spPr>
            <a:xfrm>
              <a:off x="1092126"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6" name="Google Shape;8486;p76"/>
            <p:cNvSpPr/>
            <p:nvPr/>
          </p:nvSpPr>
          <p:spPr>
            <a:xfrm>
              <a:off x="1434943"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7" name="Google Shape;8487;p76"/>
            <p:cNvSpPr/>
            <p:nvPr/>
          </p:nvSpPr>
          <p:spPr>
            <a:xfrm>
              <a:off x="1777760"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8" name="Google Shape;8488;p76"/>
            <p:cNvSpPr/>
            <p:nvPr/>
          </p:nvSpPr>
          <p:spPr>
            <a:xfrm>
              <a:off x="2120578"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9" name="Google Shape;8489;p76"/>
            <p:cNvSpPr/>
            <p:nvPr/>
          </p:nvSpPr>
          <p:spPr>
            <a:xfrm>
              <a:off x="2463395"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0" name="Google Shape;8490;p76"/>
            <p:cNvSpPr/>
            <p:nvPr/>
          </p:nvSpPr>
          <p:spPr>
            <a:xfrm>
              <a:off x="2806212"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1" name="Google Shape;8491;p76"/>
            <p:cNvSpPr/>
            <p:nvPr/>
          </p:nvSpPr>
          <p:spPr>
            <a:xfrm>
              <a:off x="749309" y="136229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2" name="Google Shape;8492;p76"/>
            <p:cNvSpPr/>
            <p:nvPr/>
          </p:nvSpPr>
          <p:spPr>
            <a:xfrm>
              <a:off x="1092126"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3" name="Google Shape;8493;p76"/>
            <p:cNvSpPr/>
            <p:nvPr/>
          </p:nvSpPr>
          <p:spPr>
            <a:xfrm>
              <a:off x="1434943"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4" name="Google Shape;8494;p76"/>
            <p:cNvSpPr/>
            <p:nvPr/>
          </p:nvSpPr>
          <p:spPr>
            <a:xfrm>
              <a:off x="1777760"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5" name="Google Shape;8495;p76"/>
            <p:cNvSpPr/>
            <p:nvPr/>
          </p:nvSpPr>
          <p:spPr>
            <a:xfrm>
              <a:off x="2120578"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6" name="Google Shape;8496;p76"/>
            <p:cNvSpPr/>
            <p:nvPr/>
          </p:nvSpPr>
          <p:spPr>
            <a:xfrm>
              <a:off x="2463395"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7" name="Google Shape;8497;p76"/>
            <p:cNvSpPr/>
            <p:nvPr/>
          </p:nvSpPr>
          <p:spPr>
            <a:xfrm>
              <a:off x="2806212"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8" name="Google Shape;8498;p76"/>
            <p:cNvSpPr/>
            <p:nvPr/>
          </p:nvSpPr>
          <p:spPr>
            <a:xfrm>
              <a:off x="749309" y="161184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9" name="Google Shape;8499;p76"/>
            <p:cNvSpPr/>
            <p:nvPr/>
          </p:nvSpPr>
          <p:spPr>
            <a:xfrm>
              <a:off x="1092126"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0" name="Google Shape;8500;p76"/>
            <p:cNvSpPr/>
            <p:nvPr/>
          </p:nvSpPr>
          <p:spPr>
            <a:xfrm>
              <a:off x="1434943"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1" name="Google Shape;8501;p76"/>
            <p:cNvSpPr/>
            <p:nvPr/>
          </p:nvSpPr>
          <p:spPr>
            <a:xfrm>
              <a:off x="1777760"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2" name="Google Shape;8502;p76"/>
            <p:cNvSpPr/>
            <p:nvPr/>
          </p:nvSpPr>
          <p:spPr>
            <a:xfrm>
              <a:off x="2120578"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3" name="Google Shape;8503;p76"/>
            <p:cNvSpPr/>
            <p:nvPr/>
          </p:nvSpPr>
          <p:spPr>
            <a:xfrm>
              <a:off x="2463395"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4" name="Google Shape;8504;p76"/>
            <p:cNvSpPr/>
            <p:nvPr/>
          </p:nvSpPr>
          <p:spPr>
            <a:xfrm>
              <a:off x="2806212"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5" name="Google Shape;8505;p76"/>
            <p:cNvSpPr/>
            <p:nvPr/>
          </p:nvSpPr>
          <p:spPr>
            <a:xfrm>
              <a:off x="749309" y="186140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6" name="Google Shape;8506;p76"/>
            <p:cNvSpPr/>
            <p:nvPr/>
          </p:nvSpPr>
          <p:spPr>
            <a:xfrm>
              <a:off x="1092126"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7" name="Google Shape;8507;p76"/>
            <p:cNvSpPr/>
            <p:nvPr/>
          </p:nvSpPr>
          <p:spPr>
            <a:xfrm>
              <a:off x="1434943"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8" name="Google Shape;8508;p76"/>
            <p:cNvSpPr/>
            <p:nvPr/>
          </p:nvSpPr>
          <p:spPr>
            <a:xfrm>
              <a:off x="1777760"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9" name="Google Shape;8509;p76"/>
            <p:cNvSpPr/>
            <p:nvPr/>
          </p:nvSpPr>
          <p:spPr>
            <a:xfrm>
              <a:off x="2120578"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0" name="Google Shape;8510;p76"/>
            <p:cNvSpPr/>
            <p:nvPr/>
          </p:nvSpPr>
          <p:spPr>
            <a:xfrm>
              <a:off x="2463395"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1" name="Google Shape;8511;p76"/>
            <p:cNvSpPr/>
            <p:nvPr/>
          </p:nvSpPr>
          <p:spPr>
            <a:xfrm>
              <a:off x="2806212"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2" name="Google Shape;8512;p76"/>
            <p:cNvSpPr/>
            <p:nvPr/>
          </p:nvSpPr>
          <p:spPr>
            <a:xfrm>
              <a:off x="749309" y="111273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3" name="Google Shape;8513;p76"/>
            <p:cNvSpPr/>
            <p:nvPr/>
          </p:nvSpPr>
          <p:spPr>
            <a:xfrm>
              <a:off x="1434877" y="1258345"/>
              <a:ext cx="16857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4" name="Google Shape;8514;p76"/>
            <p:cNvSpPr/>
            <p:nvPr/>
          </p:nvSpPr>
          <p:spPr>
            <a:xfrm>
              <a:off x="1777683" y="2010641"/>
              <a:ext cx="10002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5" name="Google Shape;8515;p76"/>
            <p:cNvSpPr/>
            <p:nvPr/>
          </p:nvSpPr>
          <p:spPr>
            <a:xfrm>
              <a:off x="1092070"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6" name="Google Shape;8516;p76"/>
            <p:cNvSpPr/>
            <p:nvPr/>
          </p:nvSpPr>
          <p:spPr>
            <a:xfrm>
              <a:off x="2463277"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8517" name="Google Shape;8517;p76"/>
          <p:cNvGraphicFramePr/>
          <p:nvPr/>
        </p:nvGraphicFramePr>
        <p:xfrm>
          <a:off x="5949700" y="1188950"/>
          <a:ext cx="3000000" cy="3000000"/>
        </p:xfrm>
        <a:graphic>
          <a:graphicData uri="http://schemas.openxmlformats.org/drawingml/2006/table">
            <a:tbl>
              <a:tblPr>
                <a:noFill/>
                <a:tableStyleId>{344F7D16-4CB7-479D-AD5A-456653F53EB5}</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extLst>
                  <a:ext uri="{0D108BD9-81ED-4DB2-BD59-A6C34878D82A}">
                    <a16:rowId xmlns:a16="http://schemas.microsoft.com/office/drawing/2014/main" val="10000"/>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2"/>
                  </a:ext>
                </a:extLst>
              </a:tr>
            </a:tbl>
          </a:graphicData>
        </a:graphic>
      </p:graphicFrame>
      <p:graphicFrame>
        <p:nvGraphicFramePr>
          <p:cNvPr id="8518" name="Google Shape;8518;p76"/>
          <p:cNvGraphicFramePr/>
          <p:nvPr/>
        </p:nvGraphicFramePr>
        <p:xfrm>
          <a:off x="3356413" y="2323100"/>
          <a:ext cx="3000000" cy="3000000"/>
        </p:xfrm>
        <a:graphic>
          <a:graphicData uri="http://schemas.openxmlformats.org/drawingml/2006/table">
            <a:tbl>
              <a:tblPr>
                <a:noFill/>
                <a:tableStyleId>{344F7D16-4CB7-479D-AD5A-456653F53EB5}</a:tableStyleId>
              </a:tblPr>
              <a:tblGrid>
                <a:gridCol w="590850">
                  <a:extLst>
                    <a:ext uri="{9D8B030D-6E8A-4147-A177-3AD203B41FA5}">
                      <a16:colId xmlns:a16="http://schemas.microsoft.com/office/drawing/2014/main" val="20000"/>
                    </a:ext>
                  </a:extLst>
                </a:gridCol>
                <a:gridCol w="590850">
                  <a:extLst>
                    <a:ext uri="{9D8B030D-6E8A-4147-A177-3AD203B41FA5}">
                      <a16:colId xmlns:a16="http://schemas.microsoft.com/office/drawing/2014/main" val="20001"/>
                    </a:ext>
                  </a:extLst>
                </a:gridCol>
                <a:gridCol w="590850">
                  <a:extLst>
                    <a:ext uri="{9D8B030D-6E8A-4147-A177-3AD203B41FA5}">
                      <a16:colId xmlns:a16="http://schemas.microsoft.com/office/drawing/2014/main" val="20002"/>
                    </a:ext>
                  </a:extLst>
                </a:gridCol>
                <a:gridCol w="590850">
                  <a:extLst>
                    <a:ext uri="{9D8B030D-6E8A-4147-A177-3AD203B41FA5}">
                      <a16:colId xmlns:a16="http://schemas.microsoft.com/office/drawing/2014/main" val="20003"/>
                    </a:ext>
                  </a:extLst>
                </a:gridCol>
              </a:tblGrid>
              <a:tr h="289525">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8519" name="Google Shape;8519;p76"/>
          <p:cNvGrpSpPr/>
          <p:nvPr/>
        </p:nvGrpSpPr>
        <p:grpSpPr>
          <a:xfrm>
            <a:off x="4100342" y="2709743"/>
            <a:ext cx="1517436" cy="74460"/>
            <a:chOff x="3980086" y="2804397"/>
            <a:chExt cx="1227600" cy="66900"/>
          </a:xfrm>
        </p:grpSpPr>
        <p:sp>
          <p:nvSpPr>
            <p:cNvPr id="8520" name="Google Shape;8520;p76"/>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1" name="Google Shape;8521;p76"/>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22" name="Google Shape;8522;p76"/>
          <p:cNvGrpSpPr/>
          <p:nvPr/>
        </p:nvGrpSpPr>
        <p:grpSpPr>
          <a:xfrm>
            <a:off x="4725406" y="3002330"/>
            <a:ext cx="892956" cy="74460"/>
            <a:chOff x="3980086" y="2804397"/>
            <a:chExt cx="1227600" cy="66900"/>
          </a:xfrm>
        </p:grpSpPr>
        <p:sp>
          <p:nvSpPr>
            <p:cNvPr id="8523" name="Google Shape;8523;p76"/>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4" name="Google Shape;8524;p76"/>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25" name="Google Shape;8525;p76"/>
          <p:cNvGrpSpPr/>
          <p:nvPr/>
        </p:nvGrpSpPr>
        <p:grpSpPr>
          <a:xfrm>
            <a:off x="3358498" y="3361213"/>
            <a:ext cx="2363244" cy="1005943"/>
            <a:chOff x="3358415" y="3361302"/>
            <a:chExt cx="2363244" cy="1024695"/>
          </a:xfrm>
        </p:grpSpPr>
        <p:grpSp>
          <p:nvGrpSpPr>
            <p:cNvPr id="8526" name="Google Shape;8526;p76"/>
            <p:cNvGrpSpPr/>
            <p:nvPr/>
          </p:nvGrpSpPr>
          <p:grpSpPr>
            <a:xfrm>
              <a:off x="3358415" y="3361302"/>
              <a:ext cx="441300" cy="1024695"/>
              <a:chOff x="3358415" y="3361302"/>
              <a:chExt cx="441300" cy="1024695"/>
            </a:xfrm>
          </p:grpSpPr>
          <p:sp>
            <p:nvSpPr>
              <p:cNvPr id="8527" name="Google Shape;8527;p76"/>
              <p:cNvSpPr/>
              <p:nvPr/>
            </p:nvSpPr>
            <p:spPr>
              <a:xfrm>
                <a:off x="3358415"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8" name="Google Shape;8528;p76"/>
              <p:cNvSpPr/>
              <p:nvPr/>
            </p:nvSpPr>
            <p:spPr>
              <a:xfrm>
                <a:off x="3358415"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9" name="Google Shape;8529;p76"/>
              <p:cNvSpPr/>
              <p:nvPr/>
            </p:nvSpPr>
            <p:spPr>
              <a:xfrm>
                <a:off x="3358415"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0" name="Google Shape;8530;p76"/>
              <p:cNvSpPr/>
              <p:nvPr/>
            </p:nvSpPr>
            <p:spPr>
              <a:xfrm>
                <a:off x="3358415"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1" name="Google Shape;8531;p76"/>
              <p:cNvSpPr/>
              <p:nvPr/>
            </p:nvSpPr>
            <p:spPr>
              <a:xfrm>
                <a:off x="3358415"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2" name="Google Shape;8532;p76"/>
              <p:cNvSpPr/>
              <p:nvPr/>
            </p:nvSpPr>
            <p:spPr>
              <a:xfrm>
                <a:off x="3358415"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33" name="Google Shape;8533;p76"/>
            <p:cNvGrpSpPr/>
            <p:nvPr/>
          </p:nvGrpSpPr>
          <p:grpSpPr>
            <a:xfrm>
              <a:off x="3838901" y="3361302"/>
              <a:ext cx="441300" cy="1024695"/>
              <a:chOff x="3838901" y="3361302"/>
              <a:chExt cx="441300" cy="1024695"/>
            </a:xfrm>
          </p:grpSpPr>
          <p:sp>
            <p:nvSpPr>
              <p:cNvPr id="8534" name="Google Shape;8534;p76"/>
              <p:cNvSpPr/>
              <p:nvPr/>
            </p:nvSpPr>
            <p:spPr>
              <a:xfrm>
                <a:off x="3838901"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5" name="Google Shape;8535;p76"/>
              <p:cNvSpPr/>
              <p:nvPr/>
            </p:nvSpPr>
            <p:spPr>
              <a:xfrm>
                <a:off x="3838901"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6" name="Google Shape;8536;p76"/>
              <p:cNvSpPr/>
              <p:nvPr/>
            </p:nvSpPr>
            <p:spPr>
              <a:xfrm>
                <a:off x="3838901"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7" name="Google Shape;8537;p76"/>
              <p:cNvSpPr/>
              <p:nvPr/>
            </p:nvSpPr>
            <p:spPr>
              <a:xfrm>
                <a:off x="3838901"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8" name="Google Shape;8538;p76"/>
              <p:cNvSpPr/>
              <p:nvPr/>
            </p:nvSpPr>
            <p:spPr>
              <a:xfrm>
                <a:off x="3838901"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9" name="Google Shape;8539;p76"/>
              <p:cNvSpPr/>
              <p:nvPr/>
            </p:nvSpPr>
            <p:spPr>
              <a:xfrm>
                <a:off x="3838901"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0" name="Google Shape;8540;p76"/>
            <p:cNvGrpSpPr/>
            <p:nvPr/>
          </p:nvGrpSpPr>
          <p:grpSpPr>
            <a:xfrm>
              <a:off x="4319387" y="3361302"/>
              <a:ext cx="441300" cy="1024695"/>
              <a:chOff x="4319387" y="3361302"/>
              <a:chExt cx="441300" cy="1024695"/>
            </a:xfrm>
          </p:grpSpPr>
          <p:sp>
            <p:nvSpPr>
              <p:cNvPr id="8541" name="Google Shape;8541;p76"/>
              <p:cNvSpPr/>
              <p:nvPr/>
            </p:nvSpPr>
            <p:spPr>
              <a:xfrm>
                <a:off x="4319387"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2" name="Google Shape;8542;p76"/>
              <p:cNvSpPr/>
              <p:nvPr/>
            </p:nvSpPr>
            <p:spPr>
              <a:xfrm>
                <a:off x="4319387"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3" name="Google Shape;8543;p76"/>
              <p:cNvSpPr/>
              <p:nvPr/>
            </p:nvSpPr>
            <p:spPr>
              <a:xfrm>
                <a:off x="4319387"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4" name="Google Shape;8544;p76"/>
              <p:cNvSpPr/>
              <p:nvPr/>
            </p:nvSpPr>
            <p:spPr>
              <a:xfrm>
                <a:off x="4319387"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5" name="Google Shape;8545;p76"/>
              <p:cNvSpPr/>
              <p:nvPr/>
            </p:nvSpPr>
            <p:spPr>
              <a:xfrm>
                <a:off x="4319387"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6" name="Google Shape;8546;p76"/>
              <p:cNvSpPr/>
              <p:nvPr/>
            </p:nvSpPr>
            <p:spPr>
              <a:xfrm>
                <a:off x="4319387"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7" name="Google Shape;8547;p76"/>
            <p:cNvGrpSpPr/>
            <p:nvPr/>
          </p:nvGrpSpPr>
          <p:grpSpPr>
            <a:xfrm>
              <a:off x="4799873" y="3361302"/>
              <a:ext cx="441300" cy="1024695"/>
              <a:chOff x="4799873" y="3361302"/>
              <a:chExt cx="441300" cy="1024695"/>
            </a:xfrm>
          </p:grpSpPr>
          <p:sp>
            <p:nvSpPr>
              <p:cNvPr id="8548" name="Google Shape;8548;p76"/>
              <p:cNvSpPr/>
              <p:nvPr/>
            </p:nvSpPr>
            <p:spPr>
              <a:xfrm>
                <a:off x="4799873"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9" name="Google Shape;8549;p76"/>
              <p:cNvSpPr/>
              <p:nvPr/>
            </p:nvSpPr>
            <p:spPr>
              <a:xfrm>
                <a:off x="4799873"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0" name="Google Shape;8550;p76"/>
              <p:cNvSpPr/>
              <p:nvPr/>
            </p:nvSpPr>
            <p:spPr>
              <a:xfrm>
                <a:off x="4799873"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1" name="Google Shape;8551;p76"/>
              <p:cNvSpPr/>
              <p:nvPr/>
            </p:nvSpPr>
            <p:spPr>
              <a:xfrm>
                <a:off x="4799873"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2" name="Google Shape;8552;p76"/>
              <p:cNvSpPr/>
              <p:nvPr/>
            </p:nvSpPr>
            <p:spPr>
              <a:xfrm>
                <a:off x="4799873"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3" name="Google Shape;8553;p76"/>
              <p:cNvSpPr/>
              <p:nvPr/>
            </p:nvSpPr>
            <p:spPr>
              <a:xfrm>
                <a:off x="4799873"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4" name="Google Shape;8554;p76"/>
            <p:cNvGrpSpPr/>
            <p:nvPr/>
          </p:nvGrpSpPr>
          <p:grpSpPr>
            <a:xfrm>
              <a:off x="5280360" y="3361302"/>
              <a:ext cx="441300" cy="1024695"/>
              <a:chOff x="5280360" y="3361302"/>
              <a:chExt cx="441300" cy="1024695"/>
            </a:xfrm>
          </p:grpSpPr>
          <p:sp>
            <p:nvSpPr>
              <p:cNvPr id="8555" name="Google Shape;8555;p76"/>
              <p:cNvSpPr/>
              <p:nvPr/>
            </p:nvSpPr>
            <p:spPr>
              <a:xfrm>
                <a:off x="5280360"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6" name="Google Shape;8556;p76"/>
              <p:cNvSpPr/>
              <p:nvPr/>
            </p:nvSpPr>
            <p:spPr>
              <a:xfrm>
                <a:off x="5280360"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7" name="Google Shape;8557;p76"/>
              <p:cNvSpPr/>
              <p:nvPr/>
            </p:nvSpPr>
            <p:spPr>
              <a:xfrm>
                <a:off x="5280360"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8" name="Google Shape;8558;p76"/>
              <p:cNvSpPr/>
              <p:nvPr/>
            </p:nvSpPr>
            <p:spPr>
              <a:xfrm>
                <a:off x="5280360"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9" name="Google Shape;8559;p76"/>
              <p:cNvSpPr/>
              <p:nvPr/>
            </p:nvSpPr>
            <p:spPr>
              <a:xfrm>
                <a:off x="5280360"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0" name="Google Shape;8560;p76"/>
              <p:cNvSpPr/>
              <p:nvPr/>
            </p:nvSpPr>
            <p:spPr>
              <a:xfrm>
                <a:off x="5280360"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8561" name="Google Shape;8561;p76"/>
          <p:cNvGraphicFramePr/>
          <p:nvPr/>
        </p:nvGraphicFramePr>
        <p:xfrm>
          <a:off x="724925" y="2323100"/>
          <a:ext cx="3000000" cy="3000000"/>
        </p:xfrm>
        <a:graphic>
          <a:graphicData uri="http://schemas.openxmlformats.org/drawingml/2006/table">
            <a:tbl>
              <a:tblPr>
                <a:noFill/>
                <a:tableStyleId>{344F7D16-4CB7-479D-AD5A-456653F53EB5}</a:tableStyleId>
              </a:tblPr>
              <a:tblGrid>
                <a:gridCol w="600900">
                  <a:extLst>
                    <a:ext uri="{9D8B030D-6E8A-4147-A177-3AD203B41FA5}">
                      <a16:colId xmlns:a16="http://schemas.microsoft.com/office/drawing/2014/main" val="20000"/>
                    </a:ext>
                  </a:extLst>
                </a:gridCol>
                <a:gridCol w="600900">
                  <a:extLst>
                    <a:ext uri="{9D8B030D-6E8A-4147-A177-3AD203B41FA5}">
                      <a16:colId xmlns:a16="http://schemas.microsoft.com/office/drawing/2014/main" val="20001"/>
                    </a:ext>
                  </a:extLst>
                </a:gridCol>
                <a:gridCol w="600900">
                  <a:extLst>
                    <a:ext uri="{9D8B030D-6E8A-4147-A177-3AD203B41FA5}">
                      <a16:colId xmlns:a16="http://schemas.microsoft.com/office/drawing/2014/main" val="20002"/>
                    </a:ext>
                  </a:extLst>
                </a:gridCol>
                <a:gridCol w="600900">
                  <a:extLst>
                    <a:ext uri="{9D8B030D-6E8A-4147-A177-3AD203B41FA5}">
                      <a16:colId xmlns:a16="http://schemas.microsoft.com/office/drawing/2014/main" val="20003"/>
                    </a:ext>
                  </a:extLst>
                </a:gridCol>
              </a:tblGrid>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8562" name="Google Shape;8562;p76"/>
          <p:cNvGrpSpPr/>
          <p:nvPr/>
        </p:nvGrpSpPr>
        <p:grpSpPr>
          <a:xfrm>
            <a:off x="726450" y="3372825"/>
            <a:ext cx="2403614" cy="1005900"/>
            <a:chOff x="726450" y="3372825"/>
            <a:chExt cx="2403614" cy="1005900"/>
          </a:xfrm>
        </p:grpSpPr>
        <p:grpSp>
          <p:nvGrpSpPr>
            <p:cNvPr id="8563" name="Google Shape;8563;p76"/>
            <p:cNvGrpSpPr/>
            <p:nvPr/>
          </p:nvGrpSpPr>
          <p:grpSpPr>
            <a:xfrm>
              <a:off x="726450" y="3696000"/>
              <a:ext cx="2403614" cy="500898"/>
              <a:chOff x="726450" y="3696000"/>
              <a:chExt cx="2403614" cy="500898"/>
            </a:xfrm>
          </p:grpSpPr>
          <p:sp>
            <p:nvSpPr>
              <p:cNvPr id="8564" name="Google Shape;8564;p76"/>
              <p:cNvSpPr/>
              <p:nvPr/>
            </p:nvSpPr>
            <p:spPr>
              <a:xfrm>
                <a:off x="726450" y="3696000"/>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8565" name="Google Shape;8565;p76"/>
              <p:cNvSpPr/>
              <p:nvPr/>
            </p:nvSpPr>
            <p:spPr>
              <a:xfrm>
                <a:off x="726464" y="4029798"/>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8566" name="Google Shape;8566;p76"/>
            <p:cNvGrpSpPr/>
            <p:nvPr/>
          </p:nvGrpSpPr>
          <p:grpSpPr>
            <a:xfrm>
              <a:off x="1348050" y="3372825"/>
              <a:ext cx="1720425" cy="1005900"/>
              <a:chOff x="1348050" y="3372825"/>
              <a:chExt cx="1720425" cy="1005900"/>
            </a:xfrm>
          </p:grpSpPr>
          <p:sp>
            <p:nvSpPr>
              <p:cNvPr id="8567" name="Google Shape;8567;p76"/>
              <p:cNvSpPr/>
              <p:nvPr/>
            </p:nvSpPr>
            <p:spPr>
              <a:xfrm>
                <a:off x="1348050"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8568" name="Google Shape;8568;p76"/>
              <p:cNvSpPr/>
              <p:nvPr/>
            </p:nvSpPr>
            <p:spPr>
              <a:xfrm>
                <a:off x="1701356"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8569" name="Google Shape;8569;p76"/>
              <p:cNvSpPr/>
              <p:nvPr/>
            </p:nvSpPr>
            <p:spPr>
              <a:xfrm>
                <a:off x="2054663"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8570" name="Google Shape;8570;p76"/>
              <p:cNvSpPr/>
              <p:nvPr/>
            </p:nvSpPr>
            <p:spPr>
              <a:xfrm>
                <a:off x="2407969"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8571" name="Google Shape;8571;p76"/>
              <p:cNvSpPr/>
              <p:nvPr/>
            </p:nvSpPr>
            <p:spPr>
              <a:xfrm>
                <a:off x="2761275"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8572" name="Google Shape;8572;p76"/>
            <p:cNvGrpSpPr/>
            <p:nvPr/>
          </p:nvGrpSpPr>
          <p:grpSpPr>
            <a:xfrm>
              <a:off x="1455707" y="3731058"/>
              <a:ext cx="1491150" cy="417657"/>
              <a:chOff x="1455707" y="3731058"/>
              <a:chExt cx="1491150" cy="417657"/>
            </a:xfrm>
          </p:grpSpPr>
          <p:grpSp>
            <p:nvGrpSpPr>
              <p:cNvPr id="8573" name="Google Shape;8573;p76"/>
              <p:cNvGrpSpPr/>
              <p:nvPr/>
            </p:nvGrpSpPr>
            <p:grpSpPr>
              <a:xfrm>
                <a:off x="1472938" y="3745828"/>
                <a:ext cx="72126" cy="53788"/>
                <a:chOff x="1472938" y="3745828"/>
                <a:chExt cx="72126" cy="53788"/>
              </a:xfrm>
            </p:grpSpPr>
            <p:sp>
              <p:nvSpPr>
                <p:cNvPr id="8574" name="Google Shape;8574;p76"/>
                <p:cNvSpPr/>
                <p:nvPr/>
              </p:nvSpPr>
              <p:spPr>
                <a:xfrm>
                  <a:off x="1472938"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5" name="Google Shape;8575;p76"/>
                <p:cNvSpPr/>
                <p:nvPr/>
              </p:nvSpPr>
              <p:spPr>
                <a:xfrm>
                  <a:off x="1490853"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6" name="Google Shape;8576;p76"/>
              <p:cNvGrpSpPr/>
              <p:nvPr/>
            </p:nvGrpSpPr>
            <p:grpSpPr>
              <a:xfrm>
                <a:off x="1819181" y="4089633"/>
                <a:ext cx="72126" cy="53788"/>
                <a:chOff x="1819181" y="4089633"/>
                <a:chExt cx="72126" cy="53788"/>
              </a:xfrm>
            </p:grpSpPr>
            <p:sp>
              <p:nvSpPr>
                <p:cNvPr id="8577" name="Google Shape;8577;p76"/>
                <p:cNvSpPr/>
                <p:nvPr/>
              </p:nvSpPr>
              <p:spPr>
                <a:xfrm>
                  <a:off x="181918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8" name="Google Shape;8578;p76"/>
                <p:cNvSpPr/>
                <p:nvPr/>
              </p:nvSpPr>
              <p:spPr>
                <a:xfrm>
                  <a:off x="183709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9" name="Google Shape;8579;p76"/>
              <p:cNvGrpSpPr/>
              <p:nvPr/>
            </p:nvGrpSpPr>
            <p:grpSpPr>
              <a:xfrm>
                <a:off x="1455707" y="4084171"/>
                <a:ext cx="64321" cy="64544"/>
                <a:chOff x="1455707" y="4084171"/>
                <a:chExt cx="64321" cy="64544"/>
              </a:xfrm>
            </p:grpSpPr>
            <p:sp>
              <p:nvSpPr>
                <p:cNvPr id="8580" name="Google Shape;8580;p76"/>
                <p:cNvSpPr/>
                <p:nvPr/>
              </p:nvSpPr>
              <p:spPr>
                <a:xfrm>
                  <a:off x="1478676" y="408440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1" name="Google Shape;8581;p76"/>
                <p:cNvSpPr/>
                <p:nvPr/>
              </p:nvSpPr>
              <p:spPr>
                <a:xfrm>
                  <a:off x="1455707" y="408417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82" name="Google Shape;8582;p76"/>
              <p:cNvGrpSpPr/>
              <p:nvPr/>
            </p:nvGrpSpPr>
            <p:grpSpPr>
              <a:xfrm>
                <a:off x="1818610" y="3731058"/>
                <a:ext cx="64321" cy="64544"/>
                <a:chOff x="1818610" y="3731058"/>
                <a:chExt cx="64321" cy="64544"/>
              </a:xfrm>
            </p:grpSpPr>
            <p:sp>
              <p:nvSpPr>
                <p:cNvPr id="8583" name="Google Shape;8583;p76"/>
                <p:cNvSpPr/>
                <p:nvPr/>
              </p:nvSpPr>
              <p:spPr>
                <a:xfrm>
                  <a:off x="184157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4" name="Google Shape;8584;p76"/>
                <p:cNvSpPr/>
                <p:nvPr/>
              </p:nvSpPr>
              <p:spPr>
                <a:xfrm>
                  <a:off x="181861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85" name="Google Shape;8585;p76"/>
              <p:cNvGrpSpPr/>
              <p:nvPr/>
            </p:nvGrpSpPr>
            <p:grpSpPr>
              <a:xfrm>
                <a:off x="2172491" y="4089633"/>
                <a:ext cx="72126" cy="53788"/>
                <a:chOff x="2172491" y="4089633"/>
                <a:chExt cx="72126" cy="53788"/>
              </a:xfrm>
            </p:grpSpPr>
            <p:sp>
              <p:nvSpPr>
                <p:cNvPr id="8586" name="Google Shape;8586;p76"/>
                <p:cNvSpPr/>
                <p:nvPr/>
              </p:nvSpPr>
              <p:spPr>
                <a:xfrm>
                  <a:off x="217249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7" name="Google Shape;8587;p76"/>
                <p:cNvSpPr/>
                <p:nvPr/>
              </p:nvSpPr>
              <p:spPr>
                <a:xfrm>
                  <a:off x="219040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88" name="Google Shape;8588;p76"/>
              <p:cNvGrpSpPr/>
              <p:nvPr/>
            </p:nvGrpSpPr>
            <p:grpSpPr>
              <a:xfrm>
                <a:off x="2171920" y="3731058"/>
                <a:ext cx="64321" cy="64544"/>
                <a:chOff x="2171920" y="3731058"/>
                <a:chExt cx="64321" cy="64544"/>
              </a:xfrm>
            </p:grpSpPr>
            <p:sp>
              <p:nvSpPr>
                <p:cNvPr id="8589" name="Google Shape;8589;p76"/>
                <p:cNvSpPr/>
                <p:nvPr/>
              </p:nvSpPr>
              <p:spPr>
                <a:xfrm>
                  <a:off x="219488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0" name="Google Shape;8590;p76"/>
                <p:cNvSpPr/>
                <p:nvPr/>
              </p:nvSpPr>
              <p:spPr>
                <a:xfrm>
                  <a:off x="217192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1" name="Google Shape;8591;p76"/>
              <p:cNvGrpSpPr/>
              <p:nvPr/>
            </p:nvGrpSpPr>
            <p:grpSpPr>
              <a:xfrm>
                <a:off x="2874730" y="3745828"/>
                <a:ext cx="72126" cy="53788"/>
                <a:chOff x="2874730" y="3745828"/>
                <a:chExt cx="72126" cy="53788"/>
              </a:xfrm>
            </p:grpSpPr>
            <p:sp>
              <p:nvSpPr>
                <p:cNvPr id="8592" name="Google Shape;8592;p76"/>
                <p:cNvSpPr/>
                <p:nvPr/>
              </p:nvSpPr>
              <p:spPr>
                <a:xfrm>
                  <a:off x="2874730"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3" name="Google Shape;8593;p76"/>
                <p:cNvSpPr/>
                <p:nvPr/>
              </p:nvSpPr>
              <p:spPr>
                <a:xfrm>
                  <a:off x="2892645"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4" name="Google Shape;8594;p76"/>
              <p:cNvGrpSpPr/>
              <p:nvPr/>
            </p:nvGrpSpPr>
            <p:grpSpPr>
              <a:xfrm>
                <a:off x="2878589" y="4081481"/>
                <a:ext cx="64321" cy="64544"/>
                <a:chOff x="2878589" y="4081481"/>
                <a:chExt cx="64321" cy="64544"/>
              </a:xfrm>
            </p:grpSpPr>
            <p:sp>
              <p:nvSpPr>
                <p:cNvPr id="8595" name="Google Shape;8595;p76"/>
                <p:cNvSpPr/>
                <p:nvPr/>
              </p:nvSpPr>
              <p:spPr>
                <a:xfrm>
                  <a:off x="2901559" y="408171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6" name="Google Shape;8596;p76"/>
                <p:cNvSpPr/>
                <p:nvPr/>
              </p:nvSpPr>
              <p:spPr>
                <a:xfrm>
                  <a:off x="2878589" y="408148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7" name="Google Shape;8597;p76"/>
              <p:cNvGrpSpPr/>
              <p:nvPr/>
            </p:nvGrpSpPr>
            <p:grpSpPr>
              <a:xfrm>
                <a:off x="2525796" y="4089633"/>
                <a:ext cx="72126" cy="53788"/>
                <a:chOff x="2525796" y="4089633"/>
                <a:chExt cx="72126" cy="53788"/>
              </a:xfrm>
            </p:grpSpPr>
            <p:sp>
              <p:nvSpPr>
                <p:cNvPr id="8598" name="Google Shape;8598;p76"/>
                <p:cNvSpPr/>
                <p:nvPr/>
              </p:nvSpPr>
              <p:spPr>
                <a:xfrm>
                  <a:off x="2525796"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9" name="Google Shape;8599;p76"/>
                <p:cNvSpPr/>
                <p:nvPr/>
              </p:nvSpPr>
              <p:spPr>
                <a:xfrm>
                  <a:off x="2543711"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0" name="Google Shape;8600;p76"/>
              <p:cNvGrpSpPr/>
              <p:nvPr/>
            </p:nvGrpSpPr>
            <p:grpSpPr>
              <a:xfrm>
                <a:off x="2525225" y="3731058"/>
                <a:ext cx="64321" cy="64544"/>
                <a:chOff x="2525225" y="3731058"/>
                <a:chExt cx="64321" cy="64544"/>
              </a:xfrm>
            </p:grpSpPr>
            <p:sp>
              <p:nvSpPr>
                <p:cNvPr id="8601" name="Google Shape;8601;p76"/>
                <p:cNvSpPr/>
                <p:nvPr/>
              </p:nvSpPr>
              <p:spPr>
                <a:xfrm>
                  <a:off x="2548194"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2" name="Google Shape;8602;p76"/>
                <p:cNvSpPr/>
                <p:nvPr/>
              </p:nvSpPr>
              <p:spPr>
                <a:xfrm>
                  <a:off x="2525225"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8606"/>
        <p:cNvGrpSpPr/>
        <p:nvPr/>
      </p:nvGrpSpPr>
      <p:grpSpPr>
        <a:xfrm>
          <a:off x="0" y="0"/>
          <a:ext cx="0" cy="0"/>
          <a:chOff x="0" y="0"/>
          <a:chExt cx="0" cy="0"/>
        </a:xfrm>
      </p:grpSpPr>
      <p:grpSp>
        <p:nvGrpSpPr>
          <p:cNvPr id="8607" name="Google Shape;8607;p77"/>
          <p:cNvGrpSpPr/>
          <p:nvPr/>
        </p:nvGrpSpPr>
        <p:grpSpPr>
          <a:xfrm>
            <a:off x="732428" y="1171356"/>
            <a:ext cx="845921" cy="690752"/>
            <a:chOff x="732428" y="1198513"/>
            <a:chExt cx="845921" cy="690752"/>
          </a:xfrm>
        </p:grpSpPr>
        <p:grpSp>
          <p:nvGrpSpPr>
            <p:cNvPr id="8608" name="Google Shape;8608;p77"/>
            <p:cNvGrpSpPr/>
            <p:nvPr/>
          </p:nvGrpSpPr>
          <p:grpSpPr>
            <a:xfrm>
              <a:off x="823030" y="1198513"/>
              <a:ext cx="755319" cy="690752"/>
              <a:chOff x="823030" y="1198513"/>
              <a:chExt cx="755319" cy="690752"/>
            </a:xfrm>
          </p:grpSpPr>
          <p:sp>
            <p:nvSpPr>
              <p:cNvPr id="8609" name="Google Shape;8609;p77"/>
              <p:cNvSpPr/>
              <p:nvPr/>
            </p:nvSpPr>
            <p:spPr>
              <a:xfrm>
                <a:off x="823030" y="1198513"/>
                <a:ext cx="755319" cy="690752"/>
              </a:xfrm>
              <a:custGeom>
                <a:avLst/>
                <a:gdLst/>
                <a:ahLst/>
                <a:cxnLst/>
                <a:rect l="l" t="t" r="r" b="b"/>
                <a:pathLst>
                  <a:path w="46769" h="42771" extrusionOk="0">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0" name="Google Shape;8610;p77"/>
              <p:cNvSpPr/>
              <p:nvPr/>
            </p:nvSpPr>
            <p:spPr>
              <a:xfrm>
                <a:off x="1470047" y="1217877"/>
                <a:ext cx="88760" cy="88744"/>
              </a:xfrm>
              <a:custGeom>
                <a:avLst/>
                <a:gdLst/>
                <a:ahLst/>
                <a:cxnLst/>
                <a:rect l="l" t="t" r="r" b="b"/>
                <a:pathLst>
                  <a:path w="5496" h="5495" extrusionOk="0">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1" name="Google Shape;8611;p77"/>
            <p:cNvGrpSpPr/>
            <p:nvPr/>
          </p:nvGrpSpPr>
          <p:grpSpPr>
            <a:xfrm>
              <a:off x="732428" y="1239937"/>
              <a:ext cx="739912" cy="607886"/>
              <a:chOff x="732428" y="1239937"/>
              <a:chExt cx="739912" cy="607886"/>
            </a:xfrm>
          </p:grpSpPr>
          <p:sp>
            <p:nvSpPr>
              <p:cNvPr id="8612" name="Google Shape;8612;p77"/>
              <p:cNvSpPr/>
              <p:nvPr/>
            </p:nvSpPr>
            <p:spPr>
              <a:xfrm>
                <a:off x="732428" y="1239937"/>
                <a:ext cx="739912" cy="607886"/>
              </a:xfrm>
              <a:custGeom>
                <a:avLst/>
                <a:gdLst/>
                <a:ahLst/>
                <a:cxnLst/>
                <a:rect l="l" t="t" r="r" b="b"/>
                <a:pathLst>
                  <a:path w="45815" h="37640" extrusionOk="0">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3" name="Google Shape;8613;p77"/>
              <p:cNvSpPr/>
              <p:nvPr/>
            </p:nvSpPr>
            <p:spPr>
              <a:xfrm>
                <a:off x="751614" y="1735807"/>
                <a:ext cx="88760" cy="88744"/>
              </a:xfrm>
              <a:custGeom>
                <a:avLst/>
                <a:gdLst/>
                <a:ahLst/>
                <a:cxnLst/>
                <a:rect l="l" t="t" r="r" b="b"/>
                <a:pathLst>
                  <a:path w="5496" h="5495" extrusionOk="0">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4" name="Google Shape;8614;p77"/>
            <p:cNvGrpSpPr/>
            <p:nvPr/>
          </p:nvGrpSpPr>
          <p:grpSpPr>
            <a:xfrm>
              <a:off x="732428" y="1277018"/>
              <a:ext cx="702832" cy="533758"/>
              <a:chOff x="732428" y="1277018"/>
              <a:chExt cx="702832" cy="533758"/>
            </a:xfrm>
          </p:grpSpPr>
          <p:sp>
            <p:nvSpPr>
              <p:cNvPr id="8615" name="Google Shape;8615;p77"/>
              <p:cNvSpPr/>
              <p:nvPr/>
            </p:nvSpPr>
            <p:spPr>
              <a:xfrm>
                <a:off x="732428" y="1277018"/>
                <a:ext cx="702832" cy="533758"/>
              </a:xfrm>
              <a:custGeom>
                <a:avLst/>
                <a:gdLst/>
                <a:ahLst/>
                <a:cxnLst/>
                <a:rect l="l" t="t" r="r" b="b"/>
                <a:pathLst>
                  <a:path w="43519" h="33050" extrusionOk="0">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6" name="Google Shape;8616;p77"/>
              <p:cNvSpPr/>
              <p:nvPr/>
            </p:nvSpPr>
            <p:spPr>
              <a:xfrm>
                <a:off x="751695" y="1390407"/>
                <a:ext cx="88728" cy="88744"/>
              </a:xfrm>
              <a:custGeom>
                <a:avLst/>
                <a:gdLst/>
                <a:ahLst/>
                <a:cxnLst/>
                <a:rect l="l" t="t" r="r" b="b"/>
                <a:pathLst>
                  <a:path w="5494" h="5495" extrusionOk="0">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7" name="Google Shape;8617;p77"/>
            <p:cNvGrpSpPr/>
            <p:nvPr/>
          </p:nvGrpSpPr>
          <p:grpSpPr>
            <a:xfrm>
              <a:off x="931170" y="1306653"/>
              <a:ext cx="647179" cy="474455"/>
              <a:chOff x="931170" y="1306653"/>
              <a:chExt cx="647179" cy="474455"/>
            </a:xfrm>
          </p:grpSpPr>
          <p:sp>
            <p:nvSpPr>
              <p:cNvPr id="8618" name="Google Shape;8618;p77"/>
              <p:cNvSpPr/>
              <p:nvPr/>
            </p:nvSpPr>
            <p:spPr>
              <a:xfrm>
                <a:off x="931170" y="1306653"/>
                <a:ext cx="647179" cy="474455"/>
              </a:xfrm>
              <a:custGeom>
                <a:avLst/>
                <a:gdLst/>
                <a:ahLst/>
                <a:cxnLst/>
                <a:rect l="l" t="t" r="r" b="b"/>
                <a:pathLst>
                  <a:path w="40073" h="29378" extrusionOk="0">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9" name="Google Shape;8619;p77"/>
              <p:cNvSpPr/>
              <p:nvPr/>
            </p:nvSpPr>
            <p:spPr>
              <a:xfrm>
                <a:off x="1470047" y="1560806"/>
                <a:ext cx="88760" cy="88744"/>
              </a:xfrm>
              <a:custGeom>
                <a:avLst/>
                <a:gdLst/>
                <a:ahLst/>
                <a:cxnLst/>
                <a:rect l="l" t="t" r="r" b="b"/>
                <a:pathLst>
                  <a:path w="5496" h="5495" extrusionOk="0">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20" name="Google Shape;8620;p77"/>
            <p:cNvSpPr/>
            <p:nvPr/>
          </p:nvSpPr>
          <p:spPr>
            <a:xfrm>
              <a:off x="986565" y="1362064"/>
              <a:ext cx="363666" cy="363650"/>
            </a:xfrm>
            <a:custGeom>
              <a:avLst/>
              <a:gdLst/>
              <a:ahLst/>
              <a:cxnLst/>
              <a:rect l="l" t="t" r="r" b="b"/>
              <a:pathLst>
                <a:path w="22518" h="22517" extrusionOk="0">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21" name="Google Shape;8621;p77"/>
          <p:cNvGrpSpPr/>
          <p:nvPr/>
        </p:nvGrpSpPr>
        <p:grpSpPr>
          <a:xfrm>
            <a:off x="3964037" y="1171363"/>
            <a:ext cx="634656" cy="699982"/>
            <a:chOff x="5985650" y="2860025"/>
            <a:chExt cx="1396075" cy="1539775"/>
          </a:xfrm>
        </p:grpSpPr>
        <p:sp>
          <p:nvSpPr>
            <p:cNvPr id="8622" name="Google Shape;8622;p77"/>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3" name="Google Shape;8623;p77"/>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4" name="Google Shape;8624;p77"/>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5" name="Google Shape;8625;p77"/>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6" name="Google Shape;8626;p77"/>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7" name="Google Shape;8627;p77"/>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8" name="Google Shape;8628;p77"/>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9" name="Google Shape;8629;p77"/>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0" name="Google Shape;8630;p77"/>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1" name="Google Shape;8631;p77"/>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2" name="Google Shape;8632;p77"/>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3" name="Google Shape;8633;p77"/>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4" name="Google Shape;8634;p77"/>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5" name="Google Shape;8635;p77"/>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6" name="Google Shape;8636;p77"/>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7" name="Google Shape;8637;p77"/>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8" name="Google Shape;8638;p77"/>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9" name="Google Shape;8639;p77"/>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0" name="Google Shape;8640;p77"/>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1" name="Google Shape;8641;p77"/>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2" name="Google Shape;8642;p77"/>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3" name="Google Shape;8643;p77"/>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4" name="Google Shape;8644;p77"/>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5" name="Google Shape;8645;p77"/>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6" name="Google Shape;8646;p77"/>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7" name="Google Shape;8647;p77"/>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8" name="Google Shape;8648;p77"/>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9" name="Google Shape;8649;p77"/>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0" name="Google Shape;8650;p77"/>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1" name="Google Shape;8651;p77"/>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2" name="Google Shape;8652;p77"/>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3" name="Google Shape;8653;p77"/>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54" name="Google Shape;8654;p77"/>
          <p:cNvGrpSpPr/>
          <p:nvPr/>
        </p:nvGrpSpPr>
        <p:grpSpPr>
          <a:xfrm>
            <a:off x="4719687" y="1171356"/>
            <a:ext cx="725845" cy="699975"/>
            <a:chOff x="4249973" y="1201875"/>
            <a:chExt cx="1958568" cy="1888762"/>
          </a:xfrm>
        </p:grpSpPr>
        <p:sp>
          <p:nvSpPr>
            <p:cNvPr id="8655" name="Google Shape;8655;p77"/>
            <p:cNvSpPr/>
            <p:nvPr/>
          </p:nvSpPr>
          <p:spPr>
            <a:xfrm>
              <a:off x="4468527" y="1411932"/>
              <a:ext cx="1528500" cy="1452600"/>
            </a:xfrm>
            <a:prstGeom prst="pentagon">
              <a:avLst>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56" name="Google Shape;8656;p77"/>
            <p:cNvGrpSpPr/>
            <p:nvPr/>
          </p:nvGrpSpPr>
          <p:grpSpPr>
            <a:xfrm>
              <a:off x="5853086" y="1789142"/>
              <a:ext cx="355454" cy="1048099"/>
              <a:chOff x="5576108" y="2016725"/>
              <a:chExt cx="565200" cy="1666560"/>
            </a:xfrm>
          </p:grpSpPr>
          <p:sp>
            <p:nvSpPr>
              <p:cNvPr id="8657" name="Google Shape;8657;p77"/>
              <p:cNvSpPr/>
              <p:nvPr/>
            </p:nvSpPr>
            <p:spPr>
              <a:xfrm>
                <a:off x="5576108"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8658" name="Google Shape;8658;p77"/>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59" name="Google Shape;8659;p77"/>
            <p:cNvGrpSpPr/>
            <p:nvPr/>
          </p:nvGrpSpPr>
          <p:grpSpPr>
            <a:xfrm>
              <a:off x="4869455" y="2691676"/>
              <a:ext cx="1013897" cy="398961"/>
              <a:chOff x="4012057" y="3451825"/>
              <a:chExt cx="1612175" cy="634379"/>
            </a:xfrm>
          </p:grpSpPr>
          <p:sp>
            <p:nvSpPr>
              <p:cNvPr id="8660" name="Google Shape;8660;p77"/>
              <p:cNvSpPr/>
              <p:nvPr/>
            </p:nvSpPr>
            <p:spPr>
              <a:xfrm>
                <a:off x="505903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8661" name="Google Shape;8661;p77"/>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62" name="Google Shape;8662;p77"/>
            <p:cNvGrpSpPr/>
            <p:nvPr/>
          </p:nvGrpSpPr>
          <p:grpSpPr>
            <a:xfrm>
              <a:off x="4276937" y="2155961"/>
              <a:ext cx="651965" cy="891358"/>
              <a:chOff x="3069908" y="2599997"/>
              <a:chExt cx="1036675" cy="1417328"/>
            </a:xfrm>
          </p:grpSpPr>
          <p:sp>
            <p:nvSpPr>
              <p:cNvPr id="8663" name="Google Shape;8663;p77"/>
              <p:cNvSpPr/>
              <p:nvPr/>
            </p:nvSpPr>
            <p:spPr>
              <a:xfrm>
                <a:off x="354138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8664" name="Google Shape;8664;p77"/>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65" name="Google Shape;8665;p77"/>
            <p:cNvGrpSpPr/>
            <p:nvPr/>
          </p:nvGrpSpPr>
          <p:grpSpPr>
            <a:xfrm>
              <a:off x="5054918" y="1201875"/>
              <a:ext cx="999548" cy="602711"/>
              <a:chOff x="4306958" y="1082925"/>
              <a:chExt cx="1589359" cy="958358"/>
            </a:xfrm>
          </p:grpSpPr>
          <p:sp>
            <p:nvSpPr>
              <p:cNvPr id="8666" name="Google Shape;8666;p77"/>
              <p:cNvSpPr/>
              <p:nvPr/>
            </p:nvSpPr>
            <p:spPr>
              <a:xfrm>
                <a:off x="4306958" y="1082925"/>
                <a:ext cx="565200" cy="565500"/>
              </a:xfrm>
              <a:prstGeom prst="ellipse">
                <a:avLst/>
              </a:prstGeom>
              <a:solidFill>
                <a:srgbClr val="5F7D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8667" name="Google Shape;8667;p77"/>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68" name="Google Shape;8668;p77"/>
            <p:cNvGrpSpPr/>
            <p:nvPr/>
          </p:nvGrpSpPr>
          <p:grpSpPr>
            <a:xfrm>
              <a:off x="4249973" y="1303451"/>
              <a:ext cx="799317" cy="841334"/>
              <a:chOff x="3027033" y="1244439"/>
              <a:chExt cx="1270977" cy="1337786"/>
            </a:xfrm>
          </p:grpSpPr>
          <p:sp>
            <p:nvSpPr>
              <p:cNvPr id="8669" name="Google Shape;8669;p77"/>
              <p:cNvSpPr/>
              <p:nvPr/>
            </p:nvSpPr>
            <p:spPr>
              <a:xfrm>
                <a:off x="3027033"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8670" name="Google Shape;8670;p77"/>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671" name="Google Shape;8671;p77"/>
          <p:cNvGrpSpPr/>
          <p:nvPr/>
        </p:nvGrpSpPr>
        <p:grpSpPr>
          <a:xfrm>
            <a:off x="4072551" y="2058137"/>
            <a:ext cx="750769" cy="683784"/>
            <a:chOff x="4204684" y="2104422"/>
            <a:chExt cx="699822" cy="637382"/>
          </a:xfrm>
        </p:grpSpPr>
        <p:grpSp>
          <p:nvGrpSpPr>
            <p:cNvPr id="8672" name="Google Shape;8672;p77"/>
            <p:cNvGrpSpPr/>
            <p:nvPr/>
          </p:nvGrpSpPr>
          <p:grpSpPr>
            <a:xfrm>
              <a:off x="4204684" y="2430067"/>
              <a:ext cx="342957" cy="311738"/>
              <a:chOff x="4204684" y="2430067"/>
              <a:chExt cx="342957" cy="311738"/>
            </a:xfrm>
          </p:grpSpPr>
          <p:sp>
            <p:nvSpPr>
              <p:cNvPr id="8673" name="Google Shape;8673;p77"/>
              <p:cNvSpPr/>
              <p:nvPr/>
            </p:nvSpPr>
            <p:spPr>
              <a:xfrm>
                <a:off x="4235882" y="2430067"/>
                <a:ext cx="311759" cy="311738"/>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4" name="Google Shape;8674;p77"/>
              <p:cNvSpPr/>
              <p:nvPr/>
            </p:nvSpPr>
            <p:spPr>
              <a:xfrm>
                <a:off x="4204684" y="2558309"/>
                <a:ext cx="117839" cy="117794"/>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75" name="Google Shape;8675;p77"/>
            <p:cNvGrpSpPr/>
            <p:nvPr/>
          </p:nvGrpSpPr>
          <p:grpSpPr>
            <a:xfrm>
              <a:off x="4561586" y="2430067"/>
              <a:ext cx="342920" cy="311738"/>
              <a:chOff x="4561586" y="2430067"/>
              <a:chExt cx="342920" cy="311738"/>
            </a:xfrm>
          </p:grpSpPr>
          <p:sp>
            <p:nvSpPr>
              <p:cNvPr id="8676" name="Google Shape;8676;p77"/>
              <p:cNvSpPr/>
              <p:nvPr/>
            </p:nvSpPr>
            <p:spPr>
              <a:xfrm>
                <a:off x="4561586" y="2430067"/>
                <a:ext cx="311759" cy="311738"/>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7" name="Google Shape;8677;p77"/>
              <p:cNvSpPr/>
              <p:nvPr/>
            </p:nvSpPr>
            <p:spPr>
              <a:xfrm>
                <a:off x="4786741" y="2558309"/>
                <a:ext cx="117765" cy="117794"/>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78" name="Google Shape;8678;p77"/>
            <p:cNvGrpSpPr/>
            <p:nvPr/>
          </p:nvGrpSpPr>
          <p:grpSpPr>
            <a:xfrm>
              <a:off x="4561586" y="2104422"/>
              <a:ext cx="342920" cy="311738"/>
              <a:chOff x="4561586" y="2104422"/>
              <a:chExt cx="342920" cy="311738"/>
            </a:xfrm>
          </p:grpSpPr>
          <p:sp>
            <p:nvSpPr>
              <p:cNvPr id="8679" name="Google Shape;8679;p77"/>
              <p:cNvSpPr/>
              <p:nvPr/>
            </p:nvSpPr>
            <p:spPr>
              <a:xfrm>
                <a:off x="4561586" y="2104422"/>
                <a:ext cx="311722" cy="311738"/>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0" name="Google Shape;8680;p77"/>
              <p:cNvSpPr/>
              <p:nvPr/>
            </p:nvSpPr>
            <p:spPr>
              <a:xfrm>
                <a:off x="4786741" y="2170087"/>
                <a:ext cx="117765" cy="117757"/>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1" name="Google Shape;8681;p77"/>
            <p:cNvGrpSpPr/>
            <p:nvPr/>
          </p:nvGrpSpPr>
          <p:grpSpPr>
            <a:xfrm>
              <a:off x="4204684" y="2104422"/>
              <a:ext cx="342957" cy="311664"/>
              <a:chOff x="4204684" y="2104422"/>
              <a:chExt cx="342957" cy="311664"/>
            </a:xfrm>
          </p:grpSpPr>
          <p:sp>
            <p:nvSpPr>
              <p:cNvPr id="8682" name="Google Shape;8682;p77"/>
              <p:cNvSpPr/>
              <p:nvPr/>
            </p:nvSpPr>
            <p:spPr>
              <a:xfrm>
                <a:off x="4235882" y="2104422"/>
                <a:ext cx="311759" cy="311664"/>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3" name="Google Shape;8683;p77"/>
              <p:cNvSpPr/>
              <p:nvPr/>
            </p:nvSpPr>
            <p:spPr>
              <a:xfrm>
                <a:off x="4204684" y="2170087"/>
                <a:ext cx="117839" cy="117757"/>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684" name="Google Shape;8684;p77"/>
          <p:cNvGrpSpPr/>
          <p:nvPr/>
        </p:nvGrpSpPr>
        <p:grpSpPr>
          <a:xfrm>
            <a:off x="5536984" y="1171351"/>
            <a:ext cx="660591" cy="688867"/>
            <a:chOff x="5830645" y="1267368"/>
            <a:chExt cx="530340" cy="553040"/>
          </a:xfrm>
        </p:grpSpPr>
        <p:sp>
          <p:nvSpPr>
            <p:cNvPr id="8685" name="Google Shape;8685;p77"/>
            <p:cNvSpPr/>
            <p:nvPr/>
          </p:nvSpPr>
          <p:spPr>
            <a:xfrm>
              <a:off x="5994669" y="1442730"/>
              <a:ext cx="202317" cy="202342"/>
            </a:xfrm>
            <a:custGeom>
              <a:avLst/>
              <a:gdLst/>
              <a:ahLst/>
              <a:cxnLst/>
              <a:rect l="l" t="t" r="r" b="b"/>
              <a:pathLst>
                <a:path w="7941" h="7942" extrusionOk="0">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86" name="Google Shape;8686;p77"/>
            <p:cNvGrpSpPr/>
            <p:nvPr/>
          </p:nvGrpSpPr>
          <p:grpSpPr>
            <a:xfrm>
              <a:off x="5830645" y="1267368"/>
              <a:ext cx="259743" cy="269909"/>
              <a:chOff x="5830645" y="1267368"/>
              <a:chExt cx="259743" cy="269909"/>
            </a:xfrm>
          </p:grpSpPr>
          <p:sp>
            <p:nvSpPr>
              <p:cNvPr id="8687" name="Google Shape;8687;p77"/>
              <p:cNvSpPr/>
              <p:nvPr/>
            </p:nvSpPr>
            <p:spPr>
              <a:xfrm>
                <a:off x="5830645" y="1304897"/>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8" name="Google Shape;8688;p77"/>
              <p:cNvSpPr/>
              <p:nvPr/>
            </p:nvSpPr>
            <p:spPr>
              <a:xfrm>
                <a:off x="5922950" y="1267368"/>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9" name="Google Shape;8689;p77"/>
            <p:cNvGrpSpPr/>
            <p:nvPr/>
          </p:nvGrpSpPr>
          <p:grpSpPr>
            <a:xfrm>
              <a:off x="6101293" y="1267368"/>
              <a:ext cx="259692" cy="269909"/>
              <a:chOff x="6101293" y="1267368"/>
              <a:chExt cx="259692" cy="269909"/>
            </a:xfrm>
          </p:grpSpPr>
          <p:sp>
            <p:nvSpPr>
              <p:cNvPr id="8690" name="Google Shape;8690;p77"/>
              <p:cNvSpPr/>
              <p:nvPr/>
            </p:nvSpPr>
            <p:spPr>
              <a:xfrm>
                <a:off x="6101293" y="1304897"/>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1" name="Google Shape;8691;p77"/>
              <p:cNvSpPr/>
              <p:nvPr/>
            </p:nvSpPr>
            <p:spPr>
              <a:xfrm>
                <a:off x="6193623" y="1267368"/>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2" name="Google Shape;8692;p77"/>
            <p:cNvGrpSpPr/>
            <p:nvPr/>
          </p:nvGrpSpPr>
          <p:grpSpPr>
            <a:xfrm>
              <a:off x="5830645" y="1550500"/>
              <a:ext cx="259692" cy="269909"/>
              <a:chOff x="5830645" y="1550500"/>
              <a:chExt cx="259692" cy="269909"/>
            </a:xfrm>
          </p:grpSpPr>
          <p:sp>
            <p:nvSpPr>
              <p:cNvPr id="8693" name="Google Shape;8693;p77"/>
              <p:cNvSpPr/>
              <p:nvPr/>
            </p:nvSpPr>
            <p:spPr>
              <a:xfrm>
                <a:off x="5830645" y="1550500"/>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4" name="Google Shape;8694;p77"/>
              <p:cNvSpPr/>
              <p:nvPr/>
            </p:nvSpPr>
            <p:spPr>
              <a:xfrm>
                <a:off x="5922950" y="1745352"/>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5" name="Google Shape;8695;p77"/>
            <p:cNvGrpSpPr/>
            <p:nvPr/>
          </p:nvGrpSpPr>
          <p:grpSpPr>
            <a:xfrm>
              <a:off x="6101293" y="1550500"/>
              <a:ext cx="259692" cy="269909"/>
              <a:chOff x="6101293" y="1550500"/>
              <a:chExt cx="259692" cy="269909"/>
            </a:xfrm>
          </p:grpSpPr>
          <p:sp>
            <p:nvSpPr>
              <p:cNvPr id="8696" name="Google Shape;8696;p77"/>
              <p:cNvSpPr/>
              <p:nvPr/>
            </p:nvSpPr>
            <p:spPr>
              <a:xfrm>
                <a:off x="6101293" y="1550500"/>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7" name="Google Shape;8697;p77"/>
              <p:cNvSpPr/>
              <p:nvPr/>
            </p:nvSpPr>
            <p:spPr>
              <a:xfrm>
                <a:off x="6193623" y="1745352"/>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698" name="Google Shape;8698;p77"/>
          <p:cNvGrpSpPr/>
          <p:nvPr/>
        </p:nvGrpSpPr>
        <p:grpSpPr>
          <a:xfrm>
            <a:off x="739138" y="2061810"/>
            <a:ext cx="697154" cy="679574"/>
            <a:chOff x="2679875" y="2361475"/>
            <a:chExt cx="780425" cy="760575"/>
          </a:xfrm>
        </p:grpSpPr>
        <p:sp>
          <p:nvSpPr>
            <p:cNvPr id="8699" name="Google Shape;8699;p77"/>
            <p:cNvSpPr/>
            <p:nvPr/>
          </p:nvSpPr>
          <p:spPr>
            <a:xfrm>
              <a:off x="2812050" y="236147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0" name="Google Shape;8700;p77"/>
            <p:cNvSpPr/>
            <p:nvPr/>
          </p:nvSpPr>
          <p:spPr>
            <a:xfrm>
              <a:off x="3082750"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1" name="Google Shape;8701;p77"/>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2" name="Google Shape;8702;p77"/>
            <p:cNvSpPr/>
            <p:nvPr/>
          </p:nvSpPr>
          <p:spPr>
            <a:xfrm>
              <a:off x="2679875" y="2645625"/>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3" name="Google Shape;8703;p77"/>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4" name="Google Shape;8704;p77"/>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5" name="Google Shape;8705;p77"/>
          <p:cNvGrpSpPr/>
          <p:nvPr/>
        </p:nvGrpSpPr>
        <p:grpSpPr>
          <a:xfrm>
            <a:off x="3138297" y="1171402"/>
            <a:ext cx="735829" cy="684547"/>
            <a:chOff x="3351965" y="1148808"/>
            <a:chExt cx="750770" cy="698375"/>
          </a:xfrm>
        </p:grpSpPr>
        <p:grpSp>
          <p:nvGrpSpPr>
            <p:cNvPr id="8706" name="Google Shape;8706;p77"/>
            <p:cNvGrpSpPr/>
            <p:nvPr/>
          </p:nvGrpSpPr>
          <p:grpSpPr>
            <a:xfrm>
              <a:off x="3586796" y="1148808"/>
              <a:ext cx="294857" cy="286830"/>
              <a:chOff x="3750225" y="1774000"/>
              <a:chExt cx="149575" cy="145525"/>
            </a:xfrm>
          </p:grpSpPr>
          <p:sp>
            <p:nvSpPr>
              <p:cNvPr id="8707" name="Google Shape;8707;p77"/>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8" name="Google Shape;8708;p77"/>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9" name="Google Shape;8709;p77"/>
            <p:cNvGrpSpPr/>
            <p:nvPr/>
          </p:nvGrpSpPr>
          <p:grpSpPr>
            <a:xfrm>
              <a:off x="3779245" y="1375768"/>
              <a:ext cx="323490" cy="286978"/>
              <a:chOff x="3847850" y="1889150"/>
              <a:chExt cx="164100" cy="145600"/>
            </a:xfrm>
          </p:grpSpPr>
          <p:sp>
            <p:nvSpPr>
              <p:cNvPr id="8710" name="Google Shape;8710;p77"/>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1" name="Google Shape;8711;p77"/>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2" name="Google Shape;8712;p77"/>
            <p:cNvGrpSpPr/>
            <p:nvPr/>
          </p:nvGrpSpPr>
          <p:grpSpPr>
            <a:xfrm>
              <a:off x="3351965" y="1330435"/>
              <a:ext cx="295449" cy="285401"/>
              <a:chOff x="3631100" y="1866150"/>
              <a:chExt cx="149875" cy="144800"/>
            </a:xfrm>
          </p:grpSpPr>
          <p:sp>
            <p:nvSpPr>
              <p:cNvPr id="8713" name="Google Shape;8713;p77"/>
              <p:cNvSpPr/>
              <p:nvPr/>
            </p:nvSpPr>
            <p:spPr>
              <a:xfrm>
                <a:off x="3631100" y="1866150"/>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4" name="Google Shape;8714;p77"/>
              <p:cNvSpPr/>
              <p:nvPr/>
            </p:nvSpPr>
            <p:spPr>
              <a:xfrm>
                <a:off x="3654725" y="1907806"/>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5" name="Google Shape;8715;p77"/>
            <p:cNvGrpSpPr/>
            <p:nvPr/>
          </p:nvGrpSpPr>
          <p:grpSpPr>
            <a:xfrm>
              <a:off x="3548208" y="1560352"/>
              <a:ext cx="294808" cy="286830"/>
              <a:chOff x="3730650" y="1982800"/>
              <a:chExt cx="149550" cy="145525"/>
            </a:xfrm>
          </p:grpSpPr>
          <p:sp>
            <p:nvSpPr>
              <p:cNvPr id="8716" name="Google Shape;8716;p77"/>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7" name="Google Shape;8717;p77"/>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718" name="Google Shape;8718;p77"/>
          <p:cNvGrpSpPr/>
          <p:nvPr/>
        </p:nvGrpSpPr>
        <p:grpSpPr>
          <a:xfrm>
            <a:off x="7639949" y="1171356"/>
            <a:ext cx="804565" cy="677795"/>
            <a:chOff x="7636443" y="1204988"/>
            <a:chExt cx="804565" cy="677795"/>
          </a:xfrm>
        </p:grpSpPr>
        <p:grpSp>
          <p:nvGrpSpPr>
            <p:cNvPr id="8719" name="Google Shape;8719;p77"/>
            <p:cNvGrpSpPr/>
            <p:nvPr/>
          </p:nvGrpSpPr>
          <p:grpSpPr>
            <a:xfrm>
              <a:off x="7636443" y="1509705"/>
              <a:ext cx="804565" cy="373078"/>
              <a:chOff x="7636443" y="1509705"/>
              <a:chExt cx="804565" cy="373078"/>
            </a:xfrm>
          </p:grpSpPr>
          <p:sp>
            <p:nvSpPr>
              <p:cNvPr id="8720" name="Google Shape;8720;p77"/>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1" name="Google Shape;8721;p77"/>
              <p:cNvSpPr/>
              <p:nvPr/>
            </p:nvSpPr>
            <p:spPr>
              <a:xfrm>
                <a:off x="8398251" y="1667375"/>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2" name="Google Shape;8722;p77"/>
            <p:cNvGrpSpPr/>
            <p:nvPr/>
          </p:nvGrpSpPr>
          <p:grpSpPr>
            <a:xfrm>
              <a:off x="7636443" y="1408133"/>
              <a:ext cx="804565" cy="373078"/>
              <a:chOff x="7636443" y="1408133"/>
              <a:chExt cx="804565" cy="373078"/>
            </a:xfrm>
          </p:grpSpPr>
          <p:sp>
            <p:nvSpPr>
              <p:cNvPr id="8723" name="Google Shape;8723;p77"/>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4" name="Google Shape;8724;p77"/>
              <p:cNvSpPr/>
              <p:nvPr/>
            </p:nvSpPr>
            <p:spPr>
              <a:xfrm>
                <a:off x="8398251" y="1565802"/>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5" name="Google Shape;8725;p77"/>
            <p:cNvGrpSpPr/>
            <p:nvPr/>
          </p:nvGrpSpPr>
          <p:grpSpPr>
            <a:xfrm>
              <a:off x="7636443" y="1306560"/>
              <a:ext cx="804565" cy="373078"/>
              <a:chOff x="7636443" y="1306560"/>
              <a:chExt cx="804565" cy="373078"/>
            </a:xfrm>
          </p:grpSpPr>
          <p:sp>
            <p:nvSpPr>
              <p:cNvPr id="8726" name="Google Shape;8726;p77"/>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7" name="Google Shape;8727;p77"/>
              <p:cNvSpPr/>
              <p:nvPr/>
            </p:nvSpPr>
            <p:spPr>
              <a:xfrm>
                <a:off x="8398251" y="1464230"/>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8" name="Google Shape;8728;p77"/>
            <p:cNvGrpSpPr/>
            <p:nvPr/>
          </p:nvGrpSpPr>
          <p:grpSpPr>
            <a:xfrm>
              <a:off x="7636443" y="1204988"/>
              <a:ext cx="804565" cy="373078"/>
              <a:chOff x="7636443" y="1204988"/>
              <a:chExt cx="804565" cy="373078"/>
            </a:xfrm>
          </p:grpSpPr>
          <p:sp>
            <p:nvSpPr>
              <p:cNvPr id="8729" name="Google Shape;8729;p77"/>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0" name="Google Shape;8730;p77"/>
              <p:cNvSpPr/>
              <p:nvPr/>
            </p:nvSpPr>
            <p:spPr>
              <a:xfrm>
                <a:off x="8398251" y="1362658"/>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731" name="Google Shape;8731;p77"/>
          <p:cNvGrpSpPr/>
          <p:nvPr/>
        </p:nvGrpSpPr>
        <p:grpSpPr>
          <a:xfrm>
            <a:off x="4978796" y="2078771"/>
            <a:ext cx="661339" cy="661188"/>
            <a:chOff x="3990000" y="975400"/>
            <a:chExt cx="3934200" cy="3933300"/>
          </a:xfrm>
        </p:grpSpPr>
        <p:sp>
          <p:nvSpPr>
            <p:cNvPr id="8732" name="Google Shape;8732;p77"/>
            <p:cNvSpPr/>
            <p:nvPr/>
          </p:nvSpPr>
          <p:spPr>
            <a:xfrm>
              <a:off x="3990000" y="975400"/>
              <a:ext cx="3934200" cy="39333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3" name="Google Shape;8733;p77"/>
            <p:cNvSpPr/>
            <p:nvPr/>
          </p:nvSpPr>
          <p:spPr>
            <a:xfrm>
              <a:off x="4346550" y="1331800"/>
              <a:ext cx="3221100" cy="32205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4" name="Google Shape;8734;p77"/>
            <p:cNvSpPr/>
            <p:nvPr/>
          </p:nvSpPr>
          <p:spPr>
            <a:xfrm>
              <a:off x="4786800" y="1771750"/>
              <a:ext cx="2340600" cy="2340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5" name="Google Shape;8735;p77"/>
            <p:cNvSpPr/>
            <p:nvPr/>
          </p:nvSpPr>
          <p:spPr>
            <a:xfrm>
              <a:off x="5218650" y="2203450"/>
              <a:ext cx="1476900" cy="14772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36" name="Google Shape;8736;p77"/>
          <p:cNvGrpSpPr/>
          <p:nvPr/>
        </p:nvGrpSpPr>
        <p:grpSpPr>
          <a:xfrm>
            <a:off x="6622444" y="2057409"/>
            <a:ext cx="868881" cy="684241"/>
            <a:chOff x="6598259" y="2078634"/>
            <a:chExt cx="868881" cy="684241"/>
          </a:xfrm>
        </p:grpSpPr>
        <p:sp>
          <p:nvSpPr>
            <p:cNvPr id="8737" name="Google Shape;8737;p77"/>
            <p:cNvSpPr/>
            <p:nvPr/>
          </p:nvSpPr>
          <p:spPr>
            <a:xfrm>
              <a:off x="7165957" y="2159753"/>
              <a:ext cx="286185" cy="107120"/>
            </a:xfrm>
            <a:custGeom>
              <a:avLst/>
              <a:gdLst/>
              <a:ahLst/>
              <a:cxnLst/>
              <a:rect l="l" t="t" r="r" b="b"/>
              <a:pathLst>
                <a:path w="48506" h="18156" extrusionOk="0">
                  <a:moveTo>
                    <a:pt x="1" y="1"/>
                  </a:moveTo>
                  <a:lnTo>
                    <a:pt x="1" y="18156"/>
                  </a:lnTo>
                  <a:lnTo>
                    <a:pt x="48506" y="18156"/>
                  </a:lnTo>
                  <a:lnTo>
                    <a:pt x="48506" y="1"/>
                  </a:ln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8" name="Google Shape;8738;p77"/>
            <p:cNvSpPr/>
            <p:nvPr/>
          </p:nvSpPr>
          <p:spPr>
            <a:xfrm>
              <a:off x="7085764" y="2536793"/>
              <a:ext cx="349475" cy="107120"/>
            </a:xfrm>
            <a:custGeom>
              <a:avLst/>
              <a:gdLst/>
              <a:ahLst/>
              <a:cxnLst/>
              <a:rect l="l" t="t" r="r" b="b"/>
              <a:pathLst>
                <a:path w="59233" h="18156" extrusionOk="0">
                  <a:moveTo>
                    <a:pt x="1" y="1"/>
                  </a:moveTo>
                  <a:lnTo>
                    <a:pt x="1" y="18156"/>
                  </a:lnTo>
                  <a:lnTo>
                    <a:pt x="59233" y="18156"/>
                  </a:lnTo>
                  <a:lnTo>
                    <a:pt x="59233" y="1"/>
                  </a:ln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9" name="Google Shape;8739;p77"/>
            <p:cNvSpPr/>
            <p:nvPr/>
          </p:nvSpPr>
          <p:spPr>
            <a:xfrm>
              <a:off x="6598259" y="2195183"/>
              <a:ext cx="271241" cy="107120"/>
            </a:xfrm>
            <a:custGeom>
              <a:avLst/>
              <a:gdLst/>
              <a:ahLst/>
              <a:cxnLst/>
              <a:rect l="l" t="t" r="r" b="b"/>
              <a:pathLst>
                <a:path w="45973" h="18156" extrusionOk="0">
                  <a:moveTo>
                    <a:pt x="1" y="0"/>
                  </a:moveTo>
                  <a:lnTo>
                    <a:pt x="1" y="18156"/>
                  </a:lnTo>
                  <a:lnTo>
                    <a:pt x="45972" y="18156"/>
                  </a:lnTo>
                  <a:lnTo>
                    <a:pt x="45972" y="0"/>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0" name="Google Shape;8740;p77"/>
            <p:cNvSpPr/>
            <p:nvPr/>
          </p:nvSpPr>
          <p:spPr>
            <a:xfrm>
              <a:off x="6604064" y="2370778"/>
              <a:ext cx="358696" cy="107126"/>
            </a:xfrm>
            <a:custGeom>
              <a:avLst/>
              <a:gdLst/>
              <a:ahLst/>
              <a:cxnLst/>
              <a:rect l="l" t="t" r="r" b="b"/>
              <a:pathLst>
                <a:path w="60796" h="18157" extrusionOk="0">
                  <a:moveTo>
                    <a:pt x="0" y="1"/>
                  </a:moveTo>
                  <a:lnTo>
                    <a:pt x="0" y="18156"/>
                  </a:lnTo>
                  <a:lnTo>
                    <a:pt x="60796" y="18156"/>
                  </a:lnTo>
                  <a:lnTo>
                    <a:pt x="60796" y="1"/>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1" name="Google Shape;8741;p77"/>
            <p:cNvSpPr/>
            <p:nvPr/>
          </p:nvSpPr>
          <p:spPr>
            <a:xfrm>
              <a:off x="6645158" y="2545743"/>
              <a:ext cx="358696" cy="109044"/>
            </a:xfrm>
            <a:custGeom>
              <a:avLst/>
              <a:gdLst/>
              <a:ahLst/>
              <a:cxnLst/>
              <a:rect l="l" t="t" r="r" b="b"/>
              <a:pathLst>
                <a:path w="60796" h="18482" extrusionOk="0">
                  <a:moveTo>
                    <a:pt x="1" y="0"/>
                  </a:moveTo>
                  <a:lnTo>
                    <a:pt x="1" y="18482"/>
                  </a:lnTo>
                  <a:lnTo>
                    <a:pt x="60796" y="18482"/>
                  </a:lnTo>
                  <a:lnTo>
                    <a:pt x="60796" y="0"/>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2" name="Google Shape;8742;p77"/>
            <p:cNvSpPr/>
            <p:nvPr/>
          </p:nvSpPr>
          <p:spPr>
            <a:xfrm>
              <a:off x="7155838" y="2352960"/>
              <a:ext cx="311302" cy="107120"/>
            </a:xfrm>
            <a:custGeom>
              <a:avLst/>
              <a:gdLst/>
              <a:ahLst/>
              <a:cxnLst/>
              <a:rect l="l" t="t" r="r" b="b"/>
              <a:pathLst>
                <a:path w="52763" h="18156" extrusionOk="0">
                  <a:moveTo>
                    <a:pt x="0" y="0"/>
                  </a:moveTo>
                  <a:lnTo>
                    <a:pt x="0" y="18155"/>
                  </a:lnTo>
                  <a:lnTo>
                    <a:pt x="52763" y="18155"/>
                  </a:lnTo>
                  <a:lnTo>
                    <a:pt x="52763" y="0"/>
                  </a:ln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43" name="Google Shape;8743;p77"/>
            <p:cNvGrpSpPr/>
            <p:nvPr/>
          </p:nvGrpSpPr>
          <p:grpSpPr>
            <a:xfrm>
              <a:off x="6808175" y="2078634"/>
              <a:ext cx="452229" cy="684241"/>
              <a:chOff x="6808175" y="2078634"/>
              <a:chExt cx="452229" cy="684241"/>
            </a:xfrm>
          </p:grpSpPr>
          <p:sp>
            <p:nvSpPr>
              <p:cNvPr id="8744" name="Google Shape;8744;p77"/>
              <p:cNvSpPr/>
              <p:nvPr/>
            </p:nvSpPr>
            <p:spPr>
              <a:xfrm>
                <a:off x="7165957" y="2159753"/>
                <a:ext cx="94447" cy="107120"/>
              </a:xfrm>
              <a:custGeom>
                <a:avLst/>
                <a:gdLst/>
                <a:ahLst/>
                <a:cxnLst/>
                <a:rect l="l" t="t" r="r" b="b"/>
                <a:pathLst>
                  <a:path w="16008" h="18156" extrusionOk="0">
                    <a:moveTo>
                      <a:pt x="1" y="1"/>
                    </a:moveTo>
                    <a:lnTo>
                      <a:pt x="1" y="18156"/>
                    </a:lnTo>
                    <a:lnTo>
                      <a:pt x="16007" y="18156"/>
                    </a:lnTo>
                    <a:cubicBezTo>
                      <a:pt x="15291" y="11568"/>
                      <a:pt x="12904" y="5350"/>
                      <a:pt x="90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5" name="Google Shape;8745;p77"/>
              <p:cNvSpPr/>
              <p:nvPr/>
            </p:nvSpPr>
            <p:spPr>
              <a:xfrm>
                <a:off x="7085764" y="2536793"/>
                <a:ext cx="61100" cy="107120"/>
              </a:xfrm>
              <a:custGeom>
                <a:avLst/>
                <a:gdLst/>
                <a:ahLst/>
                <a:cxnLst/>
                <a:rect l="l" t="t" r="r" b="b"/>
                <a:pathLst>
                  <a:path w="10356" h="18156" extrusionOk="0">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6" name="Google Shape;8746;p77"/>
              <p:cNvSpPr/>
              <p:nvPr/>
            </p:nvSpPr>
            <p:spPr>
              <a:xfrm>
                <a:off x="6808175" y="2195183"/>
                <a:ext cx="61325" cy="107120"/>
              </a:xfrm>
              <a:custGeom>
                <a:avLst/>
                <a:gdLst/>
                <a:ahLst/>
                <a:cxnLst/>
                <a:rect l="l" t="t" r="r" b="b"/>
                <a:pathLst>
                  <a:path w="10394" h="18156" extrusionOk="0">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7" name="Google Shape;8747;p77"/>
              <p:cNvSpPr/>
              <p:nvPr/>
            </p:nvSpPr>
            <p:spPr>
              <a:xfrm>
                <a:off x="6820441" y="2370778"/>
                <a:ext cx="142320" cy="107126"/>
              </a:xfrm>
              <a:custGeom>
                <a:avLst/>
                <a:gdLst/>
                <a:ahLst/>
                <a:cxnLst/>
                <a:rect l="l" t="t" r="r" b="b"/>
                <a:pathLst>
                  <a:path w="24122" h="18157" extrusionOk="0">
                    <a:moveTo>
                      <a:pt x="0" y="1"/>
                    </a:moveTo>
                    <a:cubicBezTo>
                      <a:pt x="1532" y="5312"/>
                      <a:pt x="4200" y="11690"/>
                      <a:pt x="8823" y="18156"/>
                    </a:cubicBezTo>
                    <a:lnTo>
                      <a:pt x="24122" y="18156"/>
                    </a:lnTo>
                    <a:lnTo>
                      <a:pt x="24122"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8" name="Google Shape;8748;p77"/>
              <p:cNvSpPr/>
              <p:nvPr/>
            </p:nvSpPr>
            <p:spPr>
              <a:xfrm>
                <a:off x="6929774" y="2545743"/>
                <a:ext cx="74092" cy="109044"/>
              </a:xfrm>
              <a:custGeom>
                <a:avLst/>
                <a:gdLst/>
                <a:ahLst/>
                <a:cxnLst/>
                <a:rect l="l" t="t" r="r" b="b"/>
                <a:pathLst>
                  <a:path w="12558" h="18482" extrusionOk="0">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9" name="Google Shape;8749;p77"/>
              <p:cNvSpPr/>
              <p:nvPr/>
            </p:nvSpPr>
            <p:spPr>
              <a:xfrm>
                <a:off x="7155838" y="2352960"/>
                <a:ext cx="98377" cy="107120"/>
              </a:xfrm>
              <a:custGeom>
                <a:avLst/>
                <a:gdLst/>
                <a:ahLst/>
                <a:cxnLst/>
                <a:rect l="l" t="t" r="r" b="b"/>
                <a:pathLst>
                  <a:path w="16674" h="18156" extrusionOk="0">
                    <a:moveTo>
                      <a:pt x="0" y="0"/>
                    </a:moveTo>
                    <a:lnTo>
                      <a:pt x="0" y="18155"/>
                    </a:lnTo>
                    <a:lnTo>
                      <a:pt x="9101" y="18155"/>
                    </a:lnTo>
                    <a:cubicBezTo>
                      <a:pt x="13299" y="11475"/>
                      <a:pt x="15509" y="5056"/>
                      <a:pt x="1667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50" name="Google Shape;8750;p77"/>
              <p:cNvGrpSpPr/>
              <p:nvPr/>
            </p:nvGrpSpPr>
            <p:grpSpPr>
              <a:xfrm>
                <a:off x="6821586" y="2078634"/>
                <a:ext cx="426871" cy="684241"/>
                <a:chOff x="6821586" y="2078634"/>
                <a:chExt cx="426871" cy="684241"/>
              </a:xfrm>
            </p:grpSpPr>
            <p:grpSp>
              <p:nvGrpSpPr>
                <p:cNvPr id="8751" name="Google Shape;8751;p77"/>
                <p:cNvGrpSpPr/>
                <p:nvPr/>
              </p:nvGrpSpPr>
              <p:grpSpPr>
                <a:xfrm>
                  <a:off x="6821586" y="2078634"/>
                  <a:ext cx="426871" cy="684241"/>
                  <a:chOff x="6821586" y="2078634"/>
                  <a:chExt cx="426871" cy="684241"/>
                </a:xfrm>
              </p:grpSpPr>
              <p:sp>
                <p:nvSpPr>
                  <p:cNvPr id="8752" name="Google Shape;8752;p77"/>
                  <p:cNvSpPr/>
                  <p:nvPr/>
                </p:nvSpPr>
                <p:spPr>
                  <a:xfrm>
                    <a:off x="6990036" y="2693797"/>
                    <a:ext cx="89963" cy="69077"/>
                  </a:xfrm>
                  <a:custGeom>
                    <a:avLst/>
                    <a:gdLst/>
                    <a:ahLst/>
                    <a:cxnLst/>
                    <a:rect l="l" t="t" r="r" b="b"/>
                    <a:pathLst>
                      <a:path w="15248" h="11708" extrusionOk="0">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3" name="Google Shape;8753;p77"/>
                  <p:cNvSpPr/>
                  <p:nvPr/>
                </p:nvSpPr>
                <p:spPr>
                  <a:xfrm>
                    <a:off x="6968649" y="2671926"/>
                    <a:ext cx="132738" cy="72712"/>
                  </a:xfrm>
                  <a:custGeom>
                    <a:avLst/>
                    <a:gdLst/>
                    <a:ahLst/>
                    <a:cxnLst/>
                    <a:rect l="l" t="t" r="r" b="b"/>
                    <a:pathLst>
                      <a:path w="22498" h="12324" extrusionOk="0">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4" name="Google Shape;8754;p77"/>
                  <p:cNvSpPr/>
                  <p:nvPr/>
                </p:nvSpPr>
                <p:spPr>
                  <a:xfrm>
                    <a:off x="6968649" y="2679891"/>
                    <a:ext cx="132738" cy="64747"/>
                  </a:xfrm>
                  <a:custGeom>
                    <a:avLst/>
                    <a:gdLst/>
                    <a:ahLst/>
                    <a:cxnLst/>
                    <a:rect l="l" t="t" r="r" b="b"/>
                    <a:pathLst>
                      <a:path w="22498" h="10974" extrusionOk="0">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5" name="Google Shape;8755;p77"/>
                  <p:cNvSpPr/>
                  <p:nvPr/>
                </p:nvSpPr>
                <p:spPr>
                  <a:xfrm>
                    <a:off x="6969091" y="2693467"/>
                    <a:ext cx="131729" cy="11765"/>
                  </a:xfrm>
                  <a:custGeom>
                    <a:avLst/>
                    <a:gdLst/>
                    <a:ahLst/>
                    <a:cxnLst/>
                    <a:rect l="l" t="t" r="r" b="b"/>
                    <a:pathLst>
                      <a:path w="22327" h="1994" extrusionOk="0">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6" name="Google Shape;8756;p77"/>
                  <p:cNvSpPr/>
                  <p:nvPr/>
                </p:nvSpPr>
                <p:spPr>
                  <a:xfrm>
                    <a:off x="6821586" y="2078634"/>
                    <a:ext cx="426871" cy="544694"/>
                  </a:xfrm>
                  <a:custGeom>
                    <a:avLst/>
                    <a:gdLst/>
                    <a:ahLst/>
                    <a:cxnLst/>
                    <a:rect l="l" t="t" r="r" b="b"/>
                    <a:pathLst>
                      <a:path w="72351" h="92321" extrusionOk="0">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7" name="Google Shape;8757;p77"/>
                  <p:cNvSpPr/>
                  <p:nvPr/>
                </p:nvSpPr>
                <p:spPr>
                  <a:xfrm>
                    <a:off x="6984514" y="2448953"/>
                    <a:ext cx="101008" cy="164409"/>
                  </a:xfrm>
                  <a:custGeom>
                    <a:avLst/>
                    <a:gdLst/>
                    <a:ahLst/>
                    <a:cxnLst/>
                    <a:rect l="l" t="t" r="r" b="b"/>
                    <a:pathLst>
                      <a:path w="17120" h="27866" extrusionOk="0">
                        <a:moveTo>
                          <a:pt x="1" y="0"/>
                        </a:moveTo>
                        <a:lnTo>
                          <a:pt x="4920" y="27866"/>
                        </a:lnTo>
                        <a:lnTo>
                          <a:pt x="12200" y="27866"/>
                        </a:lnTo>
                        <a:lnTo>
                          <a:pt x="17120" y="0"/>
                        </a:lnTo>
                        <a:close/>
                      </a:path>
                    </a:pathLst>
                  </a:custGeom>
                  <a:solidFill>
                    <a:srgbClr val="ED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8" name="Google Shape;8758;p77"/>
                  <p:cNvSpPr/>
                  <p:nvPr/>
                </p:nvSpPr>
                <p:spPr>
                  <a:xfrm>
                    <a:off x="6984514" y="2448953"/>
                    <a:ext cx="101008" cy="140963"/>
                  </a:xfrm>
                  <a:custGeom>
                    <a:avLst/>
                    <a:gdLst/>
                    <a:ahLst/>
                    <a:cxnLst/>
                    <a:rect l="l" t="t" r="r" b="b"/>
                    <a:pathLst>
                      <a:path w="17120" h="23892" extrusionOk="0">
                        <a:moveTo>
                          <a:pt x="1" y="0"/>
                        </a:moveTo>
                        <a:lnTo>
                          <a:pt x="4218" y="23891"/>
                        </a:lnTo>
                        <a:lnTo>
                          <a:pt x="12902" y="23891"/>
                        </a:lnTo>
                        <a:lnTo>
                          <a:pt x="1712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9" name="Google Shape;8759;p77"/>
                  <p:cNvSpPr/>
                  <p:nvPr/>
                </p:nvSpPr>
                <p:spPr>
                  <a:xfrm>
                    <a:off x="7012451" y="2607162"/>
                    <a:ext cx="45141" cy="6201"/>
                  </a:xfrm>
                  <a:custGeom>
                    <a:avLst/>
                    <a:gdLst/>
                    <a:ahLst/>
                    <a:cxnLst/>
                    <a:rect l="l" t="t" r="r" b="b"/>
                    <a:pathLst>
                      <a:path w="7651" h="1051" extrusionOk="0">
                        <a:moveTo>
                          <a:pt x="0" y="1"/>
                        </a:moveTo>
                        <a:lnTo>
                          <a:pt x="185" y="1051"/>
                        </a:lnTo>
                        <a:lnTo>
                          <a:pt x="7465" y="1051"/>
                        </a:lnTo>
                        <a:lnTo>
                          <a:pt x="76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0" name="Google Shape;8760;p77"/>
                  <p:cNvSpPr/>
                  <p:nvPr/>
                </p:nvSpPr>
                <p:spPr>
                  <a:xfrm>
                    <a:off x="6968649" y="2664244"/>
                    <a:ext cx="132738" cy="25199"/>
                  </a:xfrm>
                  <a:custGeom>
                    <a:avLst/>
                    <a:gdLst/>
                    <a:ahLst/>
                    <a:cxnLst/>
                    <a:rect l="l" t="t" r="r" b="b"/>
                    <a:pathLst>
                      <a:path w="22498" h="4271" extrusionOk="0">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1" name="Google Shape;8761;p77"/>
                  <p:cNvSpPr/>
                  <p:nvPr/>
                </p:nvSpPr>
                <p:spPr>
                  <a:xfrm>
                    <a:off x="6968649" y="2667389"/>
                    <a:ext cx="132738" cy="11776"/>
                  </a:xfrm>
                  <a:custGeom>
                    <a:avLst/>
                    <a:gdLst/>
                    <a:ahLst/>
                    <a:cxnLst/>
                    <a:rect l="l" t="t" r="r" b="b"/>
                    <a:pathLst>
                      <a:path w="22498" h="1996" extrusionOk="0">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2" name="Google Shape;8762;p77"/>
                  <p:cNvSpPr/>
                  <p:nvPr/>
                </p:nvSpPr>
                <p:spPr>
                  <a:xfrm>
                    <a:off x="6963510" y="2683549"/>
                    <a:ext cx="143022" cy="11776"/>
                  </a:xfrm>
                  <a:custGeom>
                    <a:avLst/>
                    <a:gdLst/>
                    <a:ahLst/>
                    <a:cxnLst/>
                    <a:rect l="l" t="t" r="r" b="b"/>
                    <a:pathLst>
                      <a:path w="24241" h="1996" extrusionOk="0">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3" name="Google Shape;8763;p77"/>
                  <p:cNvSpPr/>
                  <p:nvPr/>
                </p:nvSpPr>
                <p:spPr>
                  <a:xfrm>
                    <a:off x="6968649" y="2642639"/>
                    <a:ext cx="132738" cy="25199"/>
                  </a:xfrm>
                  <a:custGeom>
                    <a:avLst/>
                    <a:gdLst/>
                    <a:ahLst/>
                    <a:cxnLst/>
                    <a:rect l="l" t="t" r="r" b="b"/>
                    <a:pathLst>
                      <a:path w="22498" h="4271" extrusionOk="0">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4" name="Google Shape;8764;p77"/>
                  <p:cNvSpPr/>
                  <p:nvPr/>
                </p:nvSpPr>
                <p:spPr>
                  <a:xfrm>
                    <a:off x="6968649" y="2643990"/>
                    <a:ext cx="132738" cy="11776"/>
                  </a:xfrm>
                  <a:custGeom>
                    <a:avLst/>
                    <a:gdLst/>
                    <a:ahLst/>
                    <a:cxnLst/>
                    <a:rect l="l" t="t" r="r" b="b"/>
                    <a:pathLst>
                      <a:path w="22498" h="1996" extrusionOk="0">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5" name="Google Shape;8765;p77"/>
                  <p:cNvSpPr/>
                  <p:nvPr/>
                </p:nvSpPr>
                <p:spPr>
                  <a:xfrm>
                    <a:off x="6963510" y="2660156"/>
                    <a:ext cx="143022" cy="11776"/>
                  </a:xfrm>
                  <a:custGeom>
                    <a:avLst/>
                    <a:gdLst/>
                    <a:ahLst/>
                    <a:cxnLst/>
                    <a:rect l="l" t="t" r="r" b="b"/>
                    <a:pathLst>
                      <a:path w="24241" h="1996" extrusionOk="0">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6" name="Google Shape;8766;p77"/>
                  <p:cNvSpPr/>
                  <p:nvPr/>
                </p:nvSpPr>
                <p:spPr>
                  <a:xfrm>
                    <a:off x="6968649" y="2617451"/>
                    <a:ext cx="132738" cy="25193"/>
                  </a:xfrm>
                  <a:custGeom>
                    <a:avLst/>
                    <a:gdLst/>
                    <a:ahLst/>
                    <a:cxnLst/>
                    <a:rect l="l" t="t" r="r" b="b"/>
                    <a:pathLst>
                      <a:path w="22498" h="4270" extrusionOk="0">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7" name="Google Shape;8767;p77"/>
                  <p:cNvSpPr/>
                  <p:nvPr/>
                </p:nvSpPr>
                <p:spPr>
                  <a:xfrm>
                    <a:off x="6968649" y="2620590"/>
                    <a:ext cx="132738" cy="11782"/>
                  </a:xfrm>
                  <a:custGeom>
                    <a:avLst/>
                    <a:gdLst/>
                    <a:ahLst/>
                    <a:cxnLst/>
                    <a:rect l="l" t="t" r="r" b="b"/>
                    <a:pathLst>
                      <a:path w="22498" h="1997" extrusionOk="0">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8" name="Google Shape;8768;p77"/>
                  <p:cNvSpPr/>
                  <p:nvPr/>
                </p:nvSpPr>
                <p:spPr>
                  <a:xfrm>
                    <a:off x="6963510" y="2613357"/>
                    <a:ext cx="143022" cy="11765"/>
                  </a:xfrm>
                  <a:custGeom>
                    <a:avLst/>
                    <a:gdLst/>
                    <a:ahLst/>
                    <a:cxnLst/>
                    <a:rect l="l" t="t" r="r" b="b"/>
                    <a:pathLst>
                      <a:path w="24241" h="1994" extrusionOk="0">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9" name="Google Shape;8769;p77"/>
                  <p:cNvSpPr/>
                  <p:nvPr/>
                </p:nvSpPr>
                <p:spPr>
                  <a:xfrm>
                    <a:off x="6850372" y="2107302"/>
                    <a:ext cx="369293" cy="477399"/>
                  </a:xfrm>
                  <a:custGeom>
                    <a:avLst/>
                    <a:gdLst/>
                    <a:ahLst/>
                    <a:cxnLst/>
                    <a:rect l="l" t="t" r="r" b="b"/>
                    <a:pathLst>
                      <a:path w="62592" h="80915" extrusionOk="0">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0" name="Google Shape;8770;p77"/>
                  <p:cNvSpPr/>
                  <p:nvPr/>
                </p:nvSpPr>
                <p:spPr>
                  <a:xfrm>
                    <a:off x="6963510" y="2636756"/>
                    <a:ext cx="143022" cy="11776"/>
                  </a:xfrm>
                  <a:custGeom>
                    <a:avLst/>
                    <a:gdLst/>
                    <a:ahLst/>
                    <a:cxnLst/>
                    <a:rect l="l" t="t" r="r" b="b"/>
                    <a:pathLst>
                      <a:path w="24241" h="1996" extrusionOk="0">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71" name="Google Shape;8771;p77"/>
                <p:cNvSpPr/>
                <p:nvPr/>
              </p:nvSpPr>
              <p:spPr>
                <a:xfrm>
                  <a:off x="7046588" y="2275942"/>
                  <a:ext cx="173076" cy="113894"/>
                </a:xfrm>
                <a:custGeom>
                  <a:avLst/>
                  <a:gdLst/>
                  <a:ahLst/>
                  <a:cxnLst/>
                  <a:rect l="l" t="t" r="r" b="b"/>
                  <a:pathLst>
                    <a:path w="29335" h="19304" extrusionOk="0">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2" name="Google Shape;8772;p77"/>
                <p:cNvSpPr/>
                <p:nvPr/>
              </p:nvSpPr>
              <p:spPr>
                <a:xfrm>
                  <a:off x="7046588" y="2107680"/>
                  <a:ext cx="168811" cy="145128"/>
                </a:xfrm>
                <a:custGeom>
                  <a:avLst/>
                  <a:gdLst/>
                  <a:ahLst/>
                  <a:cxnLst/>
                  <a:rect l="l" t="t" r="r" b="b"/>
                  <a:pathLst>
                    <a:path w="28612" h="24598" extrusionOk="0">
                      <a:moveTo>
                        <a:pt x="0" y="1"/>
                      </a:moveTo>
                      <a:lnTo>
                        <a:pt x="0" y="24597"/>
                      </a:lnTo>
                      <a:lnTo>
                        <a:pt x="28612" y="24597"/>
                      </a:lnTo>
                      <a:cubicBezTo>
                        <a:pt x="25701" y="11138"/>
                        <a:pt x="14102" y="876"/>
                        <a:pt x="0" y="1"/>
                      </a:cubicBez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3" name="Google Shape;8773;p77"/>
                <p:cNvSpPr/>
                <p:nvPr/>
              </p:nvSpPr>
              <p:spPr>
                <a:xfrm>
                  <a:off x="6850372" y="2275942"/>
                  <a:ext cx="173082" cy="113894"/>
                </a:xfrm>
                <a:custGeom>
                  <a:avLst/>
                  <a:gdLst/>
                  <a:ahLst/>
                  <a:cxnLst/>
                  <a:rect l="l" t="t" r="r" b="b"/>
                  <a:pathLst>
                    <a:path w="29336" h="19304" extrusionOk="0">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4" name="Google Shape;8774;p77"/>
                <p:cNvSpPr/>
                <p:nvPr/>
              </p:nvSpPr>
              <p:spPr>
                <a:xfrm>
                  <a:off x="6882243" y="2412957"/>
                  <a:ext cx="141211" cy="171743"/>
                </a:xfrm>
                <a:custGeom>
                  <a:avLst/>
                  <a:gdLst/>
                  <a:ahLst/>
                  <a:cxnLst/>
                  <a:rect l="l" t="t" r="r" b="b"/>
                  <a:pathLst>
                    <a:path w="23934" h="29109" extrusionOk="0">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5" name="Google Shape;8775;p77"/>
                <p:cNvSpPr/>
                <p:nvPr/>
              </p:nvSpPr>
              <p:spPr>
                <a:xfrm>
                  <a:off x="6854637" y="2107680"/>
                  <a:ext cx="168817" cy="145128"/>
                </a:xfrm>
                <a:custGeom>
                  <a:avLst/>
                  <a:gdLst/>
                  <a:ahLst/>
                  <a:cxnLst/>
                  <a:rect l="l" t="t" r="r" b="b"/>
                  <a:pathLst>
                    <a:path w="28613" h="24598" extrusionOk="0">
                      <a:moveTo>
                        <a:pt x="28612" y="1"/>
                      </a:moveTo>
                      <a:cubicBezTo>
                        <a:pt x="14512" y="876"/>
                        <a:pt x="2911" y="11138"/>
                        <a:pt x="1" y="24597"/>
                      </a:cubicBezTo>
                      <a:lnTo>
                        <a:pt x="28612" y="24597"/>
                      </a:lnTo>
                      <a:lnTo>
                        <a:pt x="28612" y="1"/>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6" name="Google Shape;8776;p77"/>
                <p:cNvSpPr/>
                <p:nvPr/>
              </p:nvSpPr>
              <p:spPr>
                <a:xfrm>
                  <a:off x="7046588" y="2412957"/>
                  <a:ext cx="141205" cy="171743"/>
                </a:xfrm>
                <a:custGeom>
                  <a:avLst/>
                  <a:gdLst/>
                  <a:ahLst/>
                  <a:cxnLst/>
                  <a:rect l="l" t="t" r="r" b="b"/>
                  <a:pathLst>
                    <a:path w="23933" h="29109" extrusionOk="0">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8777" name="Google Shape;8777;p77"/>
          <p:cNvGrpSpPr/>
          <p:nvPr/>
        </p:nvGrpSpPr>
        <p:grpSpPr>
          <a:xfrm>
            <a:off x="5795610" y="2063018"/>
            <a:ext cx="671358" cy="671358"/>
            <a:chOff x="6535625" y="760425"/>
            <a:chExt cx="1665900" cy="1665900"/>
          </a:xfrm>
        </p:grpSpPr>
        <p:sp>
          <p:nvSpPr>
            <p:cNvPr id="8778" name="Google Shape;8778;p77"/>
            <p:cNvSpPr/>
            <p:nvPr/>
          </p:nvSpPr>
          <p:spPr>
            <a:xfrm>
              <a:off x="6535625" y="760425"/>
              <a:ext cx="1665900" cy="16659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9" name="Google Shape;8779;p77"/>
            <p:cNvSpPr/>
            <p:nvPr/>
          </p:nvSpPr>
          <p:spPr>
            <a:xfrm>
              <a:off x="6713675" y="1116525"/>
              <a:ext cx="1309800" cy="13098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0" name="Google Shape;8780;p77"/>
            <p:cNvSpPr/>
            <p:nvPr/>
          </p:nvSpPr>
          <p:spPr>
            <a:xfrm>
              <a:off x="6831275" y="1351725"/>
              <a:ext cx="1074600" cy="1074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1" name="Google Shape;8781;p77"/>
            <p:cNvSpPr/>
            <p:nvPr/>
          </p:nvSpPr>
          <p:spPr>
            <a:xfrm>
              <a:off x="6942425" y="1574025"/>
              <a:ext cx="852300" cy="852300"/>
            </a:xfrm>
            <a:prstGeom prst="ellipse">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2" name="Google Shape;8782;p77"/>
          <p:cNvGrpSpPr/>
          <p:nvPr/>
        </p:nvGrpSpPr>
        <p:grpSpPr>
          <a:xfrm>
            <a:off x="732427" y="3731418"/>
            <a:ext cx="1340789" cy="640830"/>
            <a:chOff x="238125" y="1151100"/>
            <a:chExt cx="7139450" cy="3412300"/>
          </a:xfrm>
        </p:grpSpPr>
        <p:sp>
          <p:nvSpPr>
            <p:cNvPr id="8783" name="Google Shape;8783;p77"/>
            <p:cNvSpPr/>
            <p:nvPr/>
          </p:nvSpPr>
          <p:spPr>
            <a:xfrm>
              <a:off x="3468350" y="4223875"/>
              <a:ext cx="679000" cy="33952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4" name="Google Shape;8784;p77"/>
            <p:cNvSpPr/>
            <p:nvPr/>
          </p:nvSpPr>
          <p:spPr>
            <a:xfrm>
              <a:off x="3730250" y="3276125"/>
              <a:ext cx="147275" cy="956575"/>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5" name="Google Shape;8785;p77"/>
            <p:cNvSpPr/>
            <p:nvPr/>
          </p:nvSpPr>
          <p:spPr>
            <a:xfrm>
              <a:off x="3796275" y="3875600"/>
              <a:ext cx="839350" cy="630550"/>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6" name="Google Shape;8786;p77"/>
            <p:cNvSpPr/>
            <p:nvPr/>
          </p:nvSpPr>
          <p:spPr>
            <a:xfrm>
              <a:off x="6240475" y="3130600"/>
              <a:ext cx="1137100" cy="1432800"/>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7" name="Google Shape;8787;p77"/>
            <p:cNvSpPr/>
            <p:nvPr/>
          </p:nvSpPr>
          <p:spPr>
            <a:xfrm>
              <a:off x="5243900" y="1696775"/>
              <a:ext cx="1764175" cy="1777475"/>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8" name="Google Shape;8788;p77"/>
            <p:cNvSpPr/>
            <p:nvPr/>
          </p:nvSpPr>
          <p:spPr>
            <a:xfrm>
              <a:off x="3812150" y="1151100"/>
              <a:ext cx="1896075" cy="1245900"/>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9" name="Google Shape;8789;p77"/>
            <p:cNvSpPr/>
            <p:nvPr/>
          </p:nvSpPr>
          <p:spPr>
            <a:xfrm>
              <a:off x="1910550" y="1151100"/>
              <a:ext cx="1901625" cy="1244175"/>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0" name="Google Shape;8790;p77"/>
            <p:cNvSpPr/>
            <p:nvPr/>
          </p:nvSpPr>
          <p:spPr>
            <a:xfrm>
              <a:off x="608475" y="1694725"/>
              <a:ext cx="1766425" cy="1778150"/>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1" name="Google Shape;8791;p77"/>
            <p:cNvSpPr/>
            <p:nvPr/>
          </p:nvSpPr>
          <p:spPr>
            <a:xfrm>
              <a:off x="238125" y="3129050"/>
              <a:ext cx="1137975" cy="1434175"/>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2" name="Google Shape;8792;p77"/>
            <p:cNvSpPr/>
            <p:nvPr/>
          </p:nvSpPr>
          <p:spPr>
            <a:xfrm>
              <a:off x="1924656" y="1941325"/>
              <a:ext cx="3773110" cy="1646329"/>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3" name="Google Shape;8793;p77"/>
            <p:cNvSpPr/>
            <p:nvPr/>
          </p:nvSpPr>
          <p:spPr>
            <a:xfrm>
              <a:off x="1028863" y="2678027"/>
              <a:ext cx="1805597" cy="188532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4" name="Google Shape;8794;p77"/>
            <p:cNvSpPr/>
            <p:nvPr/>
          </p:nvSpPr>
          <p:spPr>
            <a:xfrm>
              <a:off x="4792190" y="2679937"/>
              <a:ext cx="1798951" cy="1883410"/>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5" name="Google Shape;8795;p77"/>
          <p:cNvGrpSpPr/>
          <p:nvPr/>
        </p:nvGrpSpPr>
        <p:grpSpPr>
          <a:xfrm>
            <a:off x="5599650" y="2934699"/>
            <a:ext cx="985357" cy="585764"/>
            <a:chOff x="5145061" y="2881789"/>
            <a:chExt cx="1107641" cy="658458"/>
          </a:xfrm>
        </p:grpSpPr>
        <p:grpSp>
          <p:nvGrpSpPr>
            <p:cNvPr id="8796" name="Google Shape;8796;p77"/>
            <p:cNvGrpSpPr/>
            <p:nvPr/>
          </p:nvGrpSpPr>
          <p:grpSpPr>
            <a:xfrm>
              <a:off x="5722989" y="3244587"/>
              <a:ext cx="529713" cy="295659"/>
              <a:chOff x="5722989" y="3244587"/>
              <a:chExt cx="529713" cy="295659"/>
            </a:xfrm>
          </p:grpSpPr>
          <p:sp>
            <p:nvSpPr>
              <p:cNvPr id="8797" name="Google Shape;8797;p77"/>
              <p:cNvSpPr/>
              <p:nvPr/>
            </p:nvSpPr>
            <p:spPr>
              <a:xfrm>
                <a:off x="5722989" y="3244587"/>
                <a:ext cx="341346" cy="295659"/>
              </a:xfrm>
              <a:custGeom>
                <a:avLst/>
                <a:gdLst/>
                <a:ahLst/>
                <a:cxnLst/>
                <a:rect l="l" t="t" r="r" b="b"/>
                <a:pathLst>
                  <a:path w="2576195" h="2231390" extrusionOk="0">
                    <a:moveTo>
                      <a:pt x="1288021" y="0"/>
                    </a:moveTo>
                    <a:lnTo>
                      <a:pt x="0" y="2230932"/>
                    </a:lnTo>
                    <a:lnTo>
                      <a:pt x="2576042" y="2230932"/>
                    </a:lnTo>
                    <a:lnTo>
                      <a:pt x="1288021" y="0"/>
                    </a:lnTo>
                    <a:close/>
                  </a:path>
                </a:pathLst>
              </a:custGeom>
              <a:solidFill>
                <a:srgbClr val="869F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8798" name="Google Shape;8798;p77"/>
              <p:cNvSpPr/>
              <p:nvPr/>
            </p:nvSpPr>
            <p:spPr>
              <a:xfrm>
                <a:off x="6035543" y="3298113"/>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8799" name="Google Shape;8799;p77"/>
            <p:cNvGrpSpPr/>
            <p:nvPr/>
          </p:nvGrpSpPr>
          <p:grpSpPr>
            <a:xfrm>
              <a:off x="5145061" y="3244587"/>
              <a:ext cx="536807" cy="295659"/>
              <a:chOff x="5145061" y="3244587"/>
              <a:chExt cx="536807" cy="295659"/>
            </a:xfrm>
          </p:grpSpPr>
          <p:sp>
            <p:nvSpPr>
              <p:cNvPr id="8800" name="Google Shape;8800;p77"/>
              <p:cNvSpPr/>
              <p:nvPr/>
            </p:nvSpPr>
            <p:spPr>
              <a:xfrm>
                <a:off x="5340522" y="3244587"/>
                <a:ext cx="341346" cy="295659"/>
              </a:xfrm>
              <a:custGeom>
                <a:avLst/>
                <a:gdLst/>
                <a:ahLst/>
                <a:cxnLst/>
                <a:rect l="l" t="t" r="r" b="b"/>
                <a:pathLst>
                  <a:path w="2576195" h="2231390" extrusionOk="0">
                    <a:moveTo>
                      <a:pt x="1288034" y="0"/>
                    </a:moveTo>
                    <a:lnTo>
                      <a:pt x="0" y="2230920"/>
                    </a:lnTo>
                    <a:lnTo>
                      <a:pt x="2576055" y="2230920"/>
                    </a:lnTo>
                    <a:lnTo>
                      <a:pt x="1288034" y="0"/>
                    </a:lnTo>
                    <a:close/>
                  </a:path>
                </a:pathLst>
              </a:custGeom>
              <a:solidFill>
                <a:srgbClr val="5F7D9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8801" name="Google Shape;8801;p77"/>
              <p:cNvSpPr/>
              <p:nvPr/>
            </p:nvSpPr>
            <p:spPr>
              <a:xfrm flipH="1">
                <a:off x="5145061" y="3298599"/>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8802" name="Google Shape;8802;p77"/>
            <p:cNvGrpSpPr/>
            <p:nvPr/>
          </p:nvGrpSpPr>
          <p:grpSpPr>
            <a:xfrm>
              <a:off x="5341327" y="2898245"/>
              <a:ext cx="532309" cy="614891"/>
              <a:chOff x="5341327" y="2898245"/>
              <a:chExt cx="532309" cy="614891"/>
            </a:xfrm>
          </p:grpSpPr>
          <p:sp>
            <p:nvSpPr>
              <p:cNvPr id="8803" name="Google Shape;8803;p77"/>
              <p:cNvSpPr/>
              <p:nvPr/>
            </p:nvSpPr>
            <p:spPr>
              <a:xfrm>
                <a:off x="5532290" y="3217476"/>
                <a:ext cx="341346" cy="295659"/>
              </a:xfrm>
              <a:custGeom>
                <a:avLst/>
                <a:gdLst/>
                <a:ahLst/>
                <a:cxnLst/>
                <a:rect l="l" t="t" r="r" b="b"/>
                <a:pathLst>
                  <a:path w="2576195" h="2231390" extrusionOk="0">
                    <a:moveTo>
                      <a:pt x="2576042" y="0"/>
                    </a:moveTo>
                    <a:lnTo>
                      <a:pt x="0" y="0"/>
                    </a:lnTo>
                    <a:lnTo>
                      <a:pt x="1288021" y="2230920"/>
                    </a:lnTo>
                    <a:lnTo>
                      <a:pt x="2576042" y="0"/>
                    </a:lnTo>
                    <a:close/>
                  </a:path>
                </a:pathLst>
              </a:custGeom>
              <a:solidFill>
                <a:srgbClr val="E3E9E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8804" name="Google Shape;8804;p77"/>
              <p:cNvSpPr/>
              <p:nvPr/>
            </p:nvSpPr>
            <p:spPr>
              <a:xfrm flipH="1">
                <a:off x="5341327" y="2898245"/>
                <a:ext cx="217159" cy="33450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8805" name="Google Shape;8805;p77"/>
            <p:cNvGrpSpPr/>
            <p:nvPr/>
          </p:nvGrpSpPr>
          <p:grpSpPr>
            <a:xfrm>
              <a:off x="5532290" y="2881789"/>
              <a:ext cx="620516" cy="305456"/>
              <a:chOff x="5532290" y="2881789"/>
              <a:chExt cx="620516" cy="305456"/>
            </a:xfrm>
          </p:grpSpPr>
          <p:sp>
            <p:nvSpPr>
              <p:cNvPr id="8806" name="Google Shape;8806;p77"/>
              <p:cNvSpPr/>
              <p:nvPr/>
            </p:nvSpPr>
            <p:spPr>
              <a:xfrm>
                <a:off x="5532290" y="2891586"/>
                <a:ext cx="341346" cy="295659"/>
              </a:xfrm>
              <a:custGeom>
                <a:avLst/>
                <a:gdLst/>
                <a:ahLst/>
                <a:cxnLst/>
                <a:rect l="l" t="t" r="r" b="b"/>
                <a:pathLst>
                  <a:path w="2576195" h="2231390" extrusionOk="0">
                    <a:moveTo>
                      <a:pt x="1288021" y="0"/>
                    </a:moveTo>
                    <a:lnTo>
                      <a:pt x="0" y="2230920"/>
                    </a:lnTo>
                    <a:lnTo>
                      <a:pt x="2576042" y="2230920"/>
                    </a:lnTo>
                    <a:lnTo>
                      <a:pt x="1288021" y="0"/>
                    </a:lnTo>
                    <a:close/>
                  </a:path>
                </a:pathLst>
              </a:custGeom>
              <a:solidFill>
                <a:srgbClr val="435D7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8807" name="Google Shape;8807;p77"/>
              <p:cNvSpPr/>
              <p:nvPr/>
            </p:nvSpPr>
            <p:spPr>
              <a:xfrm>
                <a:off x="5837311" y="2881789"/>
                <a:ext cx="315495" cy="288369"/>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grpSp>
        <p:nvGrpSpPr>
          <p:cNvPr id="8808" name="Google Shape;8808;p77"/>
          <p:cNvGrpSpPr/>
          <p:nvPr/>
        </p:nvGrpSpPr>
        <p:grpSpPr>
          <a:xfrm>
            <a:off x="8178573" y="3726757"/>
            <a:ext cx="269068" cy="645491"/>
            <a:chOff x="7026852" y="3311869"/>
            <a:chExt cx="434331" cy="1041954"/>
          </a:xfrm>
        </p:grpSpPr>
        <p:sp>
          <p:nvSpPr>
            <p:cNvPr id="8809" name="Google Shape;8809;p77"/>
            <p:cNvSpPr/>
            <p:nvPr/>
          </p:nvSpPr>
          <p:spPr>
            <a:xfrm>
              <a:off x="7026852" y="3311869"/>
              <a:ext cx="434331" cy="847405"/>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0" name="Google Shape;8810;p77"/>
            <p:cNvSpPr/>
            <p:nvPr/>
          </p:nvSpPr>
          <p:spPr>
            <a:xfrm>
              <a:off x="7082395" y="3359392"/>
              <a:ext cx="323321" cy="32332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1" name="Google Shape;8811;p77"/>
            <p:cNvSpPr/>
            <p:nvPr/>
          </p:nvSpPr>
          <p:spPr>
            <a:xfrm>
              <a:off x="7026852" y="4159239"/>
              <a:ext cx="434331" cy="194585"/>
            </a:xfrm>
            <a:custGeom>
              <a:avLst/>
              <a:gdLst/>
              <a:ahLst/>
              <a:cxnLst/>
              <a:rect l="l" t="t" r="r" b="b"/>
              <a:pathLst>
                <a:path w="16734" h="7497" extrusionOk="0">
                  <a:moveTo>
                    <a:pt x="1" y="1"/>
                  </a:moveTo>
                  <a:lnTo>
                    <a:pt x="8369" y="7496"/>
                  </a:lnTo>
                  <a:lnTo>
                    <a:pt x="1673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2" name="Google Shape;8812;p77"/>
          <p:cNvGrpSpPr/>
          <p:nvPr/>
        </p:nvGrpSpPr>
        <p:grpSpPr>
          <a:xfrm>
            <a:off x="6195154" y="3765995"/>
            <a:ext cx="293882" cy="293836"/>
            <a:chOff x="4873519" y="3311869"/>
            <a:chExt cx="499374" cy="499296"/>
          </a:xfrm>
        </p:grpSpPr>
        <p:sp>
          <p:nvSpPr>
            <p:cNvPr id="8813" name="Google Shape;8813;p77"/>
            <p:cNvSpPr/>
            <p:nvPr/>
          </p:nvSpPr>
          <p:spPr>
            <a:xfrm>
              <a:off x="4873519" y="3311869"/>
              <a:ext cx="499374" cy="499296"/>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4" name="Google Shape;8814;p77"/>
            <p:cNvSpPr/>
            <p:nvPr/>
          </p:nvSpPr>
          <p:spPr>
            <a:xfrm>
              <a:off x="4894620" y="3329830"/>
              <a:ext cx="202112" cy="182386"/>
            </a:xfrm>
            <a:custGeom>
              <a:avLst/>
              <a:gdLst/>
              <a:ahLst/>
              <a:cxnLst/>
              <a:rect l="l" t="t" r="r" b="b"/>
              <a:pathLst>
                <a:path w="7787" h="7027" extrusionOk="0">
                  <a:moveTo>
                    <a:pt x="0" y="1"/>
                  </a:moveTo>
                  <a:lnTo>
                    <a:pt x="0" y="7026"/>
                  </a:lnTo>
                  <a:lnTo>
                    <a:pt x="7787"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5" name="Google Shape;8815;p77"/>
          <p:cNvGrpSpPr/>
          <p:nvPr/>
        </p:nvGrpSpPr>
        <p:grpSpPr>
          <a:xfrm>
            <a:off x="6195154" y="4078366"/>
            <a:ext cx="293882" cy="293882"/>
            <a:chOff x="4873519" y="3875839"/>
            <a:chExt cx="499374" cy="499374"/>
          </a:xfrm>
        </p:grpSpPr>
        <p:sp>
          <p:nvSpPr>
            <p:cNvPr id="8816" name="Google Shape;8816;p77"/>
            <p:cNvSpPr/>
            <p:nvPr/>
          </p:nvSpPr>
          <p:spPr>
            <a:xfrm>
              <a:off x="4873519" y="3875839"/>
              <a:ext cx="499374" cy="499374"/>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7" name="Google Shape;8817;p77"/>
            <p:cNvSpPr/>
            <p:nvPr/>
          </p:nvSpPr>
          <p:spPr>
            <a:xfrm>
              <a:off x="4894620" y="3893826"/>
              <a:ext cx="202112" cy="182360"/>
            </a:xfrm>
            <a:custGeom>
              <a:avLst/>
              <a:gdLst/>
              <a:ahLst/>
              <a:cxnLst/>
              <a:rect l="l" t="t" r="r" b="b"/>
              <a:pathLst>
                <a:path w="7787" h="7026" extrusionOk="0">
                  <a:moveTo>
                    <a:pt x="0" y="0"/>
                  </a:moveTo>
                  <a:lnTo>
                    <a:pt x="0" y="7026"/>
                  </a:lnTo>
                  <a:lnTo>
                    <a:pt x="7787"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8" name="Google Shape;8818;p77"/>
          <p:cNvGrpSpPr/>
          <p:nvPr/>
        </p:nvGrpSpPr>
        <p:grpSpPr>
          <a:xfrm>
            <a:off x="2425681" y="2050319"/>
            <a:ext cx="698104" cy="698208"/>
            <a:chOff x="2565073" y="2075876"/>
            <a:chExt cx="672482" cy="672518"/>
          </a:xfrm>
        </p:grpSpPr>
        <p:sp>
          <p:nvSpPr>
            <p:cNvPr id="8819" name="Google Shape;8819;p77"/>
            <p:cNvSpPr/>
            <p:nvPr/>
          </p:nvSpPr>
          <p:spPr>
            <a:xfrm>
              <a:off x="2642193" y="2530650"/>
              <a:ext cx="419588" cy="217743"/>
            </a:xfrm>
            <a:custGeom>
              <a:avLst/>
              <a:gdLst/>
              <a:ahLst/>
              <a:cxnLst/>
              <a:rect l="l" t="t" r="r" b="b"/>
              <a:pathLst>
                <a:path w="130611" h="67780" extrusionOk="0">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0" name="Google Shape;8820;p77"/>
            <p:cNvSpPr/>
            <p:nvPr/>
          </p:nvSpPr>
          <p:spPr>
            <a:xfrm>
              <a:off x="2910083" y="2420918"/>
              <a:ext cx="327379" cy="312727"/>
            </a:xfrm>
            <a:custGeom>
              <a:avLst/>
              <a:gdLst/>
              <a:ahLst/>
              <a:cxnLst/>
              <a:rect l="l" t="t" r="r" b="b"/>
              <a:pathLst>
                <a:path w="101908" h="97347" extrusionOk="0">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1" name="Google Shape;8821;p77"/>
            <p:cNvSpPr/>
            <p:nvPr/>
          </p:nvSpPr>
          <p:spPr>
            <a:xfrm>
              <a:off x="2999034" y="2125384"/>
              <a:ext cx="238522" cy="411351"/>
            </a:xfrm>
            <a:custGeom>
              <a:avLst/>
              <a:gdLst/>
              <a:ahLst/>
              <a:cxnLst/>
              <a:rect l="l" t="t" r="r" b="b"/>
              <a:pathLst>
                <a:path w="74248" h="128047" extrusionOk="0">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2" name="Google Shape;8822;p77"/>
            <p:cNvSpPr/>
            <p:nvPr/>
          </p:nvSpPr>
          <p:spPr>
            <a:xfrm>
              <a:off x="2740849" y="2075876"/>
              <a:ext cx="419604" cy="217734"/>
            </a:xfrm>
            <a:custGeom>
              <a:avLst/>
              <a:gdLst/>
              <a:ahLst/>
              <a:cxnLst/>
              <a:rect l="l" t="t" r="r" b="b"/>
              <a:pathLst>
                <a:path w="130616" h="67777" extrusionOk="0">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3" name="Google Shape;8823;p77"/>
            <p:cNvSpPr/>
            <p:nvPr/>
          </p:nvSpPr>
          <p:spPr>
            <a:xfrm>
              <a:off x="2565167" y="2090625"/>
              <a:ext cx="327379" cy="312740"/>
            </a:xfrm>
            <a:custGeom>
              <a:avLst/>
              <a:gdLst/>
              <a:ahLst/>
              <a:cxnLst/>
              <a:rect l="l" t="t" r="r" b="b"/>
              <a:pathLst>
                <a:path w="101908" h="97351" extrusionOk="0">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4" name="Google Shape;8824;p77"/>
            <p:cNvSpPr/>
            <p:nvPr/>
          </p:nvSpPr>
          <p:spPr>
            <a:xfrm>
              <a:off x="2565073" y="2287538"/>
              <a:ext cx="218572" cy="409555"/>
            </a:xfrm>
            <a:custGeom>
              <a:avLst/>
              <a:gdLst/>
              <a:ahLst/>
              <a:cxnLst/>
              <a:rect l="l" t="t" r="r" b="b"/>
              <a:pathLst>
                <a:path w="68038" h="127488" extrusionOk="0">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5" name="Google Shape;8825;p77"/>
          <p:cNvGrpSpPr/>
          <p:nvPr/>
        </p:nvGrpSpPr>
        <p:grpSpPr>
          <a:xfrm>
            <a:off x="5649092" y="3734919"/>
            <a:ext cx="438354" cy="637329"/>
            <a:chOff x="1697726" y="3244179"/>
            <a:chExt cx="788124" cy="1146069"/>
          </a:xfrm>
        </p:grpSpPr>
        <p:sp>
          <p:nvSpPr>
            <p:cNvPr id="8826" name="Google Shape;8826;p77"/>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7" name="Google Shape;8827;p77"/>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28" name="Google Shape;8828;p77"/>
          <p:cNvSpPr/>
          <p:nvPr/>
        </p:nvSpPr>
        <p:spPr>
          <a:xfrm>
            <a:off x="8146351" y="3622703"/>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29" name="Google Shape;8829;p77"/>
          <p:cNvGrpSpPr/>
          <p:nvPr/>
        </p:nvGrpSpPr>
        <p:grpSpPr>
          <a:xfrm>
            <a:off x="7650306" y="2063282"/>
            <a:ext cx="799565" cy="670282"/>
            <a:chOff x="7617850" y="2063282"/>
            <a:chExt cx="799565" cy="670282"/>
          </a:xfrm>
        </p:grpSpPr>
        <p:cxnSp>
          <p:nvCxnSpPr>
            <p:cNvPr id="8830" name="Google Shape;8830;p77"/>
            <p:cNvCxnSpPr/>
            <p:nvPr/>
          </p:nvCxnSpPr>
          <p:spPr>
            <a:xfrm rot="5400000" flipH="1">
              <a:off x="7629118"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8831" name="Google Shape;8831;p77"/>
            <p:cNvCxnSpPr/>
            <p:nvPr/>
          </p:nvCxnSpPr>
          <p:spPr>
            <a:xfrm rot="-5400000">
              <a:off x="8276270"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8832" name="Google Shape;8832;p77"/>
            <p:cNvCxnSpPr/>
            <p:nvPr/>
          </p:nvCxnSpPr>
          <p:spPr>
            <a:xfrm rot="5400000">
              <a:off x="7629118"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8833" name="Google Shape;8833;p77"/>
            <p:cNvCxnSpPr/>
            <p:nvPr/>
          </p:nvCxnSpPr>
          <p:spPr>
            <a:xfrm rot="-5400000" flipH="1">
              <a:off x="8276270"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8834" name="Google Shape;8834;p77"/>
            <p:cNvCxnSpPr/>
            <p:nvPr/>
          </p:nvCxnSpPr>
          <p:spPr>
            <a:xfrm rot="10800000">
              <a:off x="7617850" y="2393356"/>
              <a:ext cx="83400" cy="0"/>
            </a:xfrm>
            <a:prstGeom prst="straightConnector1">
              <a:avLst/>
            </a:prstGeom>
            <a:noFill/>
            <a:ln w="9525" cap="flat" cmpd="sng">
              <a:solidFill>
                <a:srgbClr val="667E92"/>
              </a:solidFill>
              <a:prstDash val="solid"/>
              <a:round/>
              <a:headEnd type="none" w="med" len="med"/>
              <a:tailEnd type="none" w="med" len="med"/>
            </a:ln>
          </p:spPr>
        </p:cxnSp>
        <p:cxnSp>
          <p:nvCxnSpPr>
            <p:cNvPr id="8835" name="Google Shape;8835;p77"/>
            <p:cNvCxnSpPr/>
            <p:nvPr/>
          </p:nvCxnSpPr>
          <p:spPr>
            <a:xfrm rot="10800000">
              <a:off x="8334015" y="2393356"/>
              <a:ext cx="83400" cy="0"/>
            </a:xfrm>
            <a:prstGeom prst="straightConnector1">
              <a:avLst/>
            </a:prstGeom>
            <a:noFill/>
            <a:ln w="9525" cap="flat" cmpd="sng">
              <a:solidFill>
                <a:srgbClr val="667E92"/>
              </a:solidFill>
              <a:prstDash val="solid"/>
              <a:round/>
              <a:headEnd type="none" w="med" len="med"/>
              <a:tailEnd type="none" w="med" len="med"/>
            </a:ln>
          </p:spPr>
        </p:cxnSp>
        <p:grpSp>
          <p:nvGrpSpPr>
            <p:cNvPr id="8836" name="Google Shape;8836;p77"/>
            <p:cNvGrpSpPr/>
            <p:nvPr/>
          </p:nvGrpSpPr>
          <p:grpSpPr>
            <a:xfrm>
              <a:off x="7734309" y="2063282"/>
              <a:ext cx="570957" cy="620095"/>
              <a:chOff x="7734309" y="2063282"/>
              <a:chExt cx="570957" cy="620095"/>
            </a:xfrm>
          </p:grpSpPr>
          <p:grpSp>
            <p:nvGrpSpPr>
              <p:cNvPr id="8837" name="Google Shape;8837;p77"/>
              <p:cNvGrpSpPr/>
              <p:nvPr/>
            </p:nvGrpSpPr>
            <p:grpSpPr>
              <a:xfrm>
                <a:off x="8031573" y="2063282"/>
                <a:ext cx="273693" cy="620095"/>
                <a:chOff x="8031573" y="2063282"/>
                <a:chExt cx="273693" cy="620095"/>
              </a:xfrm>
            </p:grpSpPr>
            <p:sp>
              <p:nvSpPr>
                <p:cNvPr id="8838" name="Google Shape;8838;p77"/>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9" name="Google Shape;8839;p77"/>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0" name="Google Shape;8840;p77"/>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1" name="Google Shape;8841;p77"/>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2" name="Google Shape;8842;p77"/>
              <p:cNvGrpSpPr/>
              <p:nvPr/>
            </p:nvGrpSpPr>
            <p:grpSpPr>
              <a:xfrm flipH="1">
                <a:off x="7734309" y="2063282"/>
                <a:ext cx="273693" cy="620095"/>
                <a:chOff x="8031573" y="2063282"/>
                <a:chExt cx="273693" cy="620095"/>
              </a:xfrm>
            </p:grpSpPr>
            <p:sp>
              <p:nvSpPr>
                <p:cNvPr id="8843" name="Google Shape;8843;p77"/>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4" name="Google Shape;8844;p77"/>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5" name="Google Shape;8845;p77"/>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6" name="Google Shape;8846;p77"/>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8847" name="Google Shape;8847;p77"/>
          <p:cNvSpPr/>
          <p:nvPr/>
        </p:nvSpPr>
        <p:spPr>
          <a:xfrm>
            <a:off x="7110561" y="3755372"/>
            <a:ext cx="558742" cy="616877"/>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8" name="Google Shape;8848;p77"/>
          <p:cNvSpPr/>
          <p:nvPr/>
        </p:nvSpPr>
        <p:spPr>
          <a:xfrm rot="10800000">
            <a:off x="6596743" y="375278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49" name="Google Shape;8849;p77"/>
          <p:cNvGrpSpPr/>
          <p:nvPr/>
        </p:nvGrpSpPr>
        <p:grpSpPr>
          <a:xfrm>
            <a:off x="7836913" y="2916765"/>
            <a:ext cx="602567" cy="601884"/>
            <a:chOff x="1186975" y="238125"/>
            <a:chExt cx="5244275" cy="5238325"/>
          </a:xfrm>
        </p:grpSpPr>
        <p:sp>
          <p:nvSpPr>
            <p:cNvPr id="8850" name="Google Shape;8850;p77"/>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1" name="Google Shape;8851;p77"/>
            <p:cNvSpPr/>
            <p:nvPr/>
          </p:nvSpPr>
          <p:spPr>
            <a:xfrm>
              <a:off x="1186975" y="2279750"/>
              <a:ext cx="2628625"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2" name="Google Shape;8852;p77"/>
            <p:cNvSpPr/>
            <p:nvPr/>
          </p:nvSpPr>
          <p:spPr>
            <a:xfrm>
              <a:off x="3802600" y="239450"/>
              <a:ext cx="2628650" cy="3196825"/>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3" name="Google Shape;8853;p77"/>
            <p:cNvSpPr/>
            <p:nvPr/>
          </p:nvSpPr>
          <p:spPr>
            <a:xfrm>
              <a:off x="3232500"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4" name="Google Shape;8854;p77"/>
          <p:cNvGrpSpPr/>
          <p:nvPr/>
        </p:nvGrpSpPr>
        <p:grpSpPr>
          <a:xfrm>
            <a:off x="3279650" y="2056249"/>
            <a:ext cx="651848" cy="687338"/>
            <a:chOff x="3400515" y="2056248"/>
            <a:chExt cx="698134" cy="735987"/>
          </a:xfrm>
        </p:grpSpPr>
        <p:grpSp>
          <p:nvGrpSpPr>
            <p:cNvPr id="8855" name="Google Shape;8855;p77"/>
            <p:cNvGrpSpPr/>
            <p:nvPr/>
          </p:nvGrpSpPr>
          <p:grpSpPr>
            <a:xfrm>
              <a:off x="3400515" y="2283913"/>
              <a:ext cx="312919" cy="219900"/>
              <a:chOff x="3400515" y="2283913"/>
              <a:chExt cx="312919" cy="219900"/>
            </a:xfrm>
          </p:grpSpPr>
          <p:sp>
            <p:nvSpPr>
              <p:cNvPr id="8856" name="Google Shape;8856;p77"/>
              <p:cNvSpPr/>
              <p:nvPr/>
            </p:nvSpPr>
            <p:spPr>
              <a:xfrm>
                <a:off x="3493534" y="2283913"/>
                <a:ext cx="219900" cy="219900"/>
              </a:xfrm>
              <a:prstGeom prst="ellipse">
                <a:avLst/>
              </a:prstGeom>
              <a:solidFill>
                <a:srgbClr val="435D7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8857" name="Google Shape;8857;p77"/>
              <p:cNvCxnSpPr/>
              <p:nvPr/>
            </p:nvCxnSpPr>
            <p:spPr>
              <a:xfrm rot="10800000">
                <a:off x="3400515" y="2393804"/>
                <a:ext cx="95400" cy="0"/>
              </a:xfrm>
              <a:prstGeom prst="straightConnector1">
                <a:avLst/>
              </a:prstGeom>
              <a:noFill/>
              <a:ln w="28575" cap="flat" cmpd="sng">
                <a:solidFill>
                  <a:srgbClr val="435D74"/>
                </a:solidFill>
                <a:prstDash val="solid"/>
                <a:round/>
                <a:headEnd type="none" w="med" len="med"/>
                <a:tailEnd type="none" w="med" len="med"/>
              </a:ln>
            </p:spPr>
          </p:cxnSp>
        </p:grpSp>
        <p:grpSp>
          <p:nvGrpSpPr>
            <p:cNvPr id="8858" name="Google Shape;8858;p77"/>
            <p:cNvGrpSpPr/>
            <p:nvPr/>
          </p:nvGrpSpPr>
          <p:grpSpPr>
            <a:xfrm>
              <a:off x="3547823" y="2461089"/>
              <a:ext cx="219900" cy="331146"/>
              <a:chOff x="3547823" y="2461089"/>
              <a:chExt cx="219900" cy="331146"/>
            </a:xfrm>
          </p:grpSpPr>
          <p:sp>
            <p:nvSpPr>
              <p:cNvPr id="8859" name="Google Shape;8859;p77"/>
              <p:cNvSpPr/>
              <p:nvPr/>
            </p:nvSpPr>
            <p:spPr>
              <a:xfrm>
                <a:off x="3547823" y="2461089"/>
                <a:ext cx="219900" cy="219900"/>
              </a:xfrm>
              <a:prstGeom prst="ellipse">
                <a:avLst/>
              </a:prstGeom>
              <a:solidFill>
                <a:srgbClr val="5F7D9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8860" name="Google Shape;8860;p77"/>
              <p:cNvCxnSpPr/>
              <p:nvPr/>
            </p:nvCxnSpPr>
            <p:spPr>
              <a:xfrm rot="10800000">
                <a:off x="3657701" y="2678535"/>
                <a:ext cx="0" cy="113700"/>
              </a:xfrm>
              <a:prstGeom prst="straightConnector1">
                <a:avLst/>
              </a:prstGeom>
              <a:noFill/>
              <a:ln w="28575" cap="flat" cmpd="sng">
                <a:solidFill>
                  <a:srgbClr val="5F7D95"/>
                </a:solidFill>
                <a:prstDash val="solid"/>
                <a:round/>
                <a:headEnd type="none" w="med" len="med"/>
                <a:tailEnd type="none" w="med" len="med"/>
              </a:ln>
            </p:spPr>
          </p:cxnSp>
        </p:grpSp>
        <p:grpSp>
          <p:nvGrpSpPr>
            <p:cNvPr id="8861" name="Google Shape;8861;p77"/>
            <p:cNvGrpSpPr/>
            <p:nvPr/>
          </p:nvGrpSpPr>
          <p:grpSpPr>
            <a:xfrm>
              <a:off x="3734138" y="2461089"/>
              <a:ext cx="219900" cy="331146"/>
              <a:chOff x="3734138" y="2461089"/>
              <a:chExt cx="219900" cy="331146"/>
            </a:xfrm>
          </p:grpSpPr>
          <p:sp>
            <p:nvSpPr>
              <p:cNvPr id="8862" name="Google Shape;8862;p77"/>
              <p:cNvSpPr/>
              <p:nvPr/>
            </p:nvSpPr>
            <p:spPr>
              <a:xfrm>
                <a:off x="3734138" y="2461089"/>
                <a:ext cx="219900" cy="219900"/>
              </a:xfrm>
              <a:prstGeom prst="ellipse">
                <a:avLst/>
              </a:prstGeom>
              <a:solidFill>
                <a:srgbClr val="869FB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8863" name="Google Shape;8863;p77"/>
              <p:cNvCxnSpPr/>
              <p:nvPr/>
            </p:nvCxnSpPr>
            <p:spPr>
              <a:xfrm rot="10800000">
                <a:off x="3844020" y="2678535"/>
                <a:ext cx="0" cy="113700"/>
              </a:xfrm>
              <a:prstGeom prst="straightConnector1">
                <a:avLst/>
              </a:prstGeom>
              <a:noFill/>
              <a:ln w="28575" cap="flat" cmpd="sng">
                <a:solidFill>
                  <a:srgbClr val="869FB2"/>
                </a:solidFill>
                <a:prstDash val="solid"/>
                <a:round/>
                <a:headEnd type="none" w="med" len="med"/>
                <a:tailEnd type="none" w="med" len="med"/>
              </a:ln>
            </p:spPr>
          </p:cxnSp>
        </p:grpSp>
        <p:grpSp>
          <p:nvGrpSpPr>
            <p:cNvPr id="8864" name="Google Shape;8864;p77"/>
            <p:cNvGrpSpPr/>
            <p:nvPr/>
          </p:nvGrpSpPr>
          <p:grpSpPr>
            <a:xfrm>
              <a:off x="3787560" y="2281742"/>
              <a:ext cx="311089" cy="219900"/>
              <a:chOff x="3787560" y="2281742"/>
              <a:chExt cx="311089" cy="219900"/>
            </a:xfrm>
          </p:grpSpPr>
          <p:sp>
            <p:nvSpPr>
              <p:cNvPr id="8865" name="Google Shape;8865;p77"/>
              <p:cNvSpPr/>
              <p:nvPr/>
            </p:nvSpPr>
            <p:spPr>
              <a:xfrm>
                <a:off x="3787560" y="2281742"/>
                <a:ext cx="219900" cy="219900"/>
              </a:xfrm>
              <a:prstGeom prst="ellipse">
                <a:avLst/>
              </a:prstGeom>
              <a:solidFill>
                <a:srgbClr val="A5B7C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8866" name="Google Shape;8866;p77"/>
              <p:cNvCxnSpPr/>
              <p:nvPr/>
            </p:nvCxnSpPr>
            <p:spPr>
              <a:xfrm rot="10800000">
                <a:off x="4003849" y="2393795"/>
                <a:ext cx="94800" cy="0"/>
              </a:xfrm>
              <a:prstGeom prst="straightConnector1">
                <a:avLst/>
              </a:prstGeom>
              <a:noFill/>
              <a:ln w="28575" cap="flat" cmpd="sng">
                <a:solidFill>
                  <a:srgbClr val="A5B7C6"/>
                </a:solidFill>
                <a:prstDash val="solid"/>
                <a:round/>
                <a:headEnd type="none" w="med" len="med"/>
                <a:tailEnd type="none" w="med" len="med"/>
              </a:ln>
            </p:spPr>
          </p:cxnSp>
        </p:grpSp>
        <p:grpSp>
          <p:nvGrpSpPr>
            <p:cNvPr id="8867" name="Google Shape;8867;p77"/>
            <p:cNvGrpSpPr/>
            <p:nvPr/>
          </p:nvGrpSpPr>
          <p:grpSpPr>
            <a:xfrm>
              <a:off x="3637290" y="2056248"/>
              <a:ext cx="219900" cy="330736"/>
              <a:chOff x="3637290" y="2056248"/>
              <a:chExt cx="219900" cy="330736"/>
            </a:xfrm>
          </p:grpSpPr>
          <p:sp>
            <p:nvSpPr>
              <p:cNvPr id="8868" name="Google Shape;8868;p77"/>
              <p:cNvSpPr/>
              <p:nvPr/>
            </p:nvSpPr>
            <p:spPr>
              <a:xfrm>
                <a:off x="3637290" y="2167085"/>
                <a:ext cx="219900" cy="219900"/>
              </a:xfrm>
              <a:prstGeom prst="ellipse">
                <a:avLst/>
              </a:prstGeom>
              <a:solidFill>
                <a:srgbClr val="BAC8D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cxnSp>
            <p:nvCxnSpPr>
              <p:cNvPr id="8869" name="Google Shape;8869;p77"/>
              <p:cNvCxnSpPr/>
              <p:nvPr/>
            </p:nvCxnSpPr>
            <p:spPr>
              <a:xfrm rot="10800000">
                <a:off x="3747169" y="2056248"/>
                <a:ext cx="0" cy="113700"/>
              </a:xfrm>
              <a:prstGeom prst="straightConnector1">
                <a:avLst/>
              </a:prstGeom>
              <a:noFill/>
              <a:ln w="28575" cap="flat" cmpd="sng">
                <a:solidFill>
                  <a:srgbClr val="BAC8D3"/>
                </a:solidFill>
                <a:prstDash val="solid"/>
                <a:round/>
                <a:headEnd type="none" w="med" len="med"/>
                <a:tailEnd type="none" w="med" len="med"/>
              </a:ln>
            </p:spPr>
          </p:cxnSp>
        </p:grpSp>
      </p:grpSp>
      <p:grpSp>
        <p:nvGrpSpPr>
          <p:cNvPr id="8870" name="Google Shape;8870;p77"/>
          <p:cNvGrpSpPr/>
          <p:nvPr/>
        </p:nvGrpSpPr>
        <p:grpSpPr>
          <a:xfrm>
            <a:off x="2571356" y="2926255"/>
            <a:ext cx="1268144" cy="592394"/>
            <a:chOff x="238125" y="1188750"/>
            <a:chExt cx="7140450" cy="3335550"/>
          </a:xfrm>
        </p:grpSpPr>
        <p:sp>
          <p:nvSpPr>
            <p:cNvPr id="8871" name="Google Shape;8871;p77"/>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2" name="Google Shape;8872;p77"/>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3" name="Google Shape;8873;p77"/>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4" name="Google Shape;8874;p77"/>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5" name="Google Shape;8875;p77"/>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6" name="Google Shape;8876;p77"/>
          <p:cNvGrpSpPr/>
          <p:nvPr/>
        </p:nvGrpSpPr>
        <p:grpSpPr>
          <a:xfrm>
            <a:off x="6679257" y="2928410"/>
            <a:ext cx="1053944" cy="590147"/>
            <a:chOff x="238125" y="1335475"/>
            <a:chExt cx="5418735" cy="3034175"/>
          </a:xfrm>
        </p:grpSpPr>
        <p:sp>
          <p:nvSpPr>
            <p:cNvPr id="8877" name="Google Shape;8877;p77"/>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8" name="Google Shape;8878;p77"/>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9" name="Google Shape;8879;p77"/>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0" name="Google Shape;8880;p77"/>
          <p:cNvGrpSpPr/>
          <p:nvPr/>
        </p:nvGrpSpPr>
        <p:grpSpPr>
          <a:xfrm>
            <a:off x="4110066" y="3733309"/>
            <a:ext cx="1268207" cy="638939"/>
            <a:chOff x="3967651" y="3645904"/>
            <a:chExt cx="1479304" cy="745292"/>
          </a:xfrm>
        </p:grpSpPr>
        <p:grpSp>
          <p:nvGrpSpPr>
            <p:cNvPr id="8881" name="Google Shape;8881;p77"/>
            <p:cNvGrpSpPr/>
            <p:nvPr/>
          </p:nvGrpSpPr>
          <p:grpSpPr>
            <a:xfrm>
              <a:off x="3967651" y="4009026"/>
              <a:ext cx="1479304" cy="382170"/>
              <a:chOff x="3967651" y="4009026"/>
              <a:chExt cx="1479304" cy="382170"/>
            </a:xfrm>
          </p:grpSpPr>
          <p:grpSp>
            <p:nvGrpSpPr>
              <p:cNvPr id="8882" name="Google Shape;8882;p77"/>
              <p:cNvGrpSpPr/>
              <p:nvPr/>
            </p:nvGrpSpPr>
            <p:grpSpPr>
              <a:xfrm>
                <a:off x="4892216" y="4195630"/>
                <a:ext cx="554739" cy="195566"/>
                <a:chOff x="3604375" y="4892160"/>
                <a:chExt cx="1651500" cy="582215"/>
              </a:xfrm>
            </p:grpSpPr>
            <p:sp>
              <p:nvSpPr>
                <p:cNvPr id="8883" name="Google Shape;8883;p77"/>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4" name="Google Shape;8884;p77"/>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5" name="Google Shape;8885;p77"/>
              <p:cNvGrpSpPr/>
              <p:nvPr/>
            </p:nvGrpSpPr>
            <p:grpSpPr>
              <a:xfrm>
                <a:off x="3967651" y="4146303"/>
                <a:ext cx="579402" cy="244893"/>
                <a:chOff x="851875" y="4745310"/>
                <a:chExt cx="1724925" cy="729065"/>
              </a:xfrm>
            </p:grpSpPr>
            <p:sp>
              <p:nvSpPr>
                <p:cNvPr id="8886" name="Google Shape;8886;p77"/>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7" name="Google Shape;8887;p77"/>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8" name="Google Shape;8888;p77"/>
              <p:cNvGrpSpPr/>
              <p:nvPr/>
            </p:nvGrpSpPr>
            <p:grpSpPr>
              <a:xfrm>
                <a:off x="4460753" y="4009026"/>
                <a:ext cx="493110" cy="382170"/>
                <a:chOff x="2319875" y="4336625"/>
                <a:chExt cx="1468025" cy="1137750"/>
              </a:xfrm>
            </p:grpSpPr>
            <p:sp>
              <p:nvSpPr>
                <p:cNvPr id="8889" name="Google Shape;8889;p77"/>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0" name="Google Shape;8890;p77"/>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891" name="Google Shape;8891;p77"/>
            <p:cNvGrpSpPr/>
            <p:nvPr/>
          </p:nvGrpSpPr>
          <p:grpSpPr>
            <a:xfrm>
              <a:off x="4479443" y="3645904"/>
              <a:ext cx="455965" cy="388789"/>
              <a:chOff x="2957425" y="238100"/>
              <a:chExt cx="1910200" cy="1628775"/>
            </a:xfrm>
          </p:grpSpPr>
          <p:sp>
            <p:nvSpPr>
              <p:cNvPr id="8892" name="Google Shape;8892;p77"/>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3" name="Google Shape;8893;p77"/>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4" name="Google Shape;8894;p77"/>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5" name="Google Shape;8895;p77"/>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6" name="Google Shape;8896;p77"/>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7" name="Google Shape;8897;p77"/>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8" name="Google Shape;8898;p77"/>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9" name="Google Shape;8899;p77"/>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0" name="Google Shape;8900;p77"/>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1" name="Google Shape;8901;p77"/>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902" name="Google Shape;8902;p77"/>
          <p:cNvGrpSpPr/>
          <p:nvPr/>
        </p:nvGrpSpPr>
        <p:grpSpPr>
          <a:xfrm>
            <a:off x="2496179" y="3734510"/>
            <a:ext cx="1243128" cy="637739"/>
            <a:chOff x="2496310" y="3693351"/>
            <a:chExt cx="1342906" cy="688926"/>
          </a:xfrm>
        </p:grpSpPr>
        <p:grpSp>
          <p:nvGrpSpPr>
            <p:cNvPr id="8903" name="Google Shape;8903;p77"/>
            <p:cNvGrpSpPr/>
            <p:nvPr/>
          </p:nvGrpSpPr>
          <p:grpSpPr>
            <a:xfrm>
              <a:off x="2496310" y="3693351"/>
              <a:ext cx="1342906" cy="688875"/>
              <a:chOff x="2496310" y="3693351"/>
              <a:chExt cx="1342906" cy="688875"/>
            </a:xfrm>
          </p:grpSpPr>
          <p:sp>
            <p:nvSpPr>
              <p:cNvPr id="8904" name="Google Shape;8904;p77"/>
              <p:cNvSpPr/>
              <p:nvPr/>
            </p:nvSpPr>
            <p:spPr>
              <a:xfrm>
                <a:off x="2567815" y="3809577"/>
                <a:ext cx="1200140" cy="572649"/>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5" name="Google Shape;8905;p77"/>
              <p:cNvSpPr/>
              <p:nvPr/>
            </p:nvSpPr>
            <p:spPr>
              <a:xfrm>
                <a:off x="342068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6" name="Google Shape;8906;p77"/>
              <p:cNvSpPr/>
              <p:nvPr/>
            </p:nvSpPr>
            <p:spPr>
              <a:xfrm>
                <a:off x="3135700" y="3791751"/>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7" name="Google Shape;8907;p77"/>
              <p:cNvSpPr/>
              <p:nvPr/>
            </p:nvSpPr>
            <p:spPr>
              <a:xfrm>
                <a:off x="3620515"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8" name="Google Shape;8908;p77"/>
              <p:cNvSpPr/>
              <p:nvPr/>
            </p:nvSpPr>
            <p:spPr>
              <a:xfrm>
                <a:off x="284380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9" name="Google Shape;8909;p77"/>
              <p:cNvSpPr/>
              <p:nvPr/>
            </p:nvSpPr>
            <p:spPr>
              <a:xfrm>
                <a:off x="2652010"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910" name="Google Shape;8910;p77"/>
              <p:cNvCxnSpPr>
                <a:stCxn id="8908" idx="0"/>
              </p:cNvCxnSpPr>
              <p:nvPr/>
            </p:nvCxnSpPr>
            <p:spPr>
              <a:xfrm rot="5400000" flipH="1">
                <a:off x="2741958" y="3724116"/>
                <a:ext cx="68700" cy="200100"/>
              </a:xfrm>
              <a:prstGeom prst="bentConnector2">
                <a:avLst/>
              </a:prstGeom>
              <a:noFill/>
              <a:ln w="19050" cap="flat" cmpd="sng">
                <a:solidFill>
                  <a:srgbClr val="869FB2"/>
                </a:solidFill>
                <a:prstDash val="solid"/>
                <a:round/>
                <a:headEnd type="none" w="med" len="med"/>
                <a:tailEnd type="none" w="med" len="med"/>
              </a:ln>
            </p:spPr>
          </p:cxnSp>
          <p:cxnSp>
            <p:nvCxnSpPr>
              <p:cNvPr id="8911" name="Google Shape;8911;p77"/>
              <p:cNvCxnSpPr>
                <a:stCxn id="8905" idx="0"/>
              </p:cNvCxnSpPr>
              <p:nvPr/>
            </p:nvCxnSpPr>
            <p:spPr>
              <a:xfrm rot="-5400000">
                <a:off x="3512338" y="3723516"/>
                <a:ext cx="75900" cy="194100"/>
              </a:xfrm>
              <a:prstGeom prst="bentConnector2">
                <a:avLst/>
              </a:prstGeom>
              <a:noFill/>
              <a:ln w="19050" cap="flat" cmpd="sng">
                <a:solidFill>
                  <a:srgbClr val="869FB2"/>
                </a:solidFill>
                <a:prstDash val="solid"/>
                <a:round/>
                <a:headEnd type="none" w="med" len="med"/>
                <a:tailEnd type="none" w="med" len="med"/>
              </a:ln>
            </p:spPr>
          </p:cxnSp>
          <p:cxnSp>
            <p:nvCxnSpPr>
              <p:cNvPr id="8912" name="Google Shape;8912;p77"/>
              <p:cNvCxnSpPr>
                <a:stCxn id="8906" idx="0"/>
              </p:cNvCxnSpPr>
              <p:nvPr/>
            </p:nvCxnSpPr>
            <p:spPr>
              <a:xfrm rot="-5400000">
                <a:off x="3119350" y="3742251"/>
                <a:ext cx="984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8913" name="Google Shape;8913;p77"/>
              <p:cNvCxnSpPr>
                <a:stCxn id="8909" idx="2"/>
              </p:cNvCxnSpPr>
              <p:nvPr/>
            </p:nvCxnSpPr>
            <p:spPr>
              <a:xfrm flipH="1">
                <a:off x="2496310" y="4065467"/>
                <a:ext cx="1557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8914" name="Google Shape;8914;p77"/>
              <p:cNvCxnSpPr>
                <a:stCxn id="8907" idx="6"/>
              </p:cNvCxnSpPr>
              <p:nvPr/>
            </p:nvCxnSpPr>
            <p:spPr>
              <a:xfrm>
                <a:off x="3685615" y="4065467"/>
                <a:ext cx="153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8915" name="Google Shape;8915;p77"/>
            <p:cNvGrpSpPr/>
            <p:nvPr/>
          </p:nvGrpSpPr>
          <p:grpSpPr>
            <a:xfrm>
              <a:off x="2675275" y="3930557"/>
              <a:ext cx="1003306" cy="451719"/>
              <a:chOff x="2675275" y="4174282"/>
              <a:chExt cx="1003306" cy="451719"/>
            </a:xfrm>
          </p:grpSpPr>
          <p:sp>
            <p:nvSpPr>
              <p:cNvPr id="8916" name="Google Shape;8916;p77"/>
              <p:cNvSpPr/>
              <p:nvPr/>
            </p:nvSpPr>
            <p:spPr>
              <a:xfrm>
                <a:off x="2675275" y="4174282"/>
                <a:ext cx="1003306" cy="451719"/>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7" name="Google Shape;8917;p77"/>
              <p:cNvSpPr/>
              <p:nvPr/>
            </p:nvSpPr>
            <p:spPr>
              <a:xfrm>
                <a:off x="2716046" y="4210984"/>
                <a:ext cx="921789" cy="415018"/>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8" name="Google Shape;8918;p77"/>
              <p:cNvSpPr/>
              <p:nvPr/>
            </p:nvSpPr>
            <p:spPr>
              <a:xfrm>
                <a:off x="2762606" y="4252906"/>
                <a:ext cx="828676" cy="373095"/>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919" name="Google Shape;8919;p77"/>
          <p:cNvGrpSpPr/>
          <p:nvPr/>
        </p:nvGrpSpPr>
        <p:grpSpPr>
          <a:xfrm>
            <a:off x="1669850" y="1171356"/>
            <a:ext cx="574511" cy="874709"/>
            <a:chOff x="1715404" y="1112080"/>
            <a:chExt cx="642270" cy="977984"/>
          </a:xfrm>
        </p:grpSpPr>
        <p:grpSp>
          <p:nvGrpSpPr>
            <p:cNvPr id="8920" name="Google Shape;8920;p77"/>
            <p:cNvGrpSpPr/>
            <p:nvPr/>
          </p:nvGrpSpPr>
          <p:grpSpPr>
            <a:xfrm>
              <a:off x="1715404" y="1112080"/>
              <a:ext cx="642270" cy="977984"/>
              <a:chOff x="1715404" y="1112080"/>
              <a:chExt cx="642270" cy="977984"/>
            </a:xfrm>
          </p:grpSpPr>
          <p:sp>
            <p:nvSpPr>
              <p:cNvPr id="8921" name="Google Shape;8921;p77"/>
              <p:cNvSpPr/>
              <p:nvPr/>
            </p:nvSpPr>
            <p:spPr>
              <a:xfrm>
                <a:off x="1715404" y="1112080"/>
                <a:ext cx="642270" cy="642270"/>
              </a:xfrm>
              <a:custGeom>
                <a:avLst/>
                <a:gdLst/>
                <a:ahLst/>
                <a:cxnLst/>
                <a:rect l="l" t="t" r="r" b="b"/>
                <a:pathLst>
                  <a:path w="41544" h="41544" extrusionOk="0">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2" name="Google Shape;8922;p77"/>
              <p:cNvSpPr/>
              <p:nvPr/>
            </p:nvSpPr>
            <p:spPr>
              <a:xfrm>
                <a:off x="1956781" y="1714402"/>
                <a:ext cx="9121" cy="375663"/>
              </a:xfrm>
              <a:custGeom>
                <a:avLst/>
                <a:gdLst/>
                <a:ahLst/>
                <a:cxnLst/>
                <a:rect l="l" t="t" r="r" b="b"/>
                <a:pathLst>
                  <a:path w="590" h="24299" extrusionOk="0">
                    <a:moveTo>
                      <a:pt x="0" y="0"/>
                    </a:moveTo>
                    <a:lnTo>
                      <a:pt x="0" y="24299"/>
                    </a:lnTo>
                    <a:lnTo>
                      <a:pt x="589" y="24299"/>
                    </a:lnTo>
                    <a:lnTo>
                      <a:pt x="589"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3" name="Google Shape;8923;p77"/>
            <p:cNvGrpSpPr/>
            <p:nvPr/>
          </p:nvGrpSpPr>
          <p:grpSpPr>
            <a:xfrm>
              <a:off x="1768927" y="1165603"/>
              <a:ext cx="535225" cy="851367"/>
              <a:chOff x="1768927" y="1165603"/>
              <a:chExt cx="535225" cy="851367"/>
            </a:xfrm>
          </p:grpSpPr>
          <p:sp>
            <p:nvSpPr>
              <p:cNvPr id="8924" name="Google Shape;8924;p77"/>
              <p:cNvSpPr/>
              <p:nvPr/>
            </p:nvSpPr>
            <p:spPr>
              <a:xfrm>
                <a:off x="1768927" y="1165603"/>
                <a:ext cx="535225" cy="535225"/>
              </a:xfrm>
              <a:custGeom>
                <a:avLst/>
                <a:gdLst/>
                <a:ahLst/>
                <a:cxnLst/>
                <a:rect l="l" t="t" r="r" b="b"/>
                <a:pathLst>
                  <a:path w="34620" h="34620" extrusionOk="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5" name="Google Shape;8925;p77"/>
              <p:cNvSpPr/>
              <p:nvPr/>
            </p:nvSpPr>
            <p:spPr>
              <a:xfrm>
                <a:off x="2006902" y="1668949"/>
                <a:ext cx="9137" cy="348020"/>
              </a:xfrm>
              <a:custGeom>
                <a:avLst/>
                <a:gdLst/>
                <a:ahLst/>
                <a:cxnLst/>
                <a:rect l="l" t="t" r="r" b="b"/>
                <a:pathLst>
                  <a:path w="591" h="22511" extrusionOk="0">
                    <a:moveTo>
                      <a:pt x="1" y="0"/>
                    </a:moveTo>
                    <a:lnTo>
                      <a:pt x="1" y="22510"/>
                    </a:lnTo>
                    <a:lnTo>
                      <a:pt x="590" y="22510"/>
                    </a:lnTo>
                    <a:lnTo>
                      <a:pt x="590"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6" name="Google Shape;8926;p77"/>
            <p:cNvGrpSpPr/>
            <p:nvPr/>
          </p:nvGrpSpPr>
          <p:grpSpPr>
            <a:xfrm>
              <a:off x="1822449" y="1219125"/>
              <a:ext cx="428180" cy="718859"/>
              <a:chOff x="1822449" y="1219125"/>
              <a:chExt cx="428180" cy="718859"/>
            </a:xfrm>
          </p:grpSpPr>
          <p:sp>
            <p:nvSpPr>
              <p:cNvPr id="8927" name="Google Shape;8927;p77"/>
              <p:cNvSpPr/>
              <p:nvPr/>
            </p:nvSpPr>
            <p:spPr>
              <a:xfrm>
                <a:off x="1822449" y="1219125"/>
                <a:ext cx="428180" cy="428180"/>
              </a:xfrm>
              <a:custGeom>
                <a:avLst/>
                <a:gdLst/>
                <a:ahLst/>
                <a:cxnLst/>
                <a:rect l="l" t="t" r="r" b="b"/>
                <a:pathLst>
                  <a:path w="27696" h="27696" extrusionOk="0">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8" name="Google Shape;8928;p77"/>
              <p:cNvSpPr/>
              <p:nvPr/>
            </p:nvSpPr>
            <p:spPr>
              <a:xfrm>
                <a:off x="2057039" y="1605996"/>
                <a:ext cx="9121" cy="331988"/>
              </a:xfrm>
              <a:custGeom>
                <a:avLst/>
                <a:gdLst/>
                <a:ahLst/>
                <a:cxnLst/>
                <a:rect l="l" t="t" r="r" b="b"/>
                <a:pathLst>
                  <a:path w="590" h="21474" extrusionOk="0">
                    <a:moveTo>
                      <a:pt x="0" y="0"/>
                    </a:moveTo>
                    <a:lnTo>
                      <a:pt x="0" y="21474"/>
                    </a:lnTo>
                    <a:lnTo>
                      <a:pt x="590" y="21474"/>
                    </a:lnTo>
                    <a:lnTo>
                      <a:pt x="59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9" name="Google Shape;8929;p77"/>
            <p:cNvGrpSpPr/>
            <p:nvPr/>
          </p:nvGrpSpPr>
          <p:grpSpPr>
            <a:xfrm>
              <a:off x="1875972" y="1272648"/>
              <a:ext cx="321135" cy="586939"/>
              <a:chOff x="1875972" y="1272648"/>
              <a:chExt cx="321135" cy="586939"/>
            </a:xfrm>
          </p:grpSpPr>
          <p:sp>
            <p:nvSpPr>
              <p:cNvPr id="8930" name="Google Shape;8930;p77"/>
              <p:cNvSpPr/>
              <p:nvPr/>
            </p:nvSpPr>
            <p:spPr>
              <a:xfrm>
                <a:off x="1875972" y="1272648"/>
                <a:ext cx="321135" cy="321120"/>
              </a:xfrm>
              <a:custGeom>
                <a:avLst/>
                <a:gdLst/>
                <a:ahLst/>
                <a:cxnLst/>
                <a:rect l="l" t="t" r="r" b="b"/>
                <a:pathLst>
                  <a:path w="20772" h="20771" extrusionOk="0">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1" name="Google Shape;8931;p77"/>
              <p:cNvSpPr/>
              <p:nvPr/>
            </p:nvSpPr>
            <p:spPr>
              <a:xfrm>
                <a:off x="2107176" y="1533705"/>
                <a:ext cx="9121" cy="325881"/>
              </a:xfrm>
              <a:custGeom>
                <a:avLst/>
                <a:gdLst/>
                <a:ahLst/>
                <a:cxnLst/>
                <a:rect l="l" t="t" r="r" b="b"/>
                <a:pathLst>
                  <a:path w="590" h="21079" extrusionOk="0">
                    <a:moveTo>
                      <a:pt x="0" y="0"/>
                    </a:moveTo>
                    <a:lnTo>
                      <a:pt x="0" y="21078"/>
                    </a:lnTo>
                    <a:lnTo>
                      <a:pt x="589" y="21078"/>
                    </a:lnTo>
                    <a:lnTo>
                      <a:pt x="58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932" name="Google Shape;8932;p77"/>
          <p:cNvGrpSpPr/>
          <p:nvPr/>
        </p:nvGrpSpPr>
        <p:grpSpPr>
          <a:xfrm>
            <a:off x="7777011" y="3728078"/>
            <a:ext cx="293855" cy="644170"/>
            <a:chOff x="241025" y="3151575"/>
            <a:chExt cx="293855" cy="644170"/>
          </a:xfrm>
        </p:grpSpPr>
        <p:sp>
          <p:nvSpPr>
            <p:cNvPr id="8933" name="Google Shape;8933;p77"/>
            <p:cNvSpPr/>
            <p:nvPr/>
          </p:nvSpPr>
          <p:spPr>
            <a:xfrm>
              <a:off x="241025" y="3151575"/>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4" name="Google Shape;8934;p77"/>
            <p:cNvSpPr/>
            <p:nvPr/>
          </p:nvSpPr>
          <p:spPr>
            <a:xfrm>
              <a:off x="241347" y="3252796"/>
              <a:ext cx="293533" cy="164134"/>
            </a:xfrm>
            <a:custGeom>
              <a:avLst/>
              <a:gdLst/>
              <a:ahLst/>
              <a:cxnLst/>
              <a:rect l="l" t="t" r="r" b="b"/>
              <a:pathLst>
                <a:path w="19132" h="10698" extrusionOk="0">
                  <a:moveTo>
                    <a:pt x="1" y="1"/>
                  </a:moveTo>
                  <a:lnTo>
                    <a:pt x="1" y="10698"/>
                  </a:lnTo>
                  <a:lnTo>
                    <a:pt x="19132" y="10698"/>
                  </a:lnTo>
                  <a:lnTo>
                    <a:pt x="1913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5" name="Google Shape;8935;p77"/>
          <p:cNvGrpSpPr/>
          <p:nvPr/>
        </p:nvGrpSpPr>
        <p:grpSpPr>
          <a:xfrm>
            <a:off x="724994" y="2928078"/>
            <a:ext cx="1779649" cy="591620"/>
            <a:chOff x="246070" y="1983375"/>
            <a:chExt cx="1855347" cy="616849"/>
          </a:xfrm>
        </p:grpSpPr>
        <p:sp>
          <p:nvSpPr>
            <p:cNvPr id="8936" name="Google Shape;8936;p77"/>
            <p:cNvSpPr/>
            <p:nvPr/>
          </p:nvSpPr>
          <p:spPr>
            <a:xfrm>
              <a:off x="1072131" y="1983872"/>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7" name="Google Shape;8937;p77"/>
            <p:cNvSpPr/>
            <p:nvPr/>
          </p:nvSpPr>
          <p:spPr>
            <a:xfrm>
              <a:off x="1430530" y="2193486"/>
              <a:ext cx="46960" cy="46948"/>
            </a:xfrm>
            <a:custGeom>
              <a:avLst/>
              <a:gdLst/>
              <a:ahLst/>
              <a:cxnLst/>
              <a:rect l="l" t="t" r="r" b="b"/>
              <a:pathLst>
                <a:path w="3915" h="3914" extrusionOk="0">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8" name="Google Shape;8938;p77"/>
            <p:cNvSpPr/>
            <p:nvPr/>
          </p:nvSpPr>
          <p:spPr>
            <a:xfrm>
              <a:off x="1277847" y="2191554"/>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9" name="Google Shape;8939;p77"/>
            <p:cNvSpPr/>
            <p:nvPr/>
          </p:nvSpPr>
          <p:spPr>
            <a:xfrm>
              <a:off x="1690156" y="2190379"/>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0" name="Google Shape;8940;p77"/>
            <p:cNvSpPr/>
            <p:nvPr/>
          </p:nvSpPr>
          <p:spPr>
            <a:xfrm>
              <a:off x="1484068" y="1984268"/>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1" name="Google Shape;8941;p77"/>
            <p:cNvSpPr/>
            <p:nvPr/>
          </p:nvSpPr>
          <p:spPr>
            <a:xfrm flipH="1">
              <a:off x="865779" y="2190662"/>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2" name="Google Shape;8942;p77"/>
            <p:cNvSpPr/>
            <p:nvPr/>
          </p:nvSpPr>
          <p:spPr>
            <a:xfrm>
              <a:off x="246070" y="1983826"/>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3" name="Google Shape;8943;p77"/>
            <p:cNvSpPr/>
            <p:nvPr/>
          </p:nvSpPr>
          <p:spPr>
            <a:xfrm flipH="1">
              <a:off x="659595" y="1983375"/>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4" name="Google Shape;8944;p77"/>
            <p:cNvSpPr/>
            <p:nvPr/>
          </p:nvSpPr>
          <p:spPr>
            <a:xfrm flipH="1">
              <a:off x="451107" y="2189486"/>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45" name="Google Shape;8945;p77"/>
          <p:cNvGrpSpPr/>
          <p:nvPr/>
        </p:nvGrpSpPr>
        <p:grpSpPr>
          <a:xfrm>
            <a:off x="2335861" y="1171356"/>
            <a:ext cx="711055" cy="745993"/>
            <a:chOff x="2496269" y="1171698"/>
            <a:chExt cx="761953" cy="799392"/>
          </a:xfrm>
        </p:grpSpPr>
        <p:grpSp>
          <p:nvGrpSpPr>
            <p:cNvPr id="8946" name="Google Shape;8946;p77"/>
            <p:cNvGrpSpPr/>
            <p:nvPr/>
          </p:nvGrpSpPr>
          <p:grpSpPr>
            <a:xfrm>
              <a:off x="2496269" y="1171698"/>
              <a:ext cx="761953" cy="723022"/>
              <a:chOff x="2496269" y="1171698"/>
              <a:chExt cx="761953" cy="723022"/>
            </a:xfrm>
          </p:grpSpPr>
          <p:sp>
            <p:nvSpPr>
              <p:cNvPr id="8947" name="Google Shape;8947;p77"/>
              <p:cNvSpPr/>
              <p:nvPr/>
            </p:nvSpPr>
            <p:spPr>
              <a:xfrm>
                <a:off x="2727495" y="1360642"/>
                <a:ext cx="175877" cy="207414"/>
              </a:xfrm>
              <a:custGeom>
                <a:avLst/>
                <a:gdLst/>
                <a:ahLst/>
                <a:cxnLst/>
                <a:rect l="l" t="t" r="r" b="b"/>
                <a:pathLst>
                  <a:path w="27928" h="32936" extrusionOk="0">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8" name="Google Shape;8948;p77"/>
              <p:cNvSpPr/>
              <p:nvPr/>
            </p:nvSpPr>
            <p:spPr>
              <a:xfrm>
                <a:off x="2730750" y="1408371"/>
                <a:ext cx="108720" cy="144761"/>
              </a:xfrm>
              <a:custGeom>
                <a:avLst/>
                <a:gdLst/>
                <a:ahLst/>
                <a:cxnLst/>
                <a:rect l="l" t="t" r="r" b="b"/>
                <a:pathLst>
                  <a:path w="17264" h="22987" extrusionOk="0">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49" name="Google Shape;8949;p77"/>
              <p:cNvGrpSpPr/>
              <p:nvPr/>
            </p:nvGrpSpPr>
            <p:grpSpPr>
              <a:xfrm>
                <a:off x="2496269" y="1171698"/>
                <a:ext cx="761953" cy="723022"/>
                <a:chOff x="2496269" y="1120652"/>
                <a:chExt cx="761953" cy="723022"/>
              </a:xfrm>
            </p:grpSpPr>
            <p:grpSp>
              <p:nvGrpSpPr>
                <p:cNvPr id="8950" name="Google Shape;8950;p77"/>
                <p:cNvGrpSpPr/>
                <p:nvPr/>
              </p:nvGrpSpPr>
              <p:grpSpPr>
                <a:xfrm>
                  <a:off x="2496269" y="1120652"/>
                  <a:ext cx="761953" cy="723022"/>
                  <a:chOff x="2496269" y="1120652"/>
                  <a:chExt cx="761953" cy="723022"/>
                </a:xfrm>
              </p:grpSpPr>
              <p:grpSp>
                <p:nvGrpSpPr>
                  <p:cNvPr id="8951" name="Google Shape;8951;p77"/>
                  <p:cNvGrpSpPr/>
                  <p:nvPr/>
                </p:nvGrpSpPr>
                <p:grpSpPr>
                  <a:xfrm>
                    <a:off x="2496269" y="1304589"/>
                    <a:ext cx="407089" cy="305057"/>
                    <a:chOff x="2496269" y="1304589"/>
                    <a:chExt cx="407089" cy="305057"/>
                  </a:xfrm>
                </p:grpSpPr>
                <p:sp>
                  <p:nvSpPr>
                    <p:cNvPr id="8952" name="Google Shape;8952;p77"/>
                    <p:cNvSpPr/>
                    <p:nvPr/>
                  </p:nvSpPr>
                  <p:spPr>
                    <a:xfrm>
                      <a:off x="2496269" y="1304589"/>
                      <a:ext cx="407089" cy="305057"/>
                    </a:xfrm>
                    <a:custGeom>
                      <a:avLst/>
                      <a:gdLst/>
                      <a:ahLst/>
                      <a:cxnLst/>
                      <a:rect l="l" t="t" r="r" b="b"/>
                      <a:pathLst>
                        <a:path w="64643" h="48441" extrusionOk="0">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3" name="Google Shape;8953;p77"/>
                    <p:cNvSpPr/>
                    <p:nvPr/>
                  </p:nvSpPr>
                  <p:spPr>
                    <a:xfrm>
                      <a:off x="2553035" y="1348798"/>
                      <a:ext cx="287349" cy="215318"/>
                    </a:xfrm>
                    <a:custGeom>
                      <a:avLst/>
                      <a:gdLst/>
                      <a:ahLst/>
                      <a:cxnLst/>
                      <a:rect l="l" t="t" r="r" b="b"/>
                      <a:pathLst>
                        <a:path w="45629" h="34191" extrusionOk="0">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4" name="Google Shape;8954;p77"/>
                  <p:cNvGrpSpPr/>
                  <p:nvPr/>
                </p:nvGrpSpPr>
                <p:grpSpPr>
                  <a:xfrm>
                    <a:off x="2586468" y="1493376"/>
                    <a:ext cx="358850" cy="349656"/>
                    <a:chOff x="2586468" y="1493376"/>
                    <a:chExt cx="358850" cy="349656"/>
                  </a:xfrm>
                </p:grpSpPr>
                <p:sp>
                  <p:nvSpPr>
                    <p:cNvPr id="8955" name="Google Shape;8955;p77"/>
                    <p:cNvSpPr/>
                    <p:nvPr/>
                  </p:nvSpPr>
                  <p:spPr>
                    <a:xfrm>
                      <a:off x="2586468" y="1493376"/>
                      <a:ext cx="358850" cy="349656"/>
                    </a:xfrm>
                    <a:custGeom>
                      <a:avLst/>
                      <a:gdLst/>
                      <a:ahLst/>
                      <a:cxnLst/>
                      <a:rect l="l" t="t" r="r" b="b"/>
                      <a:pathLst>
                        <a:path w="56983" h="55523" extrusionOk="0">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6" name="Google Shape;8956;p77"/>
                    <p:cNvSpPr/>
                    <p:nvPr/>
                  </p:nvSpPr>
                  <p:spPr>
                    <a:xfrm>
                      <a:off x="2637642" y="1547125"/>
                      <a:ext cx="253304" cy="246805"/>
                    </a:xfrm>
                    <a:custGeom>
                      <a:avLst/>
                      <a:gdLst/>
                      <a:ahLst/>
                      <a:cxnLst/>
                      <a:rect l="l" t="t" r="r" b="b"/>
                      <a:pathLst>
                        <a:path w="40223" h="39191" extrusionOk="0">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7" name="Google Shape;8957;p77"/>
                  <p:cNvGrpSpPr/>
                  <p:nvPr/>
                </p:nvGrpSpPr>
                <p:grpSpPr>
                  <a:xfrm>
                    <a:off x="2807939" y="1494024"/>
                    <a:ext cx="358857" cy="349650"/>
                    <a:chOff x="2807939" y="1494024"/>
                    <a:chExt cx="358857" cy="349650"/>
                  </a:xfrm>
                </p:grpSpPr>
                <p:sp>
                  <p:nvSpPr>
                    <p:cNvPr id="8958" name="Google Shape;8958;p77"/>
                    <p:cNvSpPr/>
                    <p:nvPr/>
                  </p:nvSpPr>
                  <p:spPr>
                    <a:xfrm>
                      <a:off x="2807939" y="1494024"/>
                      <a:ext cx="358857" cy="349650"/>
                    </a:xfrm>
                    <a:custGeom>
                      <a:avLst/>
                      <a:gdLst/>
                      <a:ahLst/>
                      <a:cxnLst/>
                      <a:rect l="l" t="t" r="r" b="b"/>
                      <a:pathLst>
                        <a:path w="56984" h="55522" extrusionOk="0">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9" name="Google Shape;8959;p77"/>
                    <p:cNvSpPr/>
                    <p:nvPr/>
                  </p:nvSpPr>
                  <p:spPr>
                    <a:xfrm>
                      <a:off x="2862324" y="1547767"/>
                      <a:ext cx="253292" cy="246805"/>
                    </a:xfrm>
                    <a:custGeom>
                      <a:avLst/>
                      <a:gdLst/>
                      <a:ahLst/>
                      <a:cxnLst/>
                      <a:rect l="l" t="t" r="r" b="b"/>
                      <a:pathLst>
                        <a:path w="40221" h="39191" extrusionOk="0">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60" name="Google Shape;8960;p77"/>
                  <p:cNvGrpSpPr/>
                  <p:nvPr/>
                </p:nvGrpSpPr>
                <p:grpSpPr>
                  <a:xfrm>
                    <a:off x="2851133" y="1305635"/>
                    <a:ext cx="407089" cy="305057"/>
                    <a:chOff x="2851133" y="1305635"/>
                    <a:chExt cx="407089" cy="305057"/>
                  </a:xfrm>
                </p:grpSpPr>
                <p:sp>
                  <p:nvSpPr>
                    <p:cNvPr id="8961" name="Google Shape;8961;p77"/>
                    <p:cNvSpPr/>
                    <p:nvPr/>
                  </p:nvSpPr>
                  <p:spPr>
                    <a:xfrm>
                      <a:off x="2851133" y="1305635"/>
                      <a:ext cx="407089" cy="305057"/>
                    </a:xfrm>
                    <a:custGeom>
                      <a:avLst/>
                      <a:gdLst/>
                      <a:ahLst/>
                      <a:cxnLst/>
                      <a:rect l="l" t="t" r="r" b="b"/>
                      <a:pathLst>
                        <a:path w="64643" h="48441" extrusionOk="0">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2" name="Google Shape;8962;p77"/>
                    <p:cNvSpPr/>
                    <p:nvPr/>
                  </p:nvSpPr>
                  <p:spPr>
                    <a:xfrm>
                      <a:off x="2914108" y="1349849"/>
                      <a:ext cx="287349" cy="215324"/>
                    </a:xfrm>
                    <a:custGeom>
                      <a:avLst/>
                      <a:gdLst/>
                      <a:ahLst/>
                      <a:cxnLst/>
                      <a:rect l="l" t="t" r="r" b="b"/>
                      <a:pathLst>
                        <a:path w="45629" h="34192" extrusionOk="0">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63" name="Google Shape;8963;p77"/>
                  <p:cNvGrpSpPr/>
                  <p:nvPr/>
                </p:nvGrpSpPr>
                <p:grpSpPr>
                  <a:xfrm>
                    <a:off x="2727495" y="1120652"/>
                    <a:ext cx="300271" cy="396358"/>
                    <a:chOff x="2727495" y="1120652"/>
                    <a:chExt cx="300271" cy="396358"/>
                  </a:xfrm>
                </p:grpSpPr>
                <p:sp>
                  <p:nvSpPr>
                    <p:cNvPr id="8964" name="Google Shape;8964;p77"/>
                    <p:cNvSpPr/>
                    <p:nvPr/>
                  </p:nvSpPr>
                  <p:spPr>
                    <a:xfrm>
                      <a:off x="2727495" y="1120652"/>
                      <a:ext cx="300271" cy="396358"/>
                    </a:xfrm>
                    <a:custGeom>
                      <a:avLst/>
                      <a:gdLst/>
                      <a:ahLst/>
                      <a:cxnLst/>
                      <a:rect l="l" t="t" r="r" b="b"/>
                      <a:pathLst>
                        <a:path w="47681" h="62939" extrusionOk="0">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5" name="Google Shape;8965;p77"/>
                    <p:cNvSpPr/>
                    <p:nvPr/>
                  </p:nvSpPr>
                  <p:spPr>
                    <a:xfrm>
                      <a:off x="2771659" y="1178948"/>
                      <a:ext cx="211942" cy="279766"/>
                    </a:xfrm>
                    <a:custGeom>
                      <a:avLst/>
                      <a:gdLst/>
                      <a:ahLst/>
                      <a:cxnLst/>
                      <a:rect l="l" t="t" r="r" b="b"/>
                      <a:pathLst>
                        <a:path w="33655" h="44425" extrusionOk="0">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966" name="Google Shape;8966;p77"/>
                <p:cNvGrpSpPr/>
                <p:nvPr/>
              </p:nvGrpSpPr>
              <p:grpSpPr>
                <a:xfrm>
                  <a:off x="2722305" y="1350460"/>
                  <a:ext cx="308357" cy="308344"/>
                  <a:chOff x="2722305" y="1350460"/>
                  <a:chExt cx="308357" cy="308344"/>
                </a:xfrm>
              </p:grpSpPr>
              <p:sp>
                <p:nvSpPr>
                  <p:cNvPr id="8967" name="Google Shape;8967;p77"/>
                  <p:cNvSpPr/>
                  <p:nvPr/>
                </p:nvSpPr>
                <p:spPr>
                  <a:xfrm>
                    <a:off x="2722305" y="1350460"/>
                    <a:ext cx="308357" cy="308344"/>
                  </a:xfrm>
                  <a:custGeom>
                    <a:avLst/>
                    <a:gdLst/>
                    <a:ahLst/>
                    <a:cxnLst/>
                    <a:rect l="l" t="t" r="r" b="b"/>
                    <a:pathLst>
                      <a:path w="48965" h="48963" extrusionOk="0">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68" name="Google Shape;8968;p77"/>
                  <p:cNvGrpSpPr/>
                  <p:nvPr/>
                </p:nvGrpSpPr>
                <p:grpSpPr>
                  <a:xfrm>
                    <a:off x="2725064" y="1364529"/>
                    <a:ext cx="297954" cy="280182"/>
                    <a:chOff x="2725064" y="1364529"/>
                    <a:chExt cx="297954" cy="280182"/>
                  </a:xfrm>
                </p:grpSpPr>
                <p:sp>
                  <p:nvSpPr>
                    <p:cNvPr id="8969" name="Google Shape;8969;p77"/>
                    <p:cNvSpPr/>
                    <p:nvPr/>
                  </p:nvSpPr>
                  <p:spPr>
                    <a:xfrm>
                      <a:off x="2743100" y="1541306"/>
                      <a:ext cx="133551" cy="103405"/>
                    </a:xfrm>
                    <a:custGeom>
                      <a:avLst/>
                      <a:gdLst/>
                      <a:ahLst/>
                      <a:cxnLst/>
                      <a:rect l="l" t="t" r="r" b="b"/>
                      <a:pathLst>
                        <a:path w="21207" h="16420" extrusionOk="0">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0" name="Google Shape;8970;p77"/>
                    <p:cNvSpPr/>
                    <p:nvPr/>
                  </p:nvSpPr>
                  <p:spPr>
                    <a:xfrm>
                      <a:off x="2946887" y="1391180"/>
                      <a:ext cx="76130" cy="156241"/>
                    </a:xfrm>
                    <a:custGeom>
                      <a:avLst/>
                      <a:gdLst/>
                      <a:ahLst/>
                      <a:cxnLst/>
                      <a:rect l="l" t="t" r="r" b="b"/>
                      <a:pathLst>
                        <a:path w="12089" h="24810" extrusionOk="0">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1" name="Google Shape;8971;p77"/>
                    <p:cNvSpPr/>
                    <p:nvPr/>
                  </p:nvSpPr>
                  <p:spPr>
                    <a:xfrm>
                      <a:off x="2794481" y="1364529"/>
                      <a:ext cx="164226" cy="42924"/>
                    </a:xfrm>
                    <a:custGeom>
                      <a:avLst/>
                      <a:gdLst/>
                      <a:ahLst/>
                      <a:cxnLst/>
                      <a:rect l="l" t="t" r="r" b="b"/>
                      <a:pathLst>
                        <a:path w="26078" h="6816" extrusionOk="0">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2" name="Google Shape;8972;p77"/>
                    <p:cNvSpPr/>
                    <p:nvPr/>
                  </p:nvSpPr>
                  <p:spPr>
                    <a:xfrm>
                      <a:off x="2876645" y="1541193"/>
                      <a:ext cx="133243" cy="103518"/>
                    </a:xfrm>
                    <a:custGeom>
                      <a:avLst/>
                      <a:gdLst/>
                      <a:ahLst/>
                      <a:cxnLst/>
                      <a:rect l="l" t="t" r="r" b="b"/>
                      <a:pathLst>
                        <a:path w="21158" h="16438" extrusionOk="0">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3" name="Google Shape;8973;p77"/>
                    <p:cNvSpPr/>
                    <p:nvPr/>
                  </p:nvSpPr>
                  <p:spPr>
                    <a:xfrm>
                      <a:off x="2725064" y="1391035"/>
                      <a:ext cx="81238" cy="156487"/>
                    </a:xfrm>
                    <a:custGeom>
                      <a:avLst/>
                      <a:gdLst/>
                      <a:ahLst/>
                      <a:cxnLst/>
                      <a:rect l="l" t="t" r="r" b="b"/>
                      <a:pathLst>
                        <a:path w="12900" h="24849" extrusionOk="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8974" name="Google Shape;8974;p77"/>
            <p:cNvSpPr/>
            <p:nvPr/>
          </p:nvSpPr>
          <p:spPr>
            <a:xfrm>
              <a:off x="2621966" y="124587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5" name="Google Shape;8975;p77"/>
            <p:cNvSpPr/>
            <p:nvPr/>
          </p:nvSpPr>
          <p:spPr>
            <a:xfrm>
              <a:off x="2517909" y="160045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6" name="Google Shape;8976;p77"/>
            <p:cNvSpPr/>
            <p:nvPr/>
          </p:nvSpPr>
          <p:spPr>
            <a:xfrm>
              <a:off x="3174265" y="161404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7" name="Google Shape;8977;p77"/>
            <p:cNvSpPr/>
            <p:nvPr/>
          </p:nvSpPr>
          <p:spPr>
            <a:xfrm>
              <a:off x="3023194" y="125435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8" name="Google Shape;8978;p77"/>
            <p:cNvSpPr/>
            <p:nvPr/>
          </p:nvSpPr>
          <p:spPr>
            <a:xfrm rot="8660313">
              <a:off x="2818264" y="186144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79" name="Google Shape;8979;p77"/>
          <p:cNvGrpSpPr/>
          <p:nvPr/>
        </p:nvGrpSpPr>
        <p:grpSpPr>
          <a:xfrm>
            <a:off x="3924561" y="2927462"/>
            <a:ext cx="1569144" cy="591015"/>
            <a:chOff x="3820100" y="3023049"/>
            <a:chExt cx="1303926" cy="491162"/>
          </a:xfrm>
        </p:grpSpPr>
        <p:grpSp>
          <p:nvGrpSpPr>
            <p:cNvPr id="8980" name="Google Shape;8980;p77"/>
            <p:cNvGrpSpPr/>
            <p:nvPr/>
          </p:nvGrpSpPr>
          <p:grpSpPr>
            <a:xfrm>
              <a:off x="3820100" y="3023072"/>
              <a:ext cx="1303926" cy="491139"/>
              <a:chOff x="3820100" y="3023072"/>
              <a:chExt cx="1303926" cy="491139"/>
            </a:xfrm>
          </p:grpSpPr>
          <p:sp>
            <p:nvSpPr>
              <p:cNvPr id="8981" name="Google Shape;8981;p77"/>
              <p:cNvSpPr/>
              <p:nvPr/>
            </p:nvSpPr>
            <p:spPr>
              <a:xfrm>
                <a:off x="3820100" y="3023072"/>
                <a:ext cx="505424" cy="491139"/>
              </a:xfrm>
              <a:custGeom>
                <a:avLst/>
                <a:gdLst/>
                <a:ahLst/>
                <a:cxnLst/>
                <a:rect l="l" t="t" r="r" b="b"/>
                <a:pathLst>
                  <a:path w="45218" h="43940" extrusionOk="0">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2" name="Google Shape;8982;p77"/>
              <p:cNvSpPr/>
              <p:nvPr/>
            </p:nvSpPr>
            <p:spPr>
              <a:xfrm>
                <a:off x="4323828" y="3411976"/>
                <a:ext cx="800197" cy="102229"/>
              </a:xfrm>
              <a:custGeom>
                <a:avLst/>
                <a:gdLst/>
                <a:ahLst/>
                <a:cxnLst/>
                <a:rect l="l" t="t" r="r" b="b"/>
                <a:pathLst>
                  <a:path w="71590" h="9146" extrusionOk="0">
                    <a:moveTo>
                      <a:pt x="1" y="1"/>
                    </a:moveTo>
                    <a:lnTo>
                      <a:pt x="1" y="9145"/>
                    </a:lnTo>
                    <a:lnTo>
                      <a:pt x="71589" y="9145"/>
                    </a:lnTo>
                    <a:lnTo>
                      <a:pt x="7158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83" name="Google Shape;8983;p77"/>
            <p:cNvGrpSpPr/>
            <p:nvPr/>
          </p:nvGrpSpPr>
          <p:grpSpPr>
            <a:xfrm>
              <a:off x="4132439" y="3023645"/>
              <a:ext cx="393633" cy="177096"/>
              <a:chOff x="4132439" y="3023645"/>
              <a:chExt cx="393633" cy="177096"/>
            </a:xfrm>
          </p:grpSpPr>
          <p:sp>
            <p:nvSpPr>
              <p:cNvPr id="8984" name="Google Shape;8984;p77"/>
              <p:cNvSpPr/>
              <p:nvPr/>
            </p:nvSpPr>
            <p:spPr>
              <a:xfrm>
                <a:off x="4132439" y="3023645"/>
                <a:ext cx="190085" cy="177096"/>
              </a:xfrm>
              <a:custGeom>
                <a:avLst/>
                <a:gdLst/>
                <a:ahLst/>
                <a:cxnLst/>
                <a:rect l="l" t="t" r="r" b="b"/>
                <a:pathLst>
                  <a:path w="17006" h="15844" extrusionOk="0">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5" name="Google Shape;8985;p77"/>
              <p:cNvSpPr/>
              <p:nvPr/>
            </p:nvSpPr>
            <p:spPr>
              <a:xfrm>
                <a:off x="4318649" y="3101461"/>
                <a:ext cx="207423" cy="99267"/>
              </a:xfrm>
              <a:custGeom>
                <a:avLst/>
                <a:gdLst/>
                <a:ahLst/>
                <a:cxnLst/>
                <a:rect l="l" t="t" r="r" b="b"/>
                <a:pathLst>
                  <a:path w="18211" h="8881" extrusionOk="0">
                    <a:moveTo>
                      <a:pt x="0" y="0"/>
                    </a:moveTo>
                    <a:lnTo>
                      <a:pt x="0" y="8880"/>
                    </a:lnTo>
                    <a:lnTo>
                      <a:pt x="18210" y="8880"/>
                    </a:lnTo>
                    <a:lnTo>
                      <a:pt x="1821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86" name="Google Shape;8986;p77"/>
            <p:cNvGrpSpPr/>
            <p:nvPr/>
          </p:nvGrpSpPr>
          <p:grpSpPr>
            <a:xfrm>
              <a:off x="3921811" y="3023049"/>
              <a:ext cx="1002397" cy="388943"/>
              <a:chOff x="3921811" y="3023049"/>
              <a:chExt cx="1002397" cy="388943"/>
            </a:xfrm>
          </p:grpSpPr>
          <p:sp>
            <p:nvSpPr>
              <p:cNvPr id="8987" name="Google Shape;8987;p77"/>
              <p:cNvSpPr/>
              <p:nvPr/>
            </p:nvSpPr>
            <p:spPr>
              <a:xfrm>
                <a:off x="3921811" y="3023049"/>
                <a:ext cx="403709" cy="388943"/>
              </a:xfrm>
              <a:custGeom>
                <a:avLst/>
                <a:gdLst/>
                <a:ahLst/>
                <a:cxnLst/>
                <a:rect l="l" t="t" r="r" b="b"/>
                <a:pathLst>
                  <a:path w="36118" h="34797" extrusionOk="0">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8" name="Google Shape;8988;p77"/>
              <p:cNvSpPr/>
              <p:nvPr/>
            </p:nvSpPr>
            <p:spPr>
              <a:xfrm>
                <a:off x="4322109" y="3309770"/>
                <a:ext cx="602098" cy="102218"/>
              </a:xfrm>
              <a:custGeom>
                <a:avLst/>
                <a:gdLst/>
                <a:ahLst/>
                <a:cxnLst/>
                <a:rect l="l" t="t" r="r" b="b"/>
                <a:pathLst>
                  <a:path w="53867" h="9145" extrusionOk="0">
                    <a:moveTo>
                      <a:pt x="1" y="0"/>
                    </a:moveTo>
                    <a:lnTo>
                      <a:pt x="1" y="9145"/>
                    </a:lnTo>
                    <a:lnTo>
                      <a:pt x="53867" y="9145"/>
                    </a:lnTo>
                    <a:lnTo>
                      <a:pt x="5386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89" name="Google Shape;8989;p77"/>
            <p:cNvGrpSpPr/>
            <p:nvPr/>
          </p:nvGrpSpPr>
          <p:grpSpPr>
            <a:xfrm>
              <a:off x="4023645" y="3023049"/>
              <a:ext cx="683032" cy="286722"/>
              <a:chOff x="4023645" y="3023049"/>
              <a:chExt cx="683032" cy="286722"/>
            </a:xfrm>
          </p:grpSpPr>
          <p:sp>
            <p:nvSpPr>
              <p:cNvPr id="8990" name="Google Shape;8990;p77"/>
              <p:cNvSpPr/>
              <p:nvPr/>
            </p:nvSpPr>
            <p:spPr>
              <a:xfrm>
                <a:off x="4023645" y="3023049"/>
                <a:ext cx="300664" cy="286524"/>
              </a:xfrm>
              <a:custGeom>
                <a:avLst/>
                <a:gdLst/>
                <a:ahLst/>
                <a:cxnLst/>
                <a:rect l="l" t="t" r="r" b="b"/>
                <a:pathLst>
                  <a:path w="26899" h="25634" extrusionOk="0">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1" name="Google Shape;8991;p77"/>
              <p:cNvSpPr/>
              <p:nvPr/>
            </p:nvSpPr>
            <p:spPr>
              <a:xfrm>
                <a:off x="4314850" y="3200125"/>
                <a:ext cx="391827" cy="109646"/>
              </a:xfrm>
              <a:custGeom>
                <a:avLst/>
                <a:gdLst/>
                <a:ahLst/>
                <a:cxnLst/>
                <a:rect l="l" t="t" r="r" b="b"/>
                <a:pathLst>
                  <a:path w="35055" h="9792" extrusionOk="0">
                    <a:moveTo>
                      <a:pt x="1" y="0"/>
                    </a:moveTo>
                    <a:lnTo>
                      <a:pt x="1" y="88"/>
                    </a:lnTo>
                    <a:lnTo>
                      <a:pt x="1" y="9792"/>
                    </a:lnTo>
                    <a:lnTo>
                      <a:pt x="35054" y="9792"/>
                    </a:lnTo>
                    <a:lnTo>
                      <a:pt x="350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992" name="Google Shape;8992;p77"/>
          <p:cNvGrpSpPr/>
          <p:nvPr/>
        </p:nvGrpSpPr>
        <p:grpSpPr>
          <a:xfrm>
            <a:off x="1556683" y="2054307"/>
            <a:ext cx="713522" cy="688025"/>
            <a:chOff x="1706078" y="2092648"/>
            <a:chExt cx="660913" cy="637296"/>
          </a:xfrm>
        </p:grpSpPr>
        <p:sp>
          <p:nvSpPr>
            <p:cNvPr id="8993" name="Google Shape;8993;p77"/>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94" name="Google Shape;8994;p77"/>
            <p:cNvGrpSpPr/>
            <p:nvPr/>
          </p:nvGrpSpPr>
          <p:grpSpPr>
            <a:xfrm>
              <a:off x="1706078" y="2092648"/>
              <a:ext cx="660913" cy="575241"/>
              <a:chOff x="1706078" y="2092648"/>
              <a:chExt cx="660913" cy="575241"/>
            </a:xfrm>
          </p:grpSpPr>
          <p:sp>
            <p:nvSpPr>
              <p:cNvPr id="8995" name="Google Shape;8995;p77"/>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6" name="Google Shape;8996;p77"/>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7" name="Google Shape;8997;p77"/>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998" name="Google Shape;8998;p77"/>
          <p:cNvGrpSpPr/>
          <p:nvPr/>
        </p:nvGrpSpPr>
        <p:grpSpPr>
          <a:xfrm>
            <a:off x="6318542" y="1171856"/>
            <a:ext cx="1317459" cy="684168"/>
            <a:chOff x="238125" y="999450"/>
            <a:chExt cx="7140700" cy="3708225"/>
          </a:xfrm>
        </p:grpSpPr>
        <p:sp>
          <p:nvSpPr>
            <p:cNvPr id="8999" name="Google Shape;8999;p77"/>
            <p:cNvSpPr/>
            <p:nvPr/>
          </p:nvSpPr>
          <p:spPr>
            <a:xfrm>
              <a:off x="2171975" y="3872925"/>
              <a:ext cx="7900" cy="25"/>
            </a:xfrm>
            <a:custGeom>
              <a:avLst/>
              <a:gdLst/>
              <a:ahLst/>
              <a:cxnLst/>
              <a:rect l="l" t="t" r="r" b="b"/>
              <a:pathLst>
                <a:path w="316" h="1" extrusionOk="0">
                  <a:moveTo>
                    <a:pt x="316" y="0"/>
                  </a:moveTo>
                  <a:lnTo>
                    <a:pt x="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0" name="Google Shape;9000;p77"/>
            <p:cNvSpPr/>
            <p:nvPr/>
          </p:nvSpPr>
          <p:spPr>
            <a:xfrm>
              <a:off x="2180300" y="999450"/>
              <a:ext cx="3256350" cy="3708225"/>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1" name="Google Shape;9001;p77"/>
            <p:cNvSpPr/>
            <p:nvPr/>
          </p:nvSpPr>
          <p:spPr>
            <a:xfrm>
              <a:off x="238125" y="2853750"/>
              <a:ext cx="2358675" cy="1853475"/>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2" name="Google Shape;9002;p77"/>
            <p:cNvSpPr/>
            <p:nvPr/>
          </p:nvSpPr>
          <p:spPr>
            <a:xfrm>
              <a:off x="238125" y="999450"/>
              <a:ext cx="1942200" cy="2270400"/>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3" name="Google Shape;9003;p77"/>
            <p:cNvSpPr/>
            <p:nvPr/>
          </p:nvSpPr>
          <p:spPr>
            <a:xfrm>
              <a:off x="3808250" y="2852875"/>
              <a:ext cx="25" cy="25"/>
            </a:xfrm>
            <a:custGeom>
              <a:avLst/>
              <a:gdLst/>
              <a:ahLst/>
              <a:cxnLst/>
              <a:rect l="l" t="t" r="r" b="b"/>
              <a:pathLst>
                <a:path w="1" h="1" extrusionOk="0">
                  <a:moveTo>
                    <a:pt x="0" y="1"/>
                  </a:moveTo>
                  <a:close/>
                </a:path>
              </a:pathLst>
            </a:custGeom>
            <a:solidFill>
              <a:srgbClr val="DB6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4" name="Google Shape;9004;p77"/>
            <p:cNvSpPr/>
            <p:nvPr/>
          </p:nvSpPr>
          <p:spPr>
            <a:xfrm>
              <a:off x="1762475" y="999450"/>
              <a:ext cx="2386250" cy="2044875"/>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5" name="Google Shape;9005;p77"/>
            <p:cNvSpPr/>
            <p:nvPr/>
          </p:nvSpPr>
          <p:spPr>
            <a:xfrm>
              <a:off x="3338000" y="2435975"/>
              <a:ext cx="2101275" cy="2271250"/>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6" name="Google Shape;9006;p77"/>
            <p:cNvSpPr/>
            <p:nvPr/>
          </p:nvSpPr>
          <p:spPr>
            <a:xfrm>
              <a:off x="5019250" y="2852875"/>
              <a:ext cx="2359150" cy="1854350"/>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7" name="Google Shape;9007;p77"/>
            <p:cNvSpPr/>
            <p:nvPr/>
          </p:nvSpPr>
          <p:spPr>
            <a:xfrm>
              <a:off x="5025375" y="999450"/>
              <a:ext cx="2353450" cy="2270825"/>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9011"/>
        <p:cNvGrpSpPr/>
        <p:nvPr/>
      </p:nvGrpSpPr>
      <p:grpSpPr>
        <a:xfrm>
          <a:off x="0" y="0"/>
          <a:ext cx="0" cy="0"/>
          <a:chOff x="0" y="0"/>
          <a:chExt cx="0" cy="0"/>
        </a:xfrm>
      </p:grpSpPr>
      <p:grpSp>
        <p:nvGrpSpPr>
          <p:cNvPr id="9012" name="Google Shape;9012;p78"/>
          <p:cNvGrpSpPr/>
          <p:nvPr/>
        </p:nvGrpSpPr>
        <p:grpSpPr>
          <a:xfrm>
            <a:off x="729238" y="1179665"/>
            <a:ext cx="1636117" cy="1526144"/>
            <a:chOff x="729238" y="1179665"/>
            <a:chExt cx="1636117" cy="1526144"/>
          </a:xfrm>
        </p:grpSpPr>
        <p:grpSp>
          <p:nvGrpSpPr>
            <p:cNvPr id="9013" name="Google Shape;9013;p78"/>
            <p:cNvGrpSpPr/>
            <p:nvPr/>
          </p:nvGrpSpPr>
          <p:grpSpPr>
            <a:xfrm>
              <a:off x="729238" y="1179665"/>
              <a:ext cx="80700" cy="1526144"/>
              <a:chOff x="729238" y="1179665"/>
              <a:chExt cx="80700" cy="1526144"/>
            </a:xfrm>
          </p:grpSpPr>
          <p:sp>
            <p:nvSpPr>
              <p:cNvPr id="9014" name="Google Shape;9014;p78"/>
              <p:cNvSpPr/>
              <p:nvPr/>
            </p:nvSpPr>
            <p:spPr>
              <a:xfrm>
                <a:off x="72923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5" name="Google Shape;9015;p78"/>
              <p:cNvSpPr/>
              <p:nvPr/>
            </p:nvSpPr>
            <p:spPr>
              <a:xfrm>
                <a:off x="72923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6" name="Google Shape;9016;p78"/>
              <p:cNvSpPr/>
              <p:nvPr/>
            </p:nvSpPr>
            <p:spPr>
              <a:xfrm>
                <a:off x="72923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7" name="Google Shape;9017;p78"/>
              <p:cNvSpPr/>
              <p:nvPr/>
            </p:nvSpPr>
            <p:spPr>
              <a:xfrm>
                <a:off x="72923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8" name="Google Shape;9018;p78"/>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9" name="Google Shape;9019;p78"/>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0" name="Google Shape;9020;p78"/>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1" name="Google Shape;9021;p78"/>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2" name="Google Shape;9022;p78"/>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3" name="Google Shape;9023;p78"/>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4" name="Google Shape;9024;p78"/>
            <p:cNvGrpSpPr/>
            <p:nvPr/>
          </p:nvGrpSpPr>
          <p:grpSpPr>
            <a:xfrm>
              <a:off x="903098" y="1179665"/>
              <a:ext cx="80700" cy="1526144"/>
              <a:chOff x="903098" y="1179665"/>
              <a:chExt cx="80700" cy="1526144"/>
            </a:xfrm>
          </p:grpSpPr>
          <p:sp>
            <p:nvSpPr>
              <p:cNvPr id="9025" name="Google Shape;9025;p78"/>
              <p:cNvSpPr/>
              <p:nvPr/>
            </p:nvSpPr>
            <p:spPr>
              <a:xfrm>
                <a:off x="90309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6" name="Google Shape;9026;p78"/>
              <p:cNvSpPr/>
              <p:nvPr/>
            </p:nvSpPr>
            <p:spPr>
              <a:xfrm>
                <a:off x="90309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7" name="Google Shape;9027;p78"/>
              <p:cNvSpPr/>
              <p:nvPr/>
            </p:nvSpPr>
            <p:spPr>
              <a:xfrm>
                <a:off x="90309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8" name="Google Shape;9028;p78"/>
              <p:cNvSpPr/>
              <p:nvPr/>
            </p:nvSpPr>
            <p:spPr>
              <a:xfrm>
                <a:off x="90309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9" name="Google Shape;9029;p78"/>
              <p:cNvSpPr/>
              <p:nvPr/>
            </p:nvSpPr>
            <p:spPr>
              <a:xfrm>
                <a:off x="90309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0" name="Google Shape;9030;p78"/>
              <p:cNvSpPr/>
              <p:nvPr/>
            </p:nvSpPr>
            <p:spPr>
              <a:xfrm>
                <a:off x="90309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1" name="Google Shape;9031;p78"/>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2" name="Google Shape;9032;p78"/>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3" name="Google Shape;9033;p78"/>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4" name="Google Shape;9034;p78"/>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35" name="Google Shape;9035;p78"/>
            <p:cNvGrpSpPr/>
            <p:nvPr/>
          </p:nvGrpSpPr>
          <p:grpSpPr>
            <a:xfrm>
              <a:off x="1076958" y="1179665"/>
              <a:ext cx="80700" cy="1526144"/>
              <a:chOff x="1076958" y="1179665"/>
              <a:chExt cx="80700" cy="1526144"/>
            </a:xfrm>
          </p:grpSpPr>
          <p:sp>
            <p:nvSpPr>
              <p:cNvPr id="9036" name="Google Shape;9036;p78"/>
              <p:cNvSpPr/>
              <p:nvPr/>
            </p:nvSpPr>
            <p:spPr>
              <a:xfrm>
                <a:off x="107695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7" name="Google Shape;9037;p78"/>
              <p:cNvSpPr/>
              <p:nvPr/>
            </p:nvSpPr>
            <p:spPr>
              <a:xfrm>
                <a:off x="107695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8" name="Google Shape;9038;p78"/>
              <p:cNvSpPr/>
              <p:nvPr/>
            </p:nvSpPr>
            <p:spPr>
              <a:xfrm>
                <a:off x="107695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9" name="Google Shape;9039;p78"/>
              <p:cNvSpPr/>
              <p:nvPr/>
            </p:nvSpPr>
            <p:spPr>
              <a:xfrm>
                <a:off x="107695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0" name="Google Shape;9040;p78"/>
              <p:cNvSpPr/>
              <p:nvPr/>
            </p:nvSpPr>
            <p:spPr>
              <a:xfrm>
                <a:off x="107695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1" name="Google Shape;9041;p78"/>
              <p:cNvSpPr/>
              <p:nvPr/>
            </p:nvSpPr>
            <p:spPr>
              <a:xfrm>
                <a:off x="107695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2" name="Google Shape;9042;p78"/>
              <p:cNvSpPr/>
              <p:nvPr/>
            </p:nvSpPr>
            <p:spPr>
              <a:xfrm>
                <a:off x="1076958"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3" name="Google Shape;9043;p78"/>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4" name="Google Shape;9044;p78"/>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5" name="Google Shape;9045;p78"/>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46" name="Google Shape;9046;p78"/>
            <p:cNvGrpSpPr/>
            <p:nvPr/>
          </p:nvGrpSpPr>
          <p:grpSpPr>
            <a:xfrm>
              <a:off x="1247707" y="1179665"/>
              <a:ext cx="80700" cy="1526144"/>
              <a:chOff x="1247707" y="1179665"/>
              <a:chExt cx="80700" cy="1526144"/>
            </a:xfrm>
          </p:grpSpPr>
          <p:sp>
            <p:nvSpPr>
              <p:cNvPr id="9047" name="Google Shape;9047;p78"/>
              <p:cNvSpPr/>
              <p:nvPr/>
            </p:nvSpPr>
            <p:spPr>
              <a:xfrm>
                <a:off x="124770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8" name="Google Shape;9048;p78"/>
              <p:cNvSpPr/>
              <p:nvPr/>
            </p:nvSpPr>
            <p:spPr>
              <a:xfrm>
                <a:off x="124770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9" name="Google Shape;9049;p78"/>
              <p:cNvSpPr/>
              <p:nvPr/>
            </p:nvSpPr>
            <p:spPr>
              <a:xfrm>
                <a:off x="124770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0" name="Google Shape;9050;p78"/>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1" name="Google Shape;9051;p78"/>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2" name="Google Shape;9052;p78"/>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3" name="Google Shape;9053;p78"/>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4" name="Google Shape;9054;p78"/>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5" name="Google Shape;9055;p78"/>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6" name="Google Shape;9056;p78"/>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57" name="Google Shape;9057;p78"/>
            <p:cNvGrpSpPr/>
            <p:nvPr/>
          </p:nvGrpSpPr>
          <p:grpSpPr>
            <a:xfrm>
              <a:off x="1421567" y="1179665"/>
              <a:ext cx="80700" cy="1526144"/>
              <a:chOff x="1421567" y="1179665"/>
              <a:chExt cx="80700" cy="1526144"/>
            </a:xfrm>
          </p:grpSpPr>
          <p:sp>
            <p:nvSpPr>
              <p:cNvPr id="9058" name="Google Shape;9058;p78"/>
              <p:cNvSpPr/>
              <p:nvPr/>
            </p:nvSpPr>
            <p:spPr>
              <a:xfrm>
                <a:off x="142156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9" name="Google Shape;9059;p78"/>
              <p:cNvSpPr/>
              <p:nvPr/>
            </p:nvSpPr>
            <p:spPr>
              <a:xfrm>
                <a:off x="142156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0" name="Google Shape;9060;p78"/>
              <p:cNvSpPr/>
              <p:nvPr/>
            </p:nvSpPr>
            <p:spPr>
              <a:xfrm>
                <a:off x="142156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1" name="Google Shape;9061;p78"/>
              <p:cNvSpPr/>
              <p:nvPr/>
            </p:nvSpPr>
            <p:spPr>
              <a:xfrm>
                <a:off x="142156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2" name="Google Shape;9062;p78"/>
              <p:cNvSpPr/>
              <p:nvPr/>
            </p:nvSpPr>
            <p:spPr>
              <a:xfrm>
                <a:off x="142156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3" name="Google Shape;9063;p78"/>
              <p:cNvSpPr/>
              <p:nvPr/>
            </p:nvSpPr>
            <p:spPr>
              <a:xfrm>
                <a:off x="142156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4" name="Google Shape;9064;p78"/>
              <p:cNvSpPr/>
              <p:nvPr/>
            </p:nvSpPr>
            <p:spPr>
              <a:xfrm>
                <a:off x="142156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5" name="Google Shape;9065;p78"/>
              <p:cNvSpPr/>
              <p:nvPr/>
            </p:nvSpPr>
            <p:spPr>
              <a:xfrm>
                <a:off x="142156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6" name="Google Shape;9066;p78"/>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7" name="Google Shape;9067;p78"/>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68" name="Google Shape;9068;p78"/>
            <p:cNvGrpSpPr/>
            <p:nvPr/>
          </p:nvGrpSpPr>
          <p:grpSpPr>
            <a:xfrm>
              <a:off x="1592327" y="1179665"/>
              <a:ext cx="80700" cy="1526144"/>
              <a:chOff x="1592327" y="1179665"/>
              <a:chExt cx="80700" cy="1526144"/>
            </a:xfrm>
          </p:grpSpPr>
          <p:sp>
            <p:nvSpPr>
              <p:cNvPr id="9069" name="Google Shape;9069;p78"/>
              <p:cNvSpPr/>
              <p:nvPr/>
            </p:nvSpPr>
            <p:spPr>
              <a:xfrm>
                <a:off x="159232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0" name="Google Shape;9070;p78"/>
              <p:cNvSpPr/>
              <p:nvPr/>
            </p:nvSpPr>
            <p:spPr>
              <a:xfrm>
                <a:off x="159232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1" name="Google Shape;9071;p78"/>
              <p:cNvSpPr/>
              <p:nvPr/>
            </p:nvSpPr>
            <p:spPr>
              <a:xfrm>
                <a:off x="159232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2" name="Google Shape;9072;p78"/>
              <p:cNvSpPr/>
              <p:nvPr/>
            </p:nvSpPr>
            <p:spPr>
              <a:xfrm>
                <a:off x="159232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3" name="Google Shape;9073;p78"/>
              <p:cNvSpPr/>
              <p:nvPr/>
            </p:nvSpPr>
            <p:spPr>
              <a:xfrm>
                <a:off x="159232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4" name="Google Shape;9074;p78"/>
              <p:cNvSpPr/>
              <p:nvPr/>
            </p:nvSpPr>
            <p:spPr>
              <a:xfrm>
                <a:off x="159232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5" name="Google Shape;9075;p78"/>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6" name="Google Shape;9076;p78"/>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7" name="Google Shape;9077;p78"/>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8" name="Google Shape;9078;p78"/>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79" name="Google Shape;9079;p78"/>
            <p:cNvGrpSpPr/>
            <p:nvPr/>
          </p:nvGrpSpPr>
          <p:grpSpPr>
            <a:xfrm>
              <a:off x="1766187" y="1179665"/>
              <a:ext cx="80700" cy="1526144"/>
              <a:chOff x="1766187" y="1179665"/>
              <a:chExt cx="80700" cy="1526144"/>
            </a:xfrm>
          </p:grpSpPr>
          <p:sp>
            <p:nvSpPr>
              <p:cNvPr id="9080" name="Google Shape;9080;p78"/>
              <p:cNvSpPr/>
              <p:nvPr/>
            </p:nvSpPr>
            <p:spPr>
              <a:xfrm>
                <a:off x="176618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1" name="Google Shape;9081;p78"/>
              <p:cNvSpPr/>
              <p:nvPr/>
            </p:nvSpPr>
            <p:spPr>
              <a:xfrm>
                <a:off x="176618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2" name="Google Shape;9082;p78"/>
              <p:cNvSpPr/>
              <p:nvPr/>
            </p:nvSpPr>
            <p:spPr>
              <a:xfrm>
                <a:off x="176618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3" name="Google Shape;9083;p78"/>
              <p:cNvSpPr/>
              <p:nvPr/>
            </p:nvSpPr>
            <p:spPr>
              <a:xfrm>
                <a:off x="176618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4" name="Google Shape;9084;p78"/>
              <p:cNvSpPr/>
              <p:nvPr/>
            </p:nvSpPr>
            <p:spPr>
              <a:xfrm>
                <a:off x="176618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5" name="Google Shape;9085;p78"/>
              <p:cNvSpPr/>
              <p:nvPr/>
            </p:nvSpPr>
            <p:spPr>
              <a:xfrm>
                <a:off x="176618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6" name="Google Shape;9086;p78"/>
              <p:cNvSpPr/>
              <p:nvPr/>
            </p:nvSpPr>
            <p:spPr>
              <a:xfrm>
                <a:off x="176618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7" name="Google Shape;9087;p78"/>
              <p:cNvSpPr/>
              <p:nvPr/>
            </p:nvSpPr>
            <p:spPr>
              <a:xfrm>
                <a:off x="176618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8" name="Google Shape;9088;p78"/>
              <p:cNvSpPr/>
              <p:nvPr/>
            </p:nvSpPr>
            <p:spPr>
              <a:xfrm>
                <a:off x="1766187" y="2464413"/>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9" name="Google Shape;9089;p78"/>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90" name="Google Shape;9090;p78"/>
            <p:cNvGrpSpPr/>
            <p:nvPr/>
          </p:nvGrpSpPr>
          <p:grpSpPr>
            <a:xfrm>
              <a:off x="1936935" y="1179665"/>
              <a:ext cx="80700" cy="1526144"/>
              <a:chOff x="1936935" y="1179665"/>
              <a:chExt cx="80700" cy="1526144"/>
            </a:xfrm>
          </p:grpSpPr>
          <p:sp>
            <p:nvSpPr>
              <p:cNvPr id="9091" name="Google Shape;9091;p78"/>
              <p:cNvSpPr/>
              <p:nvPr/>
            </p:nvSpPr>
            <p:spPr>
              <a:xfrm>
                <a:off x="193693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2" name="Google Shape;9092;p78"/>
              <p:cNvSpPr/>
              <p:nvPr/>
            </p:nvSpPr>
            <p:spPr>
              <a:xfrm>
                <a:off x="193693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3" name="Google Shape;9093;p78"/>
              <p:cNvSpPr/>
              <p:nvPr/>
            </p:nvSpPr>
            <p:spPr>
              <a:xfrm>
                <a:off x="193693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4" name="Google Shape;9094;p78"/>
              <p:cNvSpPr/>
              <p:nvPr/>
            </p:nvSpPr>
            <p:spPr>
              <a:xfrm>
                <a:off x="193693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5" name="Google Shape;9095;p78"/>
              <p:cNvSpPr/>
              <p:nvPr/>
            </p:nvSpPr>
            <p:spPr>
              <a:xfrm>
                <a:off x="193693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6" name="Google Shape;9096;p78"/>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7" name="Google Shape;9097;p78"/>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8" name="Google Shape;9098;p78"/>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9" name="Google Shape;9099;p78"/>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0" name="Google Shape;9100;p78"/>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01" name="Google Shape;9101;p78"/>
            <p:cNvGrpSpPr/>
            <p:nvPr/>
          </p:nvGrpSpPr>
          <p:grpSpPr>
            <a:xfrm>
              <a:off x="2110795" y="1179665"/>
              <a:ext cx="80700" cy="1526144"/>
              <a:chOff x="2110795" y="1179665"/>
              <a:chExt cx="80700" cy="1526144"/>
            </a:xfrm>
          </p:grpSpPr>
          <p:sp>
            <p:nvSpPr>
              <p:cNvPr id="9102" name="Google Shape;9102;p78"/>
              <p:cNvSpPr/>
              <p:nvPr/>
            </p:nvSpPr>
            <p:spPr>
              <a:xfrm>
                <a:off x="211079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3" name="Google Shape;9103;p78"/>
              <p:cNvSpPr/>
              <p:nvPr/>
            </p:nvSpPr>
            <p:spPr>
              <a:xfrm>
                <a:off x="211079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4" name="Google Shape;9104;p78"/>
              <p:cNvSpPr/>
              <p:nvPr/>
            </p:nvSpPr>
            <p:spPr>
              <a:xfrm>
                <a:off x="211079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5" name="Google Shape;9105;p78"/>
              <p:cNvSpPr/>
              <p:nvPr/>
            </p:nvSpPr>
            <p:spPr>
              <a:xfrm>
                <a:off x="211079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6" name="Google Shape;9106;p78"/>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7" name="Google Shape;9107;p78"/>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8" name="Google Shape;9108;p78"/>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9" name="Google Shape;9109;p78"/>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0" name="Google Shape;9110;p78"/>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1" name="Google Shape;9111;p78"/>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12" name="Google Shape;9112;p78"/>
            <p:cNvGrpSpPr/>
            <p:nvPr/>
          </p:nvGrpSpPr>
          <p:grpSpPr>
            <a:xfrm>
              <a:off x="2284655" y="1179665"/>
              <a:ext cx="80700" cy="1526144"/>
              <a:chOff x="2284655" y="1179665"/>
              <a:chExt cx="80700" cy="1526144"/>
            </a:xfrm>
          </p:grpSpPr>
          <p:sp>
            <p:nvSpPr>
              <p:cNvPr id="9113" name="Google Shape;9113;p78"/>
              <p:cNvSpPr/>
              <p:nvPr/>
            </p:nvSpPr>
            <p:spPr>
              <a:xfrm>
                <a:off x="228465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4" name="Google Shape;9114;p78"/>
              <p:cNvSpPr/>
              <p:nvPr/>
            </p:nvSpPr>
            <p:spPr>
              <a:xfrm>
                <a:off x="228465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5" name="Google Shape;9115;p78"/>
              <p:cNvSpPr/>
              <p:nvPr/>
            </p:nvSpPr>
            <p:spPr>
              <a:xfrm>
                <a:off x="228465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6" name="Google Shape;9116;p78"/>
              <p:cNvSpPr/>
              <p:nvPr/>
            </p:nvSpPr>
            <p:spPr>
              <a:xfrm>
                <a:off x="228465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7" name="Google Shape;9117;p78"/>
              <p:cNvSpPr/>
              <p:nvPr/>
            </p:nvSpPr>
            <p:spPr>
              <a:xfrm>
                <a:off x="228465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8" name="Google Shape;9118;p78"/>
              <p:cNvSpPr/>
              <p:nvPr/>
            </p:nvSpPr>
            <p:spPr>
              <a:xfrm>
                <a:off x="2284655"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9" name="Google Shape;9119;p78"/>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0" name="Google Shape;9120;p78"/>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1" name="Google Shape;9121;p78"/>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2" name="Google Shape;9122;p78"/>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123" name="Google Shape;9123;p78"/>
          <p:cNvGrpSpPr/>
          <p:nvPr/>
        </p:nvGrpSpPr>
        <p:grpSpPr>
          <a:xfrm>
            <a:off x="2623904" y="1198803"/>
            <a:ext cx="1364248" cy="1102133"/>
            <a:chOff x="2623904" y="1198803"/>
            <a:chExt cx="1364248" cy="1102133"/>
          </a:xfrm>
        </p:grpSpPr>
        <p:grpSp>
          <p:nvGrpSpPr>
            <p:cNvPr id="9124" name="Google Shape;9124;p78"/>
            <p:cNvGrpSpPr/>
            <p:nvPr/>
          </p:nvGrpSpPr>
          <p:grpSpPr>
            <a:xfrm>
              <a:off x="2623907" y="1198803"/>
              <a:ext cx="1364245" cy="273000"/>
              <a:chOff x="2623907" y="1198803"/>
              <a:chExt cx="1364245" cy="273000"/>
            </a:xfrm>
          </p:grpSpPr>
          <p:sp>
            <p:nvSpPr>
              <p:cNvPr id="9125" name="Google Shape;9125;p78"/>
              <p:cNvSpPr/>
              <p:nvPr/>
            </p:nvSpPr>
            <p:spPr>
              <a:xfrm>
                <a:off x="2623907"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6" name="Google Shape;9126;p78"/>
              <p:cNvSpPr/>
              <p:nvPr/>
            </p:nvSpPr>
            <p:spPr>
              <a:xfrm>
                <a:off x="2896718"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7" name="Google Shape;9127;p78"/>
              <p:cNvSpPr/>
              <p:nvPr/>
            </p:nvSpPr>
            <p:spPr>
              <a:xfrm>
                <a:off x="3169529"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8" name="Google Shape;9128;p78"/>
              <p:cNvSpPr/>
              <p:nvPr/>
            </p:nvSpPr>
            <p:spPr>
              <a:xfrm>
                <a:off x="3442341"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9" name="Google Shape;9129;p78"/>
              <p:cNvSpPr/>
              <p:nvPr/>
            </p:nvSpPr>
            <p:spPr>
              <a:xfrm>
                <a:off x="3715152" y="1198803"/>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30" name="Google Shape;9130;p78"/>
            <p:cNvGrpSpPr/>
            <p:nvPr/>
          </p:nvGrpSpPr>
          <p:grpSpPr>
            <a:xfrm>
              <a:off x="2623904" y="1476964"/>
              <a:ext cx="1364245" cy="273000"/>
              <a:chOff x="2623904" y="1476964"/>
              <a:chExt cx="1364245" cy="273000"/>
            </a:xfrm>
          </p:grpSpPr>
          <p:sp>
            <p:nvSpPr>
              <p:cNvPr id="9131" name="Google Shape;9131;p78"/>
              <p:cNvSpPr/>
              <p:nvPr/>
            </p:nvSpPr>
            <p:spPr>
              <a:xfrm>
                <a:off x="2623904"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2" name="Google Shape;9132;p78"/>
              <p:cNvSpPr/>
              <p:nvPr/>
            </p:nvSpPr>
            <p:spPr>
              <a:xfrm>
                <a:off x="2896716"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3" name="Google Shape;9133;p78"/>
              <p:cNvSpPr/>
              <p:nvPr/>
            </p:nvSpPr>
            <p:spPr>
              <a:xfrm>
                <a:off x="3169527"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4" name="Google Shape;9134;p78"/>
              <p:cNvSpPr/>
              <p:nvPr/>
            </p:nvSpPr>
            <p:spPr>
              <a:xfrm>
                <a:off x="3442338"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5" name="Google Shape;9135;p78"/>
              <p:cNvSpPr/>
              <p:nvPr/>
            </p:nvSpPr>
            <p:spPr>
              <a:xfrm>
                <a:off x="3715149"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36" name="Google Shape;9136;p78"/>
            <p:cNvGrpSpPr/>
            <p:nvPr/>
          </p:nvGrpSpPr>
          <p:grpSpPr>
            <a:xfrm>
              <a:off x="2623907" y="1749775"/>
              <a:ext cx="1364245" cy="273000"/>
              <a:chOff x="2623907" y="1749775"/>
              <a:chExt cx="1364245" cy="273000"/>
            </a:xfrm>
          </p:grpSpPr>
          <p:sp>
            <p:nvSpPr>
              <p:cNvPr id="9137" name="Google Shape;9137;p78"/>
              <p:cNvSpPr/>
              <p:nvPr/>
            </p:nvSpPr>
            <p:spPr>
              <a:xfrm>
                <a:off x="2623907"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8" name="Google Shape;9138;p78"/>
              <p:cNvSpPr/>
              <p:nvPr/>
            </p:nvSpPr>
            <p:spPr>
              <a:xfrm>
                <a:off x="2896718"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9" name="Google Shape;9139;p78"/>
              <p:cNvSpPr/>
              <p:nvPr/>
            </p:nvSpPr>
            <p:spPr>
              <a:xfrm>
                <a:off x="3169529"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0" name="Google Shape;9140;p78"/>
              <p:cNvSpPr/>
              <p:nvPr/>
            </p:nvSpPr>
            <p:spPr>
              <a:xfrm>
                <a:off x="3442341"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1" name="Google Shape;9141;p78"/>
              <p:cNvSpPr/>
              <p:nvPr/>
            </p:nvSpPr>
            <p:spPr>
              <a:xfrm>
                <a:off x="3715152"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42" name="Google Shape;9142;p78"/>
            <p:cNvGrpSpPr/>
            <p:nvPr/>
          </p:nvGrpSpPr>
          <p:grpSpPr>
            <a:xfrm>
              <a:off x="2623904" y="2027936"/>
              <a:ext cx="1364245" cy="273000"/>
              <a:chOff x="2623904" y="2027936"/>
              <a:chExt cx="1364245" cy="273000"/>
            </a:xfrm>
          </p:grpSpPr>
          <p:sp>
            <p:nvSpPr>
              <p:cNvPr id="9143" name="Google Shape;9143;p78"/>
              <p:cNvSpPr/>
              <p:nvPr/>
            </p:nvSpPr>
            <p:spPr>
              <a:xfrm>
                <a:off x="2623904"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4" name="Google Shape;9144;p78"/>
              <p:cNvSpPr/>
              <p:nvPr/>
            </p:nvSpPr>
            <p:spPr>
              <a:xfrm>
                <a:off x="2896716"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5" name="Google Shape;9145;p78"/>
              <p:cNvSpPr/>
              <p:nvPr/>
            </p:nvSpPr>
            <p:spPr>
              <a:xfrm>
                <a:off x="3169527"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6" name="Google Shape;9146;p78"/>
              <p:cNvSpPr/>
              <p:nvPr/>
            </p:nvSpPr>
            <p:spPr>
              <a:xfrm>
                <a:off x="3442338"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7" name="Google Shape;9147;p78"/>
              <p:cNvSpPr/>
              <p:nvPr/>
            </p:nvSpPr>
            <p:spPr>
              <a:xfrm>
                <a:off x="3715149"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148" name="Google Shape;9148;p78"/>
          <p:cNvGrpSpPr/>
          <p:nvPr/>
        </p:nvGrpSpPr>
        <p:grpSpPr>
          <a:xfrm>
            <a:off x="2613365" y="2657876"/>
            <a:ext cx="1387541" cy="159124"/>
            <a:chOff x="3200660" y="2180272"/>
            <a:chExt cx="2563824" cy="378237"/>
          </a:xfrm>
        </p:grpSpPr>
        <p:sp>
          <p:nvSpPr>
            <p:cNvPr id="9149" name="Google Shape;9149;p78"/>
            <p:cNvSpPr/>
            <p:nvPr/>
          </p:nvSpPr>
          <p:spPr>
            <a:xfrm>
              <a:off x="3200660" y="2180272"/>
              <a:ext cx="108240" cy="378237"/>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0" name="Google Shape;9150;p78"/>
            <p:cNvSpPr/>
            <p:nvPr/>
          </p:nvSpPr>
          <p:spPr>
            <a:xfrm>
              <a:off x="3345104" y="2180272"/>
              <a:ext cx="108240" cy="378237"/>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1" name="Google Shape;9151;p78"/>
            <p:cNvSpPr/>
            <p:nvPr/>
          </p:nvSpPr>
          <p:spPr>
            <a:xfrm>
              <a:off x="3489548" y="2180272"/>
              <a:ext cx="108240" cy="378237"/>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2" name="Google Shape;9152;p78"/>
            <p:cNvSpPr/>
            <p:nvPr/>
          </p:nvSpPr>
          <p:spPr>
            <a:xfrm>
              <a:off x="3633992" y="2180272"/>
              <a:ext cx="108252" cy="378237"/>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3" name="Google Shape;9153;p78"/>
            <p:cNvSpPr/>
            <p:nvPr/>
          </p:nvSpPr>
          <p:spPr>
            <a:xfrm>
              <a:off x="3778448" y="2180272"/>
              <a:ext cx="108240" cy="378097"/>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4" name="Google Shape;9154;p78"/>
            <p:cNvSpPr/>
            <p:nvPr/>
          </p:nvSpPr>
          <p:spPr>
            <a:xfrm>
              <a:off x="3922892" y="2180272"/>
              <a:ext cx="108240" cy="378237"/>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5" name="Google Shape;9155;p78"/>
            <p:cNvSpPr/>
            <p:nvPr/>
          </p:nvSpPr>
          <p:spPr>
            <a:xfrm>
              <a:off x="4067336" y="2180272"/>
              <a:ext cx="108240" cy="378237"/>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6" name="Google Shape;9156;p78"/>
            <p:cNvSpPr/>
            <p:nvPr/>
          </p:nvSpPr>
          <p:spPr>
            <a:xfrm>
              <a:off x="4211780" y="2180272"/>
              <a:ext cx="108252" cy="378237"/>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7" name="Google Shape;9157;p78"/>
            <p:cNvSpPr/>
            <p:nvPr/>
          </p:nvSpPr>
          <p:spPr>
            <a:xfrm>
              <a:off x="4356236" y="2180272"/>
              <a:ext cx="108240" cy="378097"/>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8" name="Google Shape;9158;p78"/>
            <p:cNvSpPr/>
            <p:nvPr/>
          </p:nvSpPr>
          <p:spPr>
            <a:xfrm>
              <a:off x="4500680" y="2180272"/>
              <a:ext cx="108240" cy="378237"/>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9" name="Google Shape;9159;p78"/>
            <p:cNvSpPr/>
            <p:nvPr/>
          </p:nvSpPr>
          <p:spPr>
            <a:xfrm>
              <a:off x="4645124" y="2180272"/>
              <a:ext cx="108240" cy="378097"/>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0" name="Google Shape;9160;p78"/>
            <p:cNvSpPr/>
            <p:nvPr/>
          </p:nvSpPr>
          <p:spPr>
            <a:xfrm>
              <a:off x="4789568" y="2180272"/>
              <a:ext cx="108240" cy="378237"/>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1" name="Google Shape;9161;p78"/>
            <p:cNvSpPr/>
            <p:nvPr/>
          </p:nvSpPr>
          <p:spPr>
            <a:xfrm>
              <a:off x="4934012" y="2180272"/>
              <a:ext cx="108240" cy="378237"/>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2" name="Google Shape;9162;p78"/>
            <p:cNvSpPr/>
            <p:nvPr/>
          </p:nvSpPr>
          <p:spPr>
            <a:xfrm>
              <a:off x="5078456" y="2180272"/>
              <a:ext cx="108240" cy="378237"/>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3" name="Google Shape;9163;p78"/>
            <p:cNvSpPr/>
            <p:nvPr/>
          </p:nvSpPr>
          <p:spPr>
            <a:xfrm>
              <a:off x="5222900" y="2180272"/>
              <a:ext cx="108240" cy="378237"/>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4" name="Google Shape;9164;p78"/>
            <p:cNvSpPr/>
            <p:nvPr/>
          </p:nvSpPr>
          <p:spPr>
            <a:xfrm>
              <a:off x="5367343" y="2180272"/>
              <a:ext cx="108240" cy="378237"/>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5" name="Google Shape;9165;p78"/>
            <p:cNvSpPr/>
            <p:nvPr/>
          </p:nvSpPr>
          <p:spPr>
            <a:xfrm>
              <a:off x="5511787" y="2180272"/>
              <a:ext cx="108240" cy="378097"/>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6" name="Google Shape;9166;p78"/>
            <p:cNvSpPr/>
            <p:nvPr/>
          </p:nvSpPr>
          <p:spPr>
            <a:xfrm>
              <a:off x="5656231" y="2180272"/>
              <a:ext cx="108252" cy="378237"/>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67" name="Google Shape;9167;p78"/>
          <p:cNvGrpSpPr/>
          <p:nvPr/>
        </p:nvGrpSpPr>
        <p:grpSpPr>
          <a:xfrm>
            <a:off x="2609890" y="2935640"/>
            <a:ext cx="1390502" cy="159625"/>
            <a:chOff x="3530150" y="2790075"/>
            <a:chExt cx="1962600" cy="225300"/>
          </a:xfrm>
        </p:grpSpPr>
        <p:sp>
          <p:nvSpPr>
            <p:cNvPr id="9168" name="Google Shape;9168;p78"/>
            <p:cNvSpPr/>
            <p:nvPr/>
          </p:nvSpPr>
          <p:spPr>
            <a:xfrm>
              <a:off x="3530150" y="2790075"/>
              <a:ext cx="1962600" cy="2253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9" name="Google Shape;9169;p78"/>
            <p:cNvSpPr/>
            <p:nvPr/>
          </p:nvSpPr>
          <p:spPr>
            <a:xfrm>
              <a:off x="3530150" y="2790075"/>
              <a:ext cx="1110000" cy="2253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70" name="Google Shape;9170;p78"/>
          <p:cNvGrpSpPr/>
          <p:nvPr/>
        </p:nvGrpSpPr>
        <p:grpSpPr>
          <a:xfrm>
            <a:off x="2609948" y="3213905"/>
            <a:ext cx="1411629" cy="154175"/>
            <a:chOff x="3558802" y="4011244"/>
            <a:chExt cx="1866000" cy="111600"/>
          </a:xfrm>
        </p:grpSpPr>
        <p:sp>
          <p:nvSpPr>
            <p:cNvPr id="9171" name="Google Shape;9171;p78"/>
            <p:cNvSpPr/>
            <p:nvPr/>
          </p:nvSpPr>
          <p:spPr>
            <a:xfrm rot="5400000" flipH="1">
              <a:off x="4436152" y="3134077"/>
              <a:ext cx="111300" cy="1866000"/>
            </a:xfrm>
            <a:prstGeom prst="round2SameRect">
              <a:avLst>
                <a:gd name="adj1" fmla="val 50000"/>
                <a:gd name="adj2" fmla="val 50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2" name="Google Shape;9172;p78"/>
            <p:cNvSpPr/>
            <p:nvPr/>
          </p:nvSpPr>
          <p:spPr>
            <a:xfrm rot="5400000" flipH="1">
              <a:off x="4157232" y="3412894"/>
              <a:ext cx="111600" cy="13083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73" name="Google Shape;9173;p78"/>
          <p:cNvGrpSpPr/>
          <p:nvPr/>
        </p:nvGrpSpPr>
        <p:grpSpPr>
          <a:xfrm>
            <a:off x="2610235" y="2419475"/>
            <a:ext cx="1383503" cy="119761"/>
            <a:chOff x="3465975" y="2270258"/>
            <a:chExt cx="1986364" cy="171947"/>
          </a:xfrm>
        </p:grpSpPr>
        <p:sp>
          <p:nvSpPr>
            <p:cNvPr id="9174" name="Google Shape;9174;p78"/>
            <p:cNvSpPr/>
            <p:nvPr/>
          </p:nvSpPr>
          <p:spPr>
            <a:xfrm rot="-5400000">
              <a:off x="372518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5" name="Google Shape;9175;p78"/>
            <p:cNvSpPr/>
            <p:nvPr/>
          </p:nvSpPr>
          <p:spPr>
            <a:xfrm rot="-5400000">
              <a:off x="398439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6" name="Google Shape;9176;p78"/>
            <p:cNvSpPr/>
            <p:nvPr/>
          </p:nvSpPr>
          <p:spPr>
            <a:xfrm rot="-5400000">
              <a:off x="4243603"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7" name="Google Shape;9177;p78"/>
            <p:cNvSpPr/>
            <p:nvPr/>
          </p:nvSpPr>
          <p:spPr>
            <a:xfrm rot="-5400000">
              <a:off x="4502812"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8" name="Google Shape;9178;p78"/>
            <p:cNvSpPr/>
            <p:nvPr/>
          </p:nvSpPr>
          <p:spPr>
            <a:xfrm rot="-5400000">
              <a:off x="4762021"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9" name="Google Shape;9179;p78"/>
            <p:cNvSpPr/>
            <p:nvPr/>
          </p:nvSpPr>
          <p:spPr>
            <a:xfrm rot="-5400000">
              <a:off x="3465975"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0" name="Google Shape;9180;p78"/>
            <p:cNvSpPr/>
            <p:nvPr/>
          </p:nvSpPr>
          <p:spPr>
            <a:xfrm rot="-5400000">
              <a:off x="502123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1" name="Google Shape;9181;p78"/>
            <p:cNvSpPr/>
            <p:nvPr/>
          </p:nvSpPr>
          <p:spPr>
            <a:xfrm rot="-5400000">
              <a:off x="528044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82" name="Google Shape;9182;p78"/>
          <p:cNvGrpSpPr/>
          <p:nvPr/>
        </p:nvGrpSpPr>
        <p:grpSpPr>
          <a:xfrm>
            <a:off x="2621243" y="3783248"/>
            <a:ext cx="1369531" cy="195460"/>
            <a:chOff x="723300" y="4253549"/>
            <a:chExt cx="2276482" cy="324900"/>
          </a:xfrm>
        </p:grpSpPr>
        <p:sp>
          <p:nvSpPr>
            <p:cNvPr id="9183" name="Google Shape;9183;p78"/>
            <p:cNvSpPr/>
            <p:nvPr/>
          </p:nvSpPr>
          <p:spPr>
            <a:xfrm>
              <a:off x="723300"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4" name="Google Shape;9184;p78"/>
            <p:cNvSpPr/>
            <p:nvPr/>
          </p:nvSpPr>
          <p:spPr>
            <a:xfrm>
              <a:off x="1206995"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5" name="Google Shape;9185;p78"/>
            <p:cNvSpPr/>
            <p:nvPr/>
          </p:nvSpPr>
          <p:spPr>
            <a:xfrm>
              <a:off x="1690691"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6" name="Google Shape;9186;p78"/>
            <p:cNvSpPr/>
            <p:nvPr/>
          </p:nvSpPr>
          <p:spPr>
            <a:xfrm>
              <a:off x="2174386"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7" name="Google Shape;9187;p78"/>
            <p:cNvSpPr/>
            <p:nvPr/>
          </p:nvSpPr>
          <p:spPr>
            <a:xfrm>
              <a:off x="2658082" y="4253549"/>
              <a:ext cx="341700" cy="324900"/>
            </a:xfrm>
            <a:prstGeom prst="star5">
              <a:avLst>
                <a:gd name="adj" fmla="val 19098"/>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88" name="Google Shape;9188;p78"/>
          <p:cNvGrpSpPr/>
          <p:nvPr/>
        </p:nvGrpSpPr>
        <p:grpSpPr>
          <a:xfrm>
            <a:off x="2610803" y="3484489"/>
            <a:ext cx="1389066" cy="180119"/>
            <a:chOff x="705948" y="3788465"/>
            <a:chExt cx="2308953" cy="299400"/>
          </a:xfrm>
        </p:grpSpPr>
        <p:sp>
          <p:nvSpPr>
            <p:cNvPr id="9189" name="Google Shape;9189;p78"/>
            <p:cNvSpPr/>
            <p:nvPr/>
          </p:nvSpPr>
          <p:spPr>
            <a:xfrm>
              <a:off x="705948"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0" name="Google Shape;9190;p78"/>
            <p:cNvSpPr/>
            <p:nvPr/>
          </p:nvSpPr>
          <p:spPr>
            <a:xfrm>
              <a:off x="1209923"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1" name="Google Shape;9191;p78"/>
            <p:cNvSpPr/>
            <p:nvPr/>
          </p:nvSpPr>
          <p:spPr>
            <a:xfrm>
              <a:off x="1713905"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2" name="Google Shape;9192;p78"/>
            <p:cNvSpPr/>
            <p:nvPr/>
          </p:nvSpPr>
          <p:spPr>
            <a:xfrm>
              <a:off x="2189639"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3" name="Google Shape;9193;p78"/>
            <p:cNvSpPr/>
            <p:nvPr/>
          </p:nvSpPr>
          <p:spPr>
            <a:xfrm>
              <a:off x="2679500"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94" name="Google Shape;9194;p78"/>
          <p:cNvGrpSpPr/>
          <p:nvPr/>
        </p:nvGrpSpPr>
        <p:grpSpPr>
          <a:xfrm>
            <a:off x="4207794" y="2088443"/>
            <a:ext cx="1433821" cy="191501"/>
            <a:chOff x="4273350" y="2088443"/>
            <a:chExt cx="1433821" cy="191501"/>
          </a:xfrm>
        </p:grpSpPr>
        <p:grpSp>
          <p:nvGrpSpPr>
            <p:cNvPr id="9195" name="Google Shape;9195;p78"/>
            <p:cNvGrpSpPr/>
            <p:nvPr/>
          </p:nvGrpSpPr>
          <p:grpSpPr>
            <a:xfrm>
              <a:off x="4273350" y="2088443"/>
              <a:ext cx="1433821" cy="0"/>
              <a:chOff x="5224975" y="2962250"/>
              <a:chExt cx="1544400" cy="0"/>
            </a:xfrm>
          </p:grpSpPr>
          <p:cxnSp>
            <p:nvCxnSpPr>
              <p:cNvPr id="9196" name="Google Shape;9196;p78"/>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9197" name="Google Shape;9197;p78"/>
              <p:cNvCxnSpPr/>
              <p:nvPr/>
            </p:nvCxnSpPr>
            <p:spPr>
              <a:xfrm>
                <a:off x="5225150" y="2962250"/>
                <a:ext cx="453300" cy="0"/>
              </a:xfrm>
              <a:prstGeom prst="straightConnector1">
                <a:avLst/>
              </a:prstGeom>
              <a:noFill/>
              <a:ln w="19050" cap="flat" cmpd="sng">
                <a:solidFill>
                  <a:srgbClr val="7994A9"/>
                </a:solidFill>
                <a:prstDash val="solid"/>
                <a:round/>
                <a:headEnd type="none" w="med" len="med"/>
                <a:tailEnd type="oval" w="med" len="med"/>
              </a:ln>
            </p:spPr>
          </p:cxnSp>
        </p:grpSp>
        <p:grpSp>
          <p:nvGrpSpPr>
            <p:cNvPr id="9198" name="Google Shape;9198;p78"/>
            <p:cNvGrpSpPr/>
            <p:nvPr/>
          </p:nvGrpSpPr>
          <p:grpSpPr>
            <a:xfrm>
              <a:off x="4273350" y="2279944"/>
              <a:ext cx="1433821" cy="0"/>
              <a:chOff x="5224975" y="2962250"/>
              <a:chExt cx="1544400" cy="0"/>
            </a:xfrm>
          </p:grpSpPr>
          <p:cxnSp>
            <p:nvCxnSpPr>
              <p:cNvPr id="9199" name="Google Shape;9199;p78"/>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9200" name="Google Shape;9200;p78"/>
              <p:cNvCxnSpPr/>
              <p:nvPr/>
            </p:nvCxnSpPr>
            <p:spPr>
              <a:xfrm>
                <a:off x="5225150" y="2962250"/>
                <a:ext cx="998700" cy="0"/>
              </a:xfrm>
              <a:prstGeom prst="straightConnector1">
                <a:avLst/>
              </a:prstGeom>
              <a:noFill/>
              <a:ln w="19050" cap="flat" cmpd="sng">
                <a:solidFill>
                  <a:srgbClr val="7994A9"/>
                </a:solidFill>
                <a:prstDash val="solid"/>
                <a:round/>
                <a:headEnd type="none" w="med" len="med"/>
                <a:tailEnd type="oval" w="med" len="med"/>
              </a:ln>
            </p:spPr>
          </p:cxnSp>
        </p:grpSp>
      </p:grpSp>
      <p:grpSp>
        <p:nvGrpSpPr>
          <p:cNvPr id="9201" name="Google Shape;9201;p78"/>
          <p:cNvGrpSpPr/>
          <p:nvPr/>
        </p:nvGrpSpPr>
        <p:grpSpPr>
          <a:xfrm>
            <a:off x="2658741" y="4097347"/>
            <a:ext cx="1304609" cy="294074"/>
            <a:chOff x="2658741" y="4097347"/>
            <a:chExt cx="1304609" cy="294074"/>
          </a:xfrm>
        </p:grpSpPr>
        <p:grpSp>
          <p:nvGrpSpPr>
            <p:cNvPr id="9202" name="Google Shape;9202;p78"/>
            <p:cNvGrpSpPr/>
            <p:nvPr/>
          </p:nvGrpSpPr>
          <p:grpSpPr>
            <a:xfrm>
              <a:off x="2658741" y="4097347"/>
              <a:ext cx="118572" cy="294074"/>
              <a:chOff x="3343310" y="4475555"/>
              <a:chExt cx="127717" cy="316753"/>
            </a:xfrm>
          </p:grpSpPr>
          <p:sp>
            <p:nvSpPr>
              <p:cNvPr id="9203" name="Google Shape;9203;p78"/>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4" name="Google Shape;9204;p78"/>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05" name="Google Shape;9205;p78"/>
            <p:cNvGrpSpPr/>
            <p:nvPr/>
          </p:nvGrpSpPr>
          <p:grpSpPr>
            <a:xfrm>
              <a:off x="3815519" y="4098388"/>
              <a:ext cx="147831" cy="291991"/>
              <a:chOff x="3527539" y="4476677"/>
              <a:chExt cx="159232" cy="314510"/>
            </a:xfrm>
          </p:grpSpPr>
          <p:sp>
            <p:nvSpPr>
              <p:cNvPr id="9206" name="Google Shape;9206;p78"/>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7" name="Google Shape;9207;p78"/>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08" name="Google Shape;9208;p78"/>
            <p:cNvGrpSpPr/>
            <p:nvPr/>
          </p:nvGrpSpPr>
          <p:grpSpPr>
            <a:xfrm>
              <a:off x="3511696" y="4098388"/>
              <a:ext cx="147831" cy="291991"/>
              <a:chOff x="3527539" y="4476677"/>
              <a:chExt cx="159232" cy="314510"/>
            </a:xfrm>
          </p:grpSpPr>
          <p:sp>
            <p:nvSpPr>
              <p:cNvPr id="9209" name="Google Shape;9209;p78"/>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0" name="Google Shape;9210;p78"/>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11" name="Google Shape;9211;p78"/>
            <p:cNvGrpSpPr/>
            <p:nvPr/>
          </p:nvGrpSpPr>
          <p:grpSpPr>
            <a:xfrm>
              <a:off x="3207874" y="4098388"/>
              <a:ext cx="147831" cy="291991"/>
              <a:chOff x="3527539" y="4476677"/>
              <a:chExt cx="159232" cy="314510"/>
            </a:xfrm>
          </p:grpSpPr>
          <p:sp>
            <p:nvSpPr>
              <p:cNvPr id="9212" name="Google Shape;9212;p78"/>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3" name="Google Shape;9213;p78"/>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14" name="Google Shape;9214;p78"/>
            <p:cNvGrpSpPr/>
            <p:nvPr/>
          </p:nvGrpSpPr>
          <p:grpSpPr>
            <a:xfrm>
              <a:off x="2933305" y="4097347"/>
              <a:ext cx="118572" cy="294074"/>
              <a:chOff x="3343310" y="4475555"/>
              <a:chExt cx="127717" cy="316753"/>
            </a:xfrm>
          </p:grpSpPr>
          <p:sp>
            <p:nvSpPr>
              <p:cNvPr id="9215" name="Google Shape;9215;p78"/>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6" name="Google Shape;9216;p78"/>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217" name="Google Shape;9217;p78"/>
          <p:cNvGrpSpPr/>
          <p:nvPr/>
        </p:nvGrpSpPr>
        <p:grpSpPr>
          <a:xfrm>
            <a:off x="4209349" y="1176041"/>
            <a:ext cx="1430711" cy="751237"/>
            <a:chOff x="5159450" y="1919950"/>
            <a:chExt cx="1541050" cy="862500"/>
          </a:xfrm>
        </p:grpSpPr>
        <p:sp>
          <p:nvSpPr>
            <p:cNvPr id="9218" name="Google Shape;9218;p78"/>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sp>
        <p:grpSp>
          <p:nvGrpSpPr>
            <p:cNvPr id="9219" name="Google Shape;9219;p78"/>
            <p:cNvGrpSpPr/>
            <p:nvPr/>
          </p:nvGrpSpPr>
          <p:grpSpPr>
            <a:xfrm>
              <a:off x="5159450" y="1919950"/>
              <a:ext cx="1541050" cy="862500"/>
              <a:chOff x="5159450" y="1919950"/>
              <a:chExt cx="1541050" cy="862500"/>
            </a:xfrm>
          </p:grpSpPr>
          <p:cxnSp>
            <p:nvCxnSpPr>
              <p:cNvPr id="9220" name="Google Shape;9220;p78"/>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9221" name="Google Shape;9221;p78"/>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grpSp>
        <p:nvGrpSpPr>
          <p:cNvPr id="9222" name="Google Shape;9222;p78"/>
          <p:cNvGrpSpPr/>
          <p:nvPr/>
        </p:nvGrpSpPr>
        <p:grpSpPr>
          <a:xfrm>
            <a:off x="4257486" y="2439811"/>
            <a:ext cx="1334436" cy="967914"/>
            <a:chOff x="4294923" y="2439811"/>
            <a:chExt cx="1334436" cy="967914"/>
          </a:xfrm>
        </p:grpSpPr>
        <p:grpSp>
          <p:nvGrpSpPr>
            <p:cNvPr id="9223" name="Google Shape;9223;p78"/>
            <p:cNvGrpSpPr/>
            <p:nvPr/>
          </p:nvGrpSpPr>
          <p:grpSpPr>
            <a:xfrm>
              <a:off x="4960455" y="2469658"/>
              <a:ext cx="668904" cy="885524"/>
              <a:chOff x="4960455" y="2469658"/>
              <a:chExt cx="668904" cy="885524"/>
            </a:xfrm>
          </p:grpSpPr>
          <p:sp>
            <p:nvSpPr>
              <p:cNvPr id="9224" name="Google Shape;9224;p78"/>
              <p:cNvSpPr/>
              <p:nvPr/>
            </p:nvSpPr>
            <p:spPr>
              <a:xfrm>
                <a:off x="4960455" y="3257057"/>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5" name="Google Shape;9225;p78"/>
              <p:cNvSpPr/>
              <p:nvPr/>
            </p:nvSpPr>
            <p:spPr>
              <a:xfrm>
                <a:off x="4960455" y="3099584"/>
                <a:ext cx="668904" cy="98124"/>
              </a:xfrm>
              <a:custGeom>
                <a:avLst/>
                <a:gdLst/>
                <a:ahLst/>
                <a:cxnLst/>
                <a:rect l="l" t="t" r="r" b="b"/>
                <a:pathLst>
                  <a:path w="42851" h="6286" extrusionOk="0">
                    <a:moveTo>
                      <a:pt x="0" y="0"/>
                    </a:moveTo>
                    <a:lnTo>
                      <a:pt x="0" y="6285"/>
                    </a:lnTo>
                    <a:lnTo>
                      <a:pt x="42851" y="6285"/>
                    </a:lnTo>
                    <a:lnTo>
                      <a:pt x="4285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6" name="Google Shape;9226;p78"/>
              <p:cNvSpPr/>
              <p:nvPr/>
            </p:nvSpPr>
            <p:spPr>
              <a:xfrm>
                <a:off x="4960455" y="2942094"/>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7" name="Google Shape;9227;p78"/>
              <p:cNvSpPr/>
              <p:nvPr/>
            </p:nvSpPr>
            <p:spPr>
              <a:xfrm>
                <a:off x="4960455" y="2784621"/>
                <a:ext cx="618094" cy="98124"/>
              </a:xfrm>
              <a:custGeom>
                <a:avLst/>
                <a:gdLst/>
                <a:ahLst/>
                <a:cxnLst/>
                <a:rect l="l" t="t" r="r" b="b"/>
                <a:pathLst>
                  <a:path w="39596" h="6286" extrusionOk="0">
                    <a:moveTo>
                      <a:pt x="0" y="0"/>
                    </a:moveTo>
                    <a:lnTo>
                      <a:pt x="0" y="6285"/>
                    </a:lnTo>
                    <a:lnTo>
                      <a:pt x="39596" y="6285"/>
                    </a:lnTo>
                    <a:lnTo>
                      <a:pt x="3959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8" name="Google Shape;9228;p78"/>
              <p:cNvSpPr/>
              <p:nvPr/>
            </p:nvSpPr>
            <p:spPr>
              <a:xfrm>
                <a:off x="4960455" y="2627131"/>
                <a:ext cx="516519" cy="98140"/>
              </a:xfrm>
              <a:custGeom>
                <a:avLst/>
                <a:gdLst/>
                <a:ahLst/>
                <a:cxnLst/>
                <a:rect l="l" t="t" r="r" b="b"/>
                <a:pathLst>
                  <a:path w="33089" h="6287" extrusionOk="0">
                    <a:moveTo>
                      <a:pt x="0" y="1"/>
                    </a:moveTo>
                    <a:lnTo>
                      <a:pt x="0" y="6286"/>
                    </a:lnTo>
                    <a:lnTo>
                      <a:pt x="33089" y="6286"/>
                    </a:lnTo>
                    <a:lnTo>
                      <a:pt x="3308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9" name="Google Shape;9229;p78"/>
              <p:cNvSpPr/>
              <p:nvPr/>
            </p:nvSpPr>
            <p:spPr>
              <a:xfrm>
                <a:off x="4960455" y="2469658"/>
                <a:ext cx="313293" cy="98078"/>
              </a:xfrm>
              <a:custGeom>
                <a:avLst/>
                <a:gdLst/>
                <a:ahLst/>
                <a:cxnLst/>
                <a:rect l="l" t="t" r="r" b="b"/>
                <a:pathLst>
                  <a:path w="20070" h="6283" extrusionOk="0">
                    <a:moveTo>
                      <a:pt x="0" y="1"/>
                    </a:moveTo>
                    <a:lnTo>
                      <a:pt x="0" y="6283"/>
                    </a:lnTo>
                    <a:lnTo>
                      <a:pt x="20069" y="6283"/>
                    </a:lnTo>
                    <a:lnTo>
                      <a:pt x="2006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30" name="Google Shape;9230;p78"/>
            <p:cNvGrpSpPr/>
            <p:nvPr/>
          </p:nvGrpSpPr>
          <p:grpSpPr>
            <a:xfrm>
              <a:off x="4294923" y="2469658"/>
              <a:ext cx="668951" cy="885524"/>
              <a:chOff x="4294923" y="2469658"/>
              <a:chExt cx="668951" cy="885524"/>
            </a:xfrm>
          </p:grpSpPr>
          <p:sp>
            <p:nvSpPr>
              <p:cNvPr id="9231" name="Google Shape;9231;p78"/>
              <p:cNvSpPr/>
              <p:nvPr/>
            </p:nvSpPr>
            <p:spPr>
              <a:xfrm>
                <a:off x="4294923" y="3257057"/>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2" name="Google Shape;9232;p78"/>
              <p:cNvSpPr/>
              <p:nvPr/>
            </p:nvSpPr>
            <p:spPr>
              <a:xfrm>
                <a:off x="4294923" y="3099584"/>
                <a:ext cx="668951" cy="98124"/>
              </a:xfrm>
              <a:custGeom>
                <a:avLst/>
                <a:gdLst/>
                <a:ahLst/>
                <a:cxnLst/>
                <a:rect l="l" t="t" r="r" b="b"/>
                <a:pathLst>
                  <a:path w="42854" h="6286" extrusionOk="0">
                    <a:moveTo>
                      <a:pt x="0" y="0"/>
                    </a:moveTo>
                    <a:lnTo>
                      <a:pt x="0" y="6285"/>
                    </a:lnTo>
                    <a:lnTo>
                      <a:pt x="42854" y="6285"/>
                    </a:lnTo>
                    <a:lnTo>
                      <a:pt x="428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3" name="Google Shape;9233;p78"/>
              <p:cNvSpPr/>
              <p:nvPr/>
            </p:nvSpPr>
            <p:spPr>
              <a:xfrm>
                <a:off x="4294923" y="2942094"/>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4" name="Google Shape;9234;p78"/>
              <p:cNvSpPr/>
              <p:nvPr/>
            </p:nvSpPr>
            <p:spPr>
              <a:xfrm>
                <a:off x="4447355" y="2784621"/>
                <a:ext cx="516519" cy="98124"/>
              </a:xfrm>
              <a:custGeom>
                <a:avLst/>
                <a:gdLst/>
                <a:ahLst/>
                <a:cxnLst/>
                <a:rect l="l" t="t" r="r" b="b"/>
                <a:pathLst>
                  <a:path w="33089" h="6286" extrusionOk="0">
                    <a:moveTo>
                      <a:pt x="0" y="0"/>
                    </a:moveTo>
                    <a:lnTo>
                      <a:pt x="0" y="6285"/>
                    </a:lnTo>
                    <a:lnTo>
                      <a:pt x="33089" y="6285"/>
                    </a:lnTo>
                    <a:lnTo>
                      <a:pt x="3308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5" name="Google Shape;9235;p78"/>
              <p:cNvSpPr/>
              <p:nvPr/>
            </p:nvSpPr>
            <p:spPr>
              <a:xfrm>
                <a:off x="4548960" y="2627131"/>
                <a:ext cx="414914" cy="98140"/>
              </a:xfrm>
              <a:custGeom>
                <a:avLst/>
                <a:gdLst/>
                <a:ahLst/>
                <a:cxnLst/>
                <a:rect l="l" t="t" r="r" b="b"/>
                <a:pathLst>
                  <a:path w="26580" h="6287" extrusionOk="0">
                    <a:moveTo>
                      <a:pt x="1" y="1"/>
                    </a:moveTo>
                    <a:lnTo>
                      <a:pt x="1" y="6286"/>
                    </a:lnTo>
                    <a:lnTo>
                      <a:pt x="26580" y="6286"/>
                    </a:lnTo>
                    <a:lnTo>
                      <a:pt x="265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6" name="Google Shape;9236;p78"/>
              <p:cNvSpPr/>
              <p:nvPr/>
            </p:nvSpPr>
            <p:spPr>
              <a:xfrm>
                <a:off x="4650534" y="2469658"/>
                <a:ext cx="313340" cy="98078"/>
              </a:xfrm>
              <a:custGeom>
                <a:avLst/>
                <a:gdLst/>
                <a:ahLst/>
                <a:cxnLst/>
                <a:rect l="l" t="t" r="r" b="b"/>
                <a:pathLst>
                  <a:path w="20073" h="6283" extrusionOk="0">
                    <a:moveTo>
                      <a:pt x="1" y="1"/>
                    </a:moveTo>
                    <a:lnTo>
                      <a:pt x="1" y="6283"/>
                    </a:lnTo>
                    <a:lnTo>
                      <a:pt x="20073" y="6283"/>
                    </a:lnTo>
                    <a:lnTo>
                      <a:pt x="2007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37" name="Google Shape;9237;p78"/>
            <p:cNvSpPr/>
            <p:nvPr/>
          </p:nvSpPr>
          <p:spPr>
            <a:xfrm>
              <a:off x="4963437" y="2439811"/>
              <a:ext cx="16" cy="967914"/>
            </a:xfrm>
            <a:custGeom>
              <a:avLst/>
              <a:gdLst/>
              <a:ahLst/>
              <a:cxnLst/>
              <a:rect l="l" t="t" r="r" b="b"/>
              <a:pathLst>
                <a:path w="1" h="62006" fill="none" extrusionOk="0">
                  <a:moveTo>
                    <a:pt x="1" y="0"/>
                  </a:moveTo>
                  <a:lnTo>
                    <a:pt x="1" y="62006"/>
                  </a:lnTo>
                </a:path>
              </a:pathLst>
            </a:custGeom>
            <a:noFill/>
            <a:ln w="9525" cap="flat" cmpd="sng">
              <a:solidFill>
                <a:srgbClr val="F2F2F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38" name="Google Shape;9238;p78"/>
          <p:cNvGrpSpPr/>
          <p:nvPr/>
        </p:nvGrpSpPr>
        <p:grpSpPr>
          <a:xfrm>
            <a:off x="4243690" y="3494256"/>
            <a:ext cx="1430949" cy="897289"/>
            <a:chOff x="4351371" y="3547942"/>
            <a:chExt cx="1345130" cy="843475"/>
          </a:xfrm>
        </p:grpSpPr>
        <p:grpSp>
          <p:nvGrpSpPr>
            <p:cNvPr id="9239" name="Google Shape;9239;p78"/>
            <p:cNvGrpSpPr/>
            <p:nvPr/>
          </p:nvGrpSpPr>
          <p:grpSpPr>
            <a:xfrm>
              <a:off x="4351371" y="4209917"/>
              <a:ext cx="1345130" cy="181500"/>
              <a:chOff x="4351371" y="4209917"/>
              <a:chExt cx="1345130" cy="181500"/>
            </a:xfrm>
          </p:grpSpPr>
          <p:sp>
            <p:nvSpPr>
              <p:cNvPr id="9240" name="Google Shape;9240;p78"/>
              <p:cNvSpPr/>
              <p:nvPr/>
            </p:nvSpPr>
            <p:spPr>
              <a:xfrm rot="10800000">
                <a:off x="4351371" y="4209917"/>
                <a:ext cx="1281600" cy="181500"/>
              </a:xfrm>
              <a:prstGeom prst="rect">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241" name="Google Shape;9241;p78"/>
              <p:cNvCxnSpPr/>
              <p:nvPr/>
            </p:nvCxnSpPr>
            <p:spPr>
              <a:xfrm>
                <a:off x="5551000" y="4298797"/>
                <a:ext cx="145500" cy="0"/>
              </a:xfrm>
              <a:prstGeom prst="straightConnector1">
                <a:avLst/>
              </a:prstGeom>
              <a:noFill/>
              <a:ln w="28575" cap="flat" cmpd="sng">
                <a:solidFill>
                  <a:srgbClr val="435D74"/>
                </a:solidFill>
                <a:prstDash val="solid"/>
                <a:round/>
                <a:headEnd type="none" w="med" len="med"/>
                <a:tailEnd type="none" w="med" len="med"/>
              </a:ln>
            </p:spPr>
          </p:cxnSp>
        </p:grpSp>
        <p:grpSp>
          <p:nvGrpSpPr>
            <p:cNvPr id="9242" name="Google Shape;9242;p78"/>
            <p:cNvGrpSpPr/>
            <p:nvPr/>
          </p:nvGrpSpPr>
          <p:grpSpPr>
            <a:xfrm>
              <a:off x="4403010" y="3985221"/>
              <a:ext cx="1109518" cy="181500"/>
              <a:chOff x="4403010" y="3985221"/>
              <a:chExt cx="1109518" cy="181500"/>
            </a:xfrm>
          </p:grpSpPr>
          <p:sp>
            <p:nvSpPr>
              <p:cNvPr id="9243" name="Google Shape;9243;p78"/>
              <p:cNvSpPr/>
              <p:nvPr/>
            </p:nvSpPr>
            <p:spPr>
              <a:xfrm rot="10800000">
                <a:off x="4471829" y="3985221"/>
                <a:ext cx="1040700" cy="1815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244" name="Google Shape;9244;p78"/>
              <p:cNvCxnSpPr/>
              <p:nvPr/>
            </p:nvCxnSpPr>
            <p:spPr>
              <a:xfrm>
                <a:off x="4403010" y="4075993"/>
                <a:ext cx="145500" cy="0"/>
              </a:xfrm>
              <a:prstGeom prst="straightConnector1">
                <a:avLst/>
              </a:prstGeom>
              <a:noFill/>
              <a:ln w="28575" cap="flat" cmpd="sng">
                <a:solidFill>
                  <a:srgbClr val="5F7D95"/>
                </a:solidFill>
                <a:prstDash val="solid"/>
                <a:round/>
                <a:headEnd type="none" w="med" len="med"/>
                <a:tailEnd type="none" w="med" len="med"/>
              </a:ln>
            </p:spPr>
          </p:cxnSp>
        </p:grpSp>
        <p:grpSp>
          <p:nvGrpSpPr>
            <p:cNvPr id="9245" name="Google Shape;9245;p78"/>
            <p:cNvGrpSpPr/>
            <p:nvPr/>
          </p:nvGrpSpPr>
          <p:grpSpPr>
            <a:xfrm>
              <a:off x="4618704" y="3766582"/>
              <a:ext cx="807858" cy="181500"/>
              <a:chOff x="4618704" y="3766582"/>
              <a:chExt cx="807858" cy="181500"/>
            </a:xfrm>
          </p:grpSpPr>
          <p:sp>
            <p:nvSpPr>
              <p:cNvPr id="9246" name="Google Shape;9246;p78"/>
              <p:cNvSpPr/>
              <p:nvPr/>
            </p:nvSpPr>
            <p:spPr>
              <a:xfrm rot="10800000">
                <a:off x="4618704" y="3766582"/>
                <a:ext cx="747000" cy="181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247" name="Google Shape;9247;p78"/>
              <p:cNvCxnSpPr/>
              <p:nvPr/>
            </p:nvCxnSpPr>
            <p:spPr>
              <a:xfrm>
                <a:off x="5281062" y="3855291"/>
                <a:ext cx="145500" cy="0"/>
              </a:xfrm>
              <a:prstGeom prst="straightConnector1">
                <a:avLst/>
              </a:prstGeom>
              <a:noFill/>
              <a:ln w="28575" cap="flat" cmpd="sng">
                <a:solidFill>
                  <a:srgbClr val="869FB2"/>
                </a:solidFill>
                <a:prstDash val="solid"/>
                <a:round/>
                <a:headEnd type="none" w="med" len="med"/>
                <a:tailEnd type="none" w="med" len="med"/>
              </a:ln>
            </p:spPr>
          </p:cxnSp>
        </p:grpSp>
        <p:grpSp>
          <p:nvGrpSpPr>
            <p:cNvPr id="9248" name="Google Shape;9248;p78"/>
            <p:cNvGrpSpPr/>
            <p:nvPr/>
          </p:nvGrpSpPr>
          <p:grpSpPr>
            <a:xfrm>
              <a:off x="4735238" y="3547942"/>
              <a:ext cx="462839" cy="181500"/>
              <a:chOff x="4735238" y="3547942"/>
              <a:chExt cx="462839" cy="181500"/>
            </a:xfrm>
          </p:grpSpPr>
          <p:sp>
            <p:nvSpPr>
              <p:cNvPr id="9249" name="Google Shape;9249;p78"/>
              <p:cNvSpPr/>
              <p:nvPr/>
            </p:nvSpPr>
            <p:spPr>
              <a:xfrm rot="10800000">
                <a:off x="4786477" y="3547942"/>
                <a:ext cx="411600" cy="181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250" name="Google Shape;9250;p78"/>
              <p:cNvCxnSpPr/>
              <p:nvPr/>
            </p:nvCxnSpPr>
            <p:spPr>
              <a:xfrm>
                <a:off x="4735238" y="3636872"/>
                <a:ext cx="145500" cy="0"/>
              </a:xfrm>
              <a:prstGeom prst="straightConnector1">
                <a:avLst/>
              </a:prstGeom>
              <a:noFill/>
              <a:ln w="28575" cap="flat" cmpd="sng">
                <a:solidFill>
                  <a:srgbClr val="BAC8D3"/>
                </a:solidFill>
                <a:prstDash val="solid"/>
                <a:round/>
                <a:headEnd type="none" w="med" len="med"/>
                <a:tailEnd type="none" w="med" len="med"/>
              </a:ln>
            </p:spPr>
          </p:cxnSp>
        </p:grpSp>
      </p:grpSp>
      <p:grpSp>
        <p:nvGrpSpPr>
          <p:cNvPr id="9251" name="Google Shape;9251;p78"/>
          <p:cNvGrpSpPr/>
          <p:nvPr/>
        </p:nvGrpSpPr>
        <p:grpSpPr>
          <a:xfrm>
            <a:off x="7420047" y="2429580"/>
            <a:ext cx="1020955" cy="928853"/>
            <a:chOff x="926675" y="238125"/>
            <a:chExt cx="5755100" cy="5232975"/>
          </a:xfrm>
        </p:grpSpPr>
        <p:sp>
          <p:nvSpPr>
            <p:cNvPr id="9252" name="Google Shape;9252;p78"/>
            <p:cNvSpPr/>
            <p:nvPr/>
          </p:nvSpPr>
          <p:spPr>
            <a:xfrm>
              <a:off x="2235475" y="2161100"/>
              <a:ext cx="3138650" cy="1012350"/>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3" name="Google Shape;9253;p78"/>
            <p:cNvSpPr/>
            <p:nvPr/>
          </p:nvSpPr>
          <p:spPr>
            <a:xfrm>
              <a:off x="2825775" y="238125"/>
              <a:ext cx="1961900" cy="1850225"/>
            </a:xfrm>
            <a:custGeom>
              <a:avLst/>
              <a:gdLst/>
              <a:ahLst/>
              <a:cxnLst/>
              <a:rect l="l" t="t" r="r" b="b"/>
              <a:pathLst>
                <a:path w="78476" h="74009" extrusionOk="0">
                  <a:moveTo>
                    <a:pt x="39246" y="0"/>
                  </a:moveTo>
                  <a:lnTo>
                    <a:pt x="1" y="74009"/>
                  </a:lnTo>
                  <a:lnTo>
                    <a:pt x="78476" y="74009"/>
                  </a:lnTo>
                  <a:lnTo>
                    <a:pt x="3924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4" name="Google Shape;9254;p78"/>
            <p:cNvSpPr/>
            <p:nvPr/>
          </p:nvSpPr>
          <p:spPr>
            <a:xfrm>
              <a:off x="926675" y="4357100"/>
              <a:ext cx="5755100" cy="1114000"/>
            </a:xfrm>
            <a:custGeom>
              <a:avLst/>
              <a:gdLst/>
              <a:ahLst/>
              <a:cxnLst/>
              <a:rect l="l" t="t" r="r" b="b"/>
              <a:pathLst>
                <a:path w="230204" h="44560" extrusionOk="0">
                  <a:moveTo>
                    <a:pt x="25737" y="1"/>
                  </a:moveTo>
                  <a:lnTo>
                    <a:pt x="0" y="44560"/>
                  </a:lnTo>
                  <a:lnTo>
                    <a:pt x="230204" y="44560"/>
                  </a:lnTo>
                  <a:lnTo>
                    <a:pt x="2044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5" name="Google Shape;9255;p78"/>
            <p:cNvSpPr/>
            <p:nvPr/>
          </p:nvSpPr>
          <p:spPr>
            <a:xfrm>
              <a:off x="1621700" y="3256600"/>
              <a:ext cx="4370050" cy="1006950"/>
            </a:xfrm>
            <a:custGeom>
              <a:avLst/>
              <a:gdLst/>
              <a:ahLst/>
              <a:cxnLst/>
              <a:rect l="l" t="t" r="r" b="b"/>
              <a:pathLst>
                <a:path w="174802" h="40278" extrusionOk="0">
                  <a:moveTo>
                    <a:pt x="22750" y="1"/>
                  </a:moveTo>
                  <a:lnTo>
                    <a:pt x="0" y="40278"/>
                  </a:lnTo>
                  <a:lnTo>
                    <a:pt x="174802" y="40278"/>
                  </a:lnTo>
                  <a:lnTo>
                    <a:pt x="15205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56" name="Google Shape;9256;p78"/>
          <p:cNvGrpSpPr/>
          <p:nvPr/>
        </p:nvGrpSpPr>
        <p:grpSpPr>
          <a:xfrm>
            <a:off x="727421" y="2828315"/>
            <a:ext cx="1695374" cy="1560837"/>
            <a:chOff x="727421" y="2828315"/>
            <a:chExt cx="1695374" cy="1560837"/>
          </a:xfrm>
        </p:grpSpPr>
        <p:grpSp>
          <p:nvGrpSpPr>
            <p:cNvPr id="9257" name="Google Shape;9257;p78"/>
            <p:cNvGrpSpPr/>
            <p:nvPr/>
          </p:nvGrpSpPr>
          <p:grpSpPr>
            <a:xfrm>
              <a:off x="727421" y="2828315"/>
              <a:ext cx="1695374" cy="1560837"/>
              <a:chOff x="734799" y="2782450"/>
              <a:chExt cx="1571100" cy="1577400"/>
            </a:xfrm>
          </p:grpSpPr>
          <p:cxnSp>
            <p:nvCxnSpPr>
              <p:cNvPr id="9258" name="Google Shape;9258;p78"/>
              <p:cNvCxnSpPr/>
              <p:nvPr/>
            </p:nvCxnSpPr>
            <p:spPr>
              <a:xfrm>
                <a:off x="743025" y="2782450"/>
                <a:ext cx="0" cy="1577400"/>
              </a:xfrm>
              <a:prstGeom prst="straightConnector1">
                <a:avLst/>
              </a:prstGeom>
              <a:noFill/>
              <a:ln w="19050" cap="flat" cmpd="sng">
                <a:solidFill>
                  <a:srgbClr val="E3E7EA"/>
                </a:solidFill>
                <a:prstDash val="solid"/>
                <a:round/>
                <a:headEnd type="none" w="med" len="med"/>
                <a:tailEnd type="none" w="med" len="med"/>
              </a:ln>
            </p:spPr>
          </p:cxnSp>
          <p:cxnSp>
            <p:nvCxnSpPr>
              <p:cNvPr id="9259" name="Google Shape;9259;p78"/>
              <p:cNvCxnSpPr/>
              <p:nvPr/>
            </p:nvCxnSpPr>
            <p:spPr>
              <a:xfrm rot="10800000">
                <a:off x="734799" y="4359850"/>
                <a:ext cx="1571100" cy="0"/>
              </a:xfrm>
              <a:prstGeom prst="straightConnector1">
                <a:avLst/>
              </a:prstGeom>
              <a:noFill/>
              <a:ln w="19050" cap="flat" cmpd="sng">
                <a:solidFill>
                  <a:srgbClr val="E3E7EA"/>
                </a:solidFill>
                <a:prstDash val="solid"/>
                <a:round/>
                <a:headEnd type="none" w="med" len="med"/>
                <a:tailEnd type="none" w="med" len="med"/>
              </a:ln>
            </p:spPr>
          </p:cxnSp>
        </p:grpSp>
        <p:grpSp>
          <p:nvGrpSpPr>
            <p:cNvPr id="9260" name="Google Shape;9260;p78"/>
            <p:cNvGrpSpPr/>
            <p:nvPr/>
          </p:nvGrpSpPr>
          <p:grpSpPr>
            <a:xfrm>
              <a:off x="819108" y="2882501"/>
              <a:ext cx="1556791" cy="1426186"/>
              <a:chOff x="819108" y="2882501"/>
              <a:chExt cx="1556791" cy="1426186"/>
            </a:xfrm>
          </p:grpSpPr>
          <p:grpSp>
            <p:nvGrpSpPr>
              <p:cNvPr id="9261" name="Google Shape;9261;p78"/>
              <p:cNvGrpSpPr/>
              <p:nvPr/>
            </p:nvGrpSpPr>
            <p:grpSpPr>
              <a:xfrm>
                <a:off x="819108" y="2882501"/>
                <a:ext cx="103104" cy="1426186"/>
                <a:chOff x="4674013" y="3100904"/>
                <a:chExt cx="122758" cy="1698043"/>
              </a:xfrm>
            </p:grpSpPr>
            <p:sp>
              <p:nvSpPr>
                <p:cNvPr id="9262" name="Google Shape;9262;p78"/>
                <p:cNvSpPr/>
                <p:nvPr/>
              </p:nvSpPr>
              <p:spPr>
                <a:xfrm>
                  <a:off x="46740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3" name="Google Shape;9263;p78"/>
                <p:cNvSpPr/>
                <p:nvPr/>
              </p:nvSpPr>
              <p:spPr>
                <a:xfrm>
                  <a:off x="46740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4" name="Google Shape;9264;p78"/>
                <p:cNvSpPr/>
                <p:nvPr/>
              </p:nvSpPr>
              <p:spPr>
                <a:xfrm>
                  <a:off x="46740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5" name="Google Shape;9265;p78"/>
                <p:cNvSpPr/>
                <p:nvPr/>
              </p:nvSpPr>
              <p:spPr>
                <a:xfrm>
                  <a:off x="46740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6" name="Google Shape;9266;p78"/>
                <p:cNvSpPr/>
                <p:nvPr/>
              </p:nvSpPr>
              <p:spPr>
                <a:xfrm>
                  <a:off x="46740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7" name="Google Shape;9267;p78"/>
                <p:cNvSpPr/>
                <p:nvPr/>
              </p:nvSpPr>
              <p:spPr>
                <a:xfrm>
                  <a:off x="46740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8" name="Google Shape;9268;p78"/>
                <p:cNvSpPr/>
                <p:nvPr/>
              </p:nvSpPr>
              <p:spPr>
                <a:xfrm>
                  <a:off x="46740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69" name="Google Shape;9269;p78"/>
              <p:cNvGrpSpPr/>
              <p:nvPr/>
            </p:nvGrpSpPr>
            <p:grpSpPr>
              <a:xfrm>
                <a:off x="1062475" y="2882501"/>
                <a:ext cx="103104" cy="1426186"/>
                <a:chOff x="4940438" y="3100904"/>
                <a:chExt cx="122758" cy="1698043"/>
              </a:xfrm>
            </p:grpSpPr>
            <p:sp>
              <p:nvSpPr>
                <p:cNvPr id="9270" name="Google Shape;9270;p78"/>
                <p:cNvSpPr/>
                <p:nvPr/>
              </p:nvSpPr>
              <p:spPr>
                <a:xfrm>
                  <a:off x="4940438"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1" name="Google Shape;9271;p78"/>
                <p:cNvSpPr/>
                <p:nvPr/>
              </p:nvSpPr>
              <p:spPr>
                <a:xfrm>
                  <a:off x="4940438"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2" name="Google Shape;9272;p78"/>
                <p:cNvSpPr/>
                <p:nvPr/>
              </p:nvSpPr>
              <p:spPr>
                <a:xfrm>
                  <a:off x="4940438"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3" name="Google Shape;9273;p78"/>
                <p:cNvSpPr/>
                <p:nvPr/>
              </p:nvSpPr>
              <p:spPr>
                <a:xfrm>
                  <a:off x="4940438"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4" name="Google Shape;9274;p78"/>
                <p:cNvSpPr/>
                <p:nvPr/>
              </p:nvSpPr>
              <p:spPr>
                <a:xfrm>
                  <a:off x="4940438"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5" name="Google Shape;9275;p78"/>
                <p:cNvSpPr/>
                <p:nvPr/>
              </p:nvSpPr>
              <p:spPr>
                <a:xfrm>
                  <a:off x="4940438"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6" name="Google Shape;9276;p78"/>
                <p:cNvSpPr/>
                <p:nvPr/>
              </p:nvSpPr>
              <p:spPr>
                <a:xfrm>
                  <a:off x="4940438"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77" name="Google Shape;9277;p78"/>
              <p:cNvGrpSpPr/>
              <p:nvPr/>
            </p:nvGrpSpPr>
            <p:grpSpPr>
              <a:xfrm>
                <a:off x="1299324" y="2882501"/>
                <a:ext cx="103104" cy="1426186"/>
                <a:chOff x="5206863" y="3100904"/>
                <a:chExt cx="122758" cy="1698043"/>
              </a:xfrm>
            </p:grpSpPr>
            <p:sp>
              <p:nvSpPr>
                <p:cNvPr id="9278" name="Google Shape;9278;p78"/>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9" name="Google Shape;9279;p78"/>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0" name="Google Shape;9280;p78"/>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1" name="Google Shape;9281;p78"/>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2" name="Google Shape;9282;p78"/>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3" name="Google Shape;9283;p78"/>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4" name="Google Shape;9284;p78"/>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85" name="Google Shape;9285;p78"/>
              <p:cNvGrpSpPr/>
              <p:nvPr/>
            </p:nvGrpSpPr>
            <p:grpSpPr>
              <a:xfrm>
                <a:off x="1786057" y="2882501"/>
                <a:ext cx="103104" cy="1426186"/>
                <a:chOff x="6006138" y="3143629"/>
                <a:chExt cx="122758" cy="1698043"/>
              </a:xfrm>
            </p:grpSpPr>
            <p:sp>
              <p:nvSpPr>
                <p:cNvPr id="9286" name="Google Shape;9286;p78"/>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7" name="Google Shape;9287;p78"/>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8" name="Google Shape;9288;p78"/>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9" name="Google Shape;9289;p78"/>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0" name="Google Shape;9290;p78"/>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1" name="Google Shape;9291;p78"/>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2" name="Google Shape;9292;p78"/>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93" name="Google Shape;9293;p78"/>
              <p:cNvGrpSpPr/>
              <p:nvPr/>
            </p:nvGrpSpPr>
            <p:grpSpPr>
              <a:xfrm>
                <a:off x="2029422" y="2882501"/>
                <a:ext cx="103104" cy="1426186"/>
                <a:chOff x="6805413" y="3100904"/>
                <a:chExt cx="122758" cy="1698043"/>
              </a:xfrm>
            </p:grpSpPr>
            <p:sp>
              <p:nvSpPr>
                <p:cNvPr id="9294" name="Google Shape;9294;p78"/>
                <p:cNvSpPr/>
                <p:nvPr/>
              </p:nvSpPr>
              <p:spPr>
                <a:xfrm>
                  <a:off x="68054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5" name="Google Shape;9295;p78"/>
                <p:cNvSpPr/>
                <p:nvPr/>
              </p:nvSpPr>
              <p:spPr>
                <a:xfrm>
                  <a:off x="68054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6" name="Google Shape;9296;p78"/>
                <p:cNvSpPr/>
                <p:nvPr/>
              </p:nvSpPr>
              <p:spPr>
                <a:xfrm>
                  <a:off x="68054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7" name="Google Shape;9297;p78"/>
                <p:cNvSpPr/>
                <p:nvPr/>
              </p:nvSpPr>
              <p:spPr>
                <a:xfrm>
                  <a:off x="68054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8" name="Google Shape;9298;p78"/>
                <p:cNvSpPr/>
                <p:nvPr/>
              </p:nvSpPr>
              <p:spPr>
                <a:xfrm>
                  <a:off x="68054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9" name="Google Shape;9299;p78"/>
                <p:cNvSpPr/>
                <p:nvPr/>
              </p:nvSpPr>
              <p:spPr>
                <a:xfrm>
                  <a:off x="68054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0" name="Google Shape;9300;p78"/>
                <p:cNvSpPr/>
                <p:nvPr/>
              </p:nvSpPr>
              <p:spPr>
                <a:xfrm>
                  <a:off x="68054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01" name="Google Shape;9301;p78"/>
              <p:cNvGrpSpPr/>
              <p:nvPr/>
            </p:nvGrpSpPr>
            <p:grpSpPr>
              <a:xfrm>
                <a:off x="2272795" y="2882501"/>
                <a:ext cx="103104" cy="1426186"/>
                <a:chOff x="5206863" y="3100904"/>
                <a:chExt cx="122758" cy="1698043"/>
              </a:xfrm>
            </p:grpSpPr>
            <p:sp>
              <p:nvSpPr>
                <p:cNvPr id="9302" name="Google Shape;9302;p78"/>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3" name="Google Shape;9303;p78"/>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4" name="Google Shape;9304;p78"/>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5" name="Google Shape;9305;p78"/>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6" name="Google Shape;9306;p78"/>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7" name="Google Shape;9307;p78"/>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8" name="Google Shape;9308;p78"/>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09" name="Google Shape;9309;p78"/>
              <p:cNvGrpSpPr/>
              <p:nvPr/>
            </p:nvGrpSpPr>
            <p:grpSpPr>
              <a:xfrm>
                <a:off x="1542694" y="2882501"/>
                <a:ext cx="103104" cy="1426186"/>
                <a:chOff x="6006138" y="3143629"/>
                <a:chExt cx="122758" cy="1698043"/>
              </a:xfrm>
            </p:grpSpPr>
            <p:sp>
              <p:nvSpPr>
                <p:cNvPr id="9310" name="Google Shape;9310;p78"/>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1" name="Google Shape;9311;p78"/>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2" name="Google Shape;9312;p78"/>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3" name="Google Shape;9313;p78"/>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4" name="Google Shape;9314;p78"/>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5" name="Google Shape;9315;p78"/>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6" name="Google Shape;9316;p78"/>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9317" name="Google Shape;9317;p78"/>
          <p:cNvGrpSpPr/>
          <p:nvPr/>
        </p:nvGrpSpPr>
        <p:grpSpPr>
          <a:xfrm>
            <a:off x="5683472" y="3518037"/>
            <a:ext cx="2749952" cy="870677"/>
            <a:chOff x="238125" y="1725700"/>
            <a:chExt cx="7139025" cy="2260325"/>
          </a:xfrm>
        </p:grpSpPr>
        <p:sp>
          <p:nvSpPr>
            <p:cNvPr id="9318" name="Google Shape;9318;p78"/>
            <p:cNvSpPr/>
            <p:nvPr/>
          </p:nvSpPr>
          <p:spPr>
            <a:xfrm>
              <a:off x="238125" y="1741950"/>
              <a:ext cx="6506150" cy="2228050"/>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9" name="Google Shape;9319;p78"/>
            <p:cNvSpPr/>
            <p:nvPr/>
          </p:nvSpPr>
          <p:spPr>
            <a:xfrm>
              <a:off x="2480475" y="2435950"/>
              <a:ext cx="438500" cy="841400"/>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0" name="Google Shape;9320;p78"/>
            <p:cNvSpPr/>
            <p:nvPr/>
          </p:nvSpPr>
          <p:spPr>
            <a:xfrm>
              <a:off x="3663250" y="2219875"/>
              <a:ext cx="607450" cy="1272525"/>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1" name="Google Shape;9321;p78"/>
            <p:cNvSpPr/>
            <p:nvPr/>
          </p:nvSpPr>
          <p:spPr>
            <a:xfrm>
              <a:off x="4999700" y="1973525"/>
              <a:ext cx="820500" cy="1764350"/>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2" name="Google Shape;9322;p78"/>
            <p:cNvSpPr/>
            <p:nvPr/>
          </p:nvSpPr>
          <p:spPr>
            <a:xfrm>
              <a:off x="6838275" y="1725700"/>
              <a:ext cx="150" cy="0"/>
            </a:xfrm>
            <a:custGeom>
              <a:avLst/>
              <a:gdLst/>
              <a:ahLst/>
              <a:cxnLst/>
              <a:rect l="l" t="t" r="r" b="b"/>
              <a:pathLst>
                <a:path w="6" extrusionOk="0">
                  <a:moveTo>
                    <a:pt x="5" y="0"/>
                  </a:move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3" name="Google Shape;9323;p78"/>
            <p:cNvSpPr/>
            <p:nvPr/>
          </p:nvSpPr>
          <p:spPr>
            <a:xfrm>
              <a:off x="6838400" y="3986000"/>
              <a:ext cx="25" cy="25"/>
            </a:xfrm>
            <a:custGeom>
              <a:avLst/>
              <a:gdLst/>
              <a:ahLst/>
              <a:cxnLst/>
              <a:rect l="l" t="t" r="r" b="b"/>
              <a:pathLst>
                <a:path w="1" h="1" extrusionOk="0">
                  <a:moveTo>
                    <a:pt x="0" y="1"/>
                  </a:moveTo>
                  <a:lnTo>
                    <a:pt x="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4" name="Google Shape;9324;p78"/>
            <p:cNvSpPr/>
            <p:nvPr/>
          </p:nvSpPr>
          <p:spPr>
            <a:xfrm>
              <a:off x="6744250" y="3969975"/>
              <a:ext cx="94175" cy="16050"/>
            </a:xfrm>
            <a:custGeom>
              <a:avLst/>
              <a:gdLst/>
              <a:ahLst/>
              <a:cxnLst/>
              <a:rect l="l" t="t" r="r" b="b"/>
              <a:pathLst>
                <a:path w="3767" h="642" extrusionOk="0">
                  <a:moveTo>
                    <a:pt x="1" y="0"/>
                  </a:moveTo>
                  <a:lnTo>
                    <a:pt x="1" y="0"/>
                  </a:lnTo>
                  <a:cubicBezTo>
                    <a:pt x="1190" y="425"/>
                    <a:pt x="2415" y="642"/>
                    <a:pt x="3662" y="642"/>
                  </a:cubicBezTo>
                  <a:lnTo>
                    <a:pt x="3766" y="642"/>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5" name="Google Shape;9325;p78"/>
            <p:cNvSpPr/>
            <p:nvPr/>
          </p:nvSpPr>
          <p:spPr>
            <a:xfrm>
              <a:off x="6744250" y="1725700"/>
              <a:ext cx="94050" cy="16175"/>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6" name="Google Shape;9326;p78"/>
            <p:cNvSpPr/>
            <p:nvPr/>
          </p:nvSpPr>
          <p:spPr>
            <a:xfrm>
              <a:off x="6294575" y="1725700"/>
              <a:ext cx="1082575" cy="2260225"/>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7" name="Google Shape;9327;p78"/>
            <p:cNvSpPr/>
            <p:nvPr/>
          </p:nvSpPr>
          <p:spPr>
            <a:xfrm>
              <a:off x="1511625" y="2613375"/>
              <a:ext cx="292400" cy="484275"/>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28" name="Google Shape;9328;p78"/>
          <p:cNvGrpSpPr/>
          <p:nvPr/>
        </p:nvGrpSpPr>
        <p:grpSpPr>
          <a:xfrm>
            <a:off x="5953636" y="2459783"/>
            <a:ext cx="1105452" cy="916747"/>
            <a:chOff x="5249100" y="1210600"/>
            <a:chExt cx="3502700" cy="2904775"/>
          </a:xfrm>
        </p:grpSpPr>
        <p:sp>
          <p:nvSpPr>
            <p:cNvPr id="9329" name="Google Shape;9329;p78"/>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0" name="Google Shape;9330;p78"/>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1" name="Google Shape;9331;p78"/>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2" name="Google Shape;9332;p78"/>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333" name="Google Shape;9333;p78"/>
            <p:cNvCxnSpPr/>
            <p:nvPr/>
          </p:nvCxnSpPr>
          <p:spPr>
            <a:xfrm>
              <a:off x="5249100" y="2382654"/>
              <a:ext cx="922800" cy="0"/>
            </a:xfrm>
            <a:prstGeom prst="straightConnector1">
              <a:avLst/>
            </a:prstGeom>
            <a:noFill/>
            <a:ln w="19050" cap="flat" cmpd="sng">
              <a:solidFill>
                <a:srgbClr val="869FB2"/>
              </a:solidFill>
              <a:prstDash val="solid"/>
              <a:round/>
              <a:headEnd type="oval" w="med" len="med"/>
              <a:tailEnd type="none" w="med" len="med"/>
            </a:ln>
          </p:spPr>
        </p:cxnSp>
        <p:cxnSp>
          <p:nvCxnSpPr>
            <p:cNvPr id="9334" name="Google Shape;9334;p78"/>
            <p:cNvCxnSpPr/>
            <p:nvPr/>
          </p:nvCxnSpPr>
          <p:spPr>
            <a:xfrm rot="10800000">
              <a:off x="8178522" y="1765431"/>
              <a:ext cx="559200" cy="0"/>
            </a:xfrm>
            <a:prstGeom prst="straightConnector1">
              <a:avLst/>
            </a:prstGeom>
            <a:noFill/>
            <a:ln w="19050" cap="flat" cmpd="sng">
              <a:solidFill>
                <a:srgbClr val="BAC8D3"/>
              </a:solidFill>
              <a:prstDash val="solid"/>
              <a:round/>
              <a:headEnd type="oval" w="med" len="med"/>
              <a:tailEnd type="none" w="med" len="med"/>
            </a:ln>
          </p:spPr>
        </p:cxnSp>
        <p:cxnSp>
          <p:nvCxnSpPr>
            <p:cNvPr id="9335" name="Google Shape;9335;p78"/>
            <p:cNvCxnSpPr/>
            <p:nvPr/>
          </p:nvCxnSpPr>
          <p:spPr>
            <a:xfrm rot="10800000">
              <a:off x="7467500" y="2943528"/>
              <a:ext cx="1284300" cy="0"/>
            </a:xfrm>
            <a:prstGeom prst="straightConnector1">
              <a:avLst/>
            </a:prstGeom>
            <a:noFill/>
            <a:ln w="19050" cap="flat" cmpd="sng">
              <a:solidFill>
                <a:srgbClr val="5F7D95"/>
              </a:solidFill>
              <a:prstDash val="solid"/>
              <a:round/>
              <a:headEnd type="oval" w="med" len="med"/>
              <a:tailEnd type="none" w="med" len="med"/>
            </a:ln>
          </p:spPr>
        </p:cxnSp>
        <p:cxnSp>
          <p:nvCxnSpPr>
            <p:cNvPr id="9336" name="Google Shape;9336;p78"/>
            <p:cNvCxnSpPr/>
            <p:nvPr/>
          </p:nvCxnSpPr>
          <p:spPr>
            <a:xfrm>
              <a:off x="5787288" y="3630350"/>
              <a:ext cx="922800" cy="0"/>
            </a:xfrm>
            <a:prstGeom prst="straightConnector1">
              <a:avLst/>
            </a:prstGeom>
            <a:noFill/>
            <a:ln w="19050" cap="flat" cmpd="sng">
              <a:solidFill>
                <a:srgbClr val="435D74"/>
              </a:solidFill>
              <a:prstDash val="solid"/>
              <a:round/>
              <a:headEnd type="oval" w="med" len="med"/>
              <a:tailEnd type="none" w="med" len="med"/>
            </a:ln>
          </p:spPr>
        </p:cxnSp>
        <p:sp>
          <p:nvSpPr>
            <p:cNvPr id="9337" name="Google Shape;9337;p78"/>
            <p:cNvSpPr/>
            <p:nvPr/>
          </p:nvSpPr>
          <p:spPr>
            <a:xfrm>
              <a:off x="6601902" y="3690575"/>
              <a:ext cx="566400" cy="424800"/>
            </a:xfrm>
            <a:prstGeom prst="downArrow">
              <a:avLst>
                <a:gd name="adj1" fmla="val 50000"/>
                <a:gd name="adj2" fmla="val 50000"/>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38" name="Google Shape;9338;p78"/>
          <p:cNvGrpSpPr/>
          <p:nvPr/>
        </p:nvGrpSpPr>
        <p:grpSpPr>
          <a:xfrm>
            <a:off x="7136183" y="1179201"/>
            <a:ext cx="1304650" cy="1124856"/>
            <a:chOff x="7287122" y="1165658"/>
            <a:chExt cx="1219413" cy="1051365"/>
          </a:xfrm>
        </p:grpSpPr>
        <p:grpSp>
          <p:nvGrpSpPr>
            <p:cNvPr id="9339" name="Google Shape;9339;p78"/>
            <p:cNvGrpSpPr/>
            <p:nvPr/>
          </p:nvGrpSpPr>
          <p:grpSpPr>
            <a:xfrm>
              <a:off x="7287122" y="1969723"/>
              <a:ext cx="1219413" cy="247300"/>
              <a:chOff x="7287122" y="1969723"/>
              <a:chExt cx="1219413" cy="247300"/>
            </a:xfrm>
          </p:grpSpPr>
          <p:sp>
            <p:nvSpPr>
              <p:cNvPr id="9340" name="Google Shape;9340;p78"/>
              <p:cNvSpPr/>
              <p:nvPr/>
            </p:nvSpPr>
            <p:spPr>
              <a:xfrm flipH="1">
                <a:off x="8366247" y="1969723"/>
                <a:ext cx="140288" cy="247300"/>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41" name="Google Shape;9341;p78"/>
              <p:cNvGrpSpPr/>
              <p:nvPr/>
            </p:nvGrpSpPr>
            <p:grpSpPr>
              <a:xfrm>
                <a:off x="7287122" y="2063892"/>
                <a:ext cx="1151753" cy="73428"/>
                <a:chOff x="7287122" y="2063892"/>
                <a:chExt cx="1151753" cy="73428"/>
              </a:xfrm>
            </p:grpSpPr>
            <p:sp>
              <p:nvSpPr>
                <p:cNvPr id="9342" name="Google Shape;9342;p78"/>
                <p:cNvSpPr/>
                <p:nvPr/>
              </p:nvSpPr>
              <p:spPr>
                <a:xfrm flipH="1">
                  <a:off x="7287122" y="2063892"/>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343" name="Google Shape;9343;p78"/>
                <p:cNvCxnSpPr/>
                <p:nvPr/>
              </p:nvCxnSpPr>
              <p:spPr>
                <a:xfrm rot="10800000">
                  <a:off x="7818475" y="2100600"/>
                  <a:ext cx="620400" cy="0"/>
                </a:xfrm>
                <a:prstGeom prst="straightConnector1">
                  <a:avLst/>
                </a:prstGeom>
                <a:noFill/>
                <a:ln w="9525" cap="flat" cmpd="sng">
                  <a:solidFill>
                    <a:srgbClr val="CFD9E0"/>
                  </a:solidFill>
                  <a:prstDash val="solid"/>
                  <a:round/>
                  <a:headEnd type="none" w="med" len="med"/>
                  <a:tailEnd type="oval" w="med" len="med"/>
                </a:ln>
              </p:spPr>
            </p:cxnSp>
          </p:grpSp>
        </p:grpSp>
        <p:grpSp>
          <p:nvGrpSpPr>
            <p:cNvPr id="9344" name="Google Shape;9344;p78"/>
            <p:cNvGrpSpPr/>
            <p:nvPr/>
          </p:nvGrpSpPr>
          <p:grpSpPr>
            <a:xfrm>
              <a:off x="7287122" y="1712201"/>
              <a:ext cx="1219403" cy="246767"/>
              <a:chOff x="7287122" y="1712201"/>
              <a:chExt cx="1219403" cy="246767"/>
            </a:xfrm>
          </p:grpSpPr>
          <p:sp>
            <p:nvSpPr>
              <p:cNvPr id="9345" name="Google Shape;9345;p78"/>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46" name="Google Shape;9346;p78"/>
              <p:cNvGrpSpPr/>
              <p:nvPr/>
            </p:nvGrpSpPr>
            <p:grpSpPr>
              <a:xfrm>
                <a:off x="7287122" y="1842861"/>
                <a:ext cx="1005303" cy="73419"/>
                <a:chOff x="7287122" y="1842861"/>
                <a:chExt cx="1005303" cy="73419"/>
              </a:xfrm>
            </p:grpSpPr>
            <p:sp>
              <p:nvSpPr>
                <p:cNvPr id="9347" name="Google Shape;9347;p78"/>
                <p:cNvSpPr/>
                <p:nvPr/>
              </p:nvSpPr>
              <p:spPr>
                <a:xfrm flipH="1">
                  <a:off x="7287122" y="1842861"/>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348" name="Google Shape;9348;p78"/>
                <p:cNvCxnSpPr/>
                <p:nvPr/>
              </p:nvCxnSpPr>
              <p:spPr>
                <a:xfrm rot="10800000">
                  <a:off x="7818425" y="1879575"/>
                  <a:ext cx="474000" cy="0"/>
                </a:xfrm>
                <a:prstGeom prst="straightConnector1">
                  <a:avLst/>
                </a:prstGeom>
                <a:noFill/>
                <a:ln w="9525" cap="flat" cmpd="sng">
                  <a:solidFill>
                    <a:srgbClr val="A5B7C6"/>
                  </a:solidFill>
                  <a:prstDash val="solid"/>
                  <a:round/>
                  <a:headEnd type="none" w="med" len="med"/>
                  <a:tailEnd type="oval" w="med" len="med"/>
                </a:ln>
              </p:spPr>
            </p:cxnSp>
          </p:grpSp>
        </p:grpSp>
        <p:grpSp>
          <p:nvGrpSpPr>
            <p:cNvPr id="9349" name="Google Shape;9349;p78"/>
            <p:cNvGrpSpPr/>
            <p:nvPr/>
          </p:nvGrpSpPr>
          <p:grpSpPr>
            <a:xfrm>
              <a:off x="7287122" y="1447520"/>
              <a:ext cx="1219403" cy="286667"/>
              <a:chOff x="7287122" y="1447520"/>
              <a:chExt cx="1219403" cy="286667"/>
            </a:xfrm>
          </p:grpSpPr>
          <p:sp>
            <p:nvSpPr>
              <p:cNvPr id="9350" name="Google Shape;9350;p78"/>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51" name="Google Shape;9351;p78"/>
              <p:cNvGrpSpPr/>
              <p:nvPr/>
            </p:nvGrpSpPr>
            <p:grpSpPr>
              <a:xfrm>
                <a:off x="7287122" y="1581977"/>
                <a:ext cx="852803" cy="73428"/>
                <a:chOff x="7287122" y="1581977"/>
                <a:chExt cx="852803" cy="73428"/>
              </a:xfrm>
            </p:grpSpPr>
            <p:sp>
              <p:nvSpPr>
                <p:cNvPr id="9352" name="Google Shape;9352;p78"/>
                <p:cNvSpPr/>
                <p:nvPr/>
              </p:nvSpPr>
              <p:spPr>
                <a:xfrm flipH="1">
                  <a:off x="7287122" y="1581977"/>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353" name="Google Shape;9353;p78"/>
                <p:cNvCxnSpPr/>
                <p:nvPr/>
              </p:nvCxnSpPr>
              <p:spPr>
                <a:xfrm rot="10800000">
                  <a:off x="7818325" y="1618700"/>
                  <a:ext cx="321600" cy="0"/>
                </a:xfrm>
                <a:prstGeom prst="straightConnector1">
                  <a:avLst/>
                </a:prstGeom>
                <a:noFill/>
                <a:ln w="9525" cap="flat" cmpd="sng">
                  <a:solidFill>
                    <a:srgbClr val="869FB2"/>
                  </a:solidFill>
                  <a:prstDash val="solid"/>
                  <a:round/>
                  <a:headEnd type="none" w="med" len="med"/>
                  <a:tailEnd type="oval" w="med" len="med"/>
                </a:ln>
              </p:spPr>
            </p:cxnSp>
          </p:grpSp>
        </p:grpSp>
        <p:grpSp>
          <p:nvGrpSpPr>
            <p:cNvPr id="9354" name="Google Shape;9354;p78"/>
            <p:cNvGrpSpPr/>
            <p:nvPr/>
          </p:nvGrpSpPr>
          <p:grpSpPr>
            <a:xfrm>
              <a:off x="7287122" y="1165658"/>
              <a:ext cx="1219403" cy="344253"/>
              <a:chOff x="7287122" y="1165658"/>
              <a:chExt cx="1219403" cy="344253"/>
            </a:xfrm>
          </p:grpSpPr>
          <p:sp>
            <p:nvSpPr>
              <p:cNvPr id="9355" name="Google Shape;9355;p78"/>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56" name="Google Shape;9356;p78"/>
              <p:cNvGrpSpPr/>
              <p:nvPr/>
            </p:nvGrpSpPr>
            <p:grpSpPr>
              <a:xfrm>
                <a:off x="7287122" y="1341025"/>
                <a:ext cx="695703" cy="73419"/>
                <a:chOff x="7287122" y="1341025"/>
                <a:chExt cx="695703" cy="73419"/>
              </a:xfrm>
            </p:grpSpPr>
            <p:sp>
              <p:nvSpPr>
                <p:cNvPr id="9357" name="Google Shape;9357;p78"/>
                <p:cNvSpPr/>
                <p:nvPr/>
              </p:nvSpPr>
              <p:spPr>
                <a:xfrm flipH="1">
                  <a:off x="7287122" y="1341025"/>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358" name="Google Shape;9358;p78"/>
                <p:cNvCxnSpPr/>
                <p:nvPr/>
              </p:nvCxnSpPr>
              <p:spPr>
                <a:xfrm rot="10800000">
                  <a:off x="7818425" y="1377750"/>
                  <a:ext cx="164400" cy="0"/>
                </a:xfrm>
                <a:prstGeom prst="straightConnector1">
                  <a:avLst/>
                </a:prstGeom>
                <a:noFill/>
                <a:ln w="9525" cap="flat" cmpd="sng">
                  <a:solidFill>
                    <a:srgbClr val="869FB1"/>
                  </a:solidFill>
                  <a:prstDash val="solid"/>
                  <a:round/>
                  <a:headEnd type="none" w="med" len="med"/>
                  <a:tailEnd type="oval" w="med" len="med"/>
                </a:ln>
              </p:spPr>
            </p:cxnSp>
          </p:grpSp>
        </p:grpSp>
      </p:grpSp>
      <p:grpSp>
        <p:nvGrpSpPr>
          <p:cNvPr id="9359" name="Google Shape;9359;p78"/>
          <p:cNvGrpSpPr/>
          <p:nvPr/>
        </p:nvGrpSpPr>
        <p:grpSpPr>
          <a:xfrm>
            <a:off x="5802676" y="1185224"/>
            <a:ext cx="1397729" cy="1098540"/>
            <a:chOff x="5900602" y="1193063"/>
            <a:chExt cx="1299851" cy="1021707"/>
          </a:xfrm>
        </p:grpSpPr>
        <p:grpSp>
          <p:nvGrpSpPr>
            <p:cNvPr id="9360" name="Google Shape;9360;p78"/>
            <p:cNvGrpSpPr/>
            <p:nvPr/>
          </p:nvGrpSpPr>
          <p:grpSpPr>
            <a:xfrm>
              <a:off x="6520337" y="1193063"/>
              <a:ext cx="341815" cy="799959"/>
              <a:chOff x="6520337" y="1193063"/>
              <a:chExt cx="341815" cy="799959"/>
            </a:xfrm>
          </p:grpSpPr>
          <p:grpSp>
            <p:nvGrpSpPr>
              <p:cNvPr id="9361" name="Google Shape;9361;p78"/>
              <p:cNvGrpSpPr/>
              <p:nvPr/>
            </p:nvGrpSpPr>
            <p:grpSpPr>
              <a:xfrm>
                <a:off x="6520337" y="1589527"/>
                <a:ext cx="213950" cy="403494"/>
                <a:chOff x="6520337" y="1589527"/>
                <a:chExt cx="213950" cy="403494"/>
              </a:xfrm>
            </p:grpSpPr>
            <p:sp>
              <p:nvSpPr>
                <p:cNvPr id="9362" name="Google Shape;9362;p78"/>
                <p:cNvSpPr/>
                <p:nvPr/>
              </p:nvSpPr>
              <p:spPr>
                <a:xfrm rot="-5400000">
                  <a:off x="6522864" y="1587001"/>
                  <a:ext cx="208853" cy="213906"/>
                </a:xfrm>
                <a:custGeom>
                  <a:avLst/>
                  <a:gdLst/>
                  <a:ahLst/>
                  <a:cxnLst/>
                  <a:rect l="l" t="t" r="r" b="b"/>
                  <a:pathLst>
                    <a:path w="24013" h="24594" extrusionOk="0">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3" name="Google Shape;9363;p78"/>
                <p:cNvSpPr/>
                <p:nvPr/>
              </p:nvSpPr>
              <p:spPr>
                <a:xfrm rot="-5400000">
                  <a:off x="6529204" y="1787939"/>
                  <a:ext cx="196250" cy="213915"/>
                </a:xfrm>
                <a:custGeom>
                  <a:avLst/>
                  <a:gdLst/>
                  <a:ahLst/>
                  <a:cxnLst/>
                  <a:rect l="l" t="t" r="r" b="b"/>
                  <a:pathLst>
                    <a:path w="22564" h="24595" extrusionOk="0">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64" name="Google Shape;9364;p78"/>
              <p:cNvGrpSpPr/>
              <p:nvPr/>
            </p:nvGrpSpPr>
            <p:grpSpPr>
              <a:xfrm>
                <a:off x="6577204" y="1193063"/>
                <a:ext cx="284947" cy="464512"/>
                <a:chOff x="6577204" y="1193063"/>
                <a:chExt cx="284947" cy="464512"/>
              </a:xfrm>
            </p:grpSpPr>
            <p:sp>
              <p:nvSpPr>
                <p:cNvPr id="9365" name="Google Shape;9365;p78"/>
                <p:cNvSpPr/>
                <p:nvPr/>
              </p:nvSpPr>
              <p:spPr>
                <a:xfrm>
                  <a:off x="6577204"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366" name="Google Shape;9366;p78"/>
                <p:cNvCxnSpPr/>
                <p:nvPr/>
              </p:nvCxnSpPr>
              <p:spPr>
                <a:xfrm rot="10800000">
                  <a:off x="6677825" y="1279575"/>
                  <a:ext cx="0" cy="378000"/>
                </a:xfrm>
                <a:prstGeom prst="straightConnector1">
                  <a:avLst/>
                </a:prstGeom>
                <a:noFill/>
                <a:ln w="9525" cap="flat" cmpd="sng">
                  <a:solidFill>
                    <a:srgbClr val="A5B7C6"/>
                  </a:solidFill>
                  <a:prstDash val="solid"/>
                  <a:round/>
                  <a:headEnd type="none" w="med" len="med"/>
                  <a:tailEnd type="oval" w="med" len="med"/>
                </a:ln>
              </p:spPr>
            </p:cxnSp>
          </p:grpSp>
        </p:grpSp>
        <p:grpSp>
          <p:nvGrpSpPr>
            <p:cNvPr id="9367" name="Google Shape;9367;p78"/>
            <p:cNvGrpSpPr/>
            <p:nvPr/>
          </p:nvGrpSpPr>
          <p:grpSpPr>
            <a:xfrm>
              <a:off x="6238903" y="1193063"/>
              <a:ext cx="300475" cy="900152"/>
              <a:chOff x="6238903" y="1193063"/>
              <a:chExt cx="300475" cy="900152"/>
            </a:xfrm>
          </p:grpSpPr>
          <p:grpSp>
            <p:nvGrpSpPr>
              <p:cNvPr id="9368" name="Google Shape;9368;p78"/>
              <p:cNvGrpSpPr/>
              <p:nvPr/>
            </p:nvGrpSpPr>
            <p:grpSpPr>
              <a:xfrm>
                <a:off x="6290865" y="1489315"/>
                <a:ext cx="248514" cy="603900"/>
                <a:chOff x="6290865" y="1489315"/>
                <a:chExt cx="248514" cy="603900"/>
              </a:xfrm>
            </p:grpSpPr>
            <p:sp>
              <p:nvSpPr>
                <p:cNvPr id="9369" name="Google Shape;9369;p78"/>
                <p:cNvSpPr/>
                <p:nvPr/>
              </p:nvSpPr>
              <p:spPr>
                <a:xfrm rot="-5400000">
                  <a:off x="6260589" y="1519591"/>
                  <a:ext cx="309066" cy="248514"/>
                </a:xfrm>
                <a:custGeom>
                  <a:avLst/>
                  <a:gdLst/>
                  <a:ahLst/>
                  <a:cxnLst/>
                  <a:rect l="l" t="t" r="r" b="b"/>
                  <a:pathLst>
                    <a:path w="35535" h="28573" extrusionOk="0">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0" name="Google Shape;9370;p78"/>
                <p:cNvSpPr/>
                <p:nvPr/>
              </p:nvSpPr>
              <p:spPr>
                <a:xfrm rot="-5400000">
                  <a:off x="6266916" y="1820752"/>
                  <a:ext cx="296437" cy="248488"/>
                </a:xfrm>
                <a:custGeom>
                  <a:avLst/>
                  <a:gdLst/>
                  <a:ahLst/>
                  <a:cxnLst/>
                  <a:rect l="l" t="t" r="r" b="b"/>
                  <a:pathLst>
                    <a:path w="34083" h="28570" extrusionOk="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71" name="Google Shape;9371;p78"/>
              <p:cNvGrpSpPr/>
              <p:nvPr/>
            </p:nvGrpSpPr>
            <p:grpSpPr>
              <a:xfrm>
                <a:off x="6238903" y="1193063"/>
                <a:ext cx="284947" cy="333087"/>
                <a:chOff x="6238903" y="1193063"/>
                <a:chExt cx="284947" cy="333087"/>
              </a:xfrm>
            </p:grpSpPr>
            <p:sp>
              <p:nvSpPr>
                <p:cNvPr id="9372" name="Google Shape;9372;p78"/>
                <p:cNvSpPr/>
                <p:nvPr/>
              </p:nvSpPr>
              <p:spPr>
                <a:xfrm>
                  <a:off x="6238903" y="1193063"/>
                  <a:ext cx="284947" cy="63648"/>
                </a:xfrm>
                <a:custGeom>
                  <a:avLst/>
                  <a:gdLst/>
                  <a:ahLst/>
                  <a:cxnLst/>
                  <a:rect l="l" t="t" r="r" b="b"/>
                  <a:pathLst>
                    <a:path w="32762" h="7318" extrusionOk="0">
                      <a:moveTo>
                        <a:pt x="0" y="0"/>
                      </a:moveTo>
                      <a:lnTo>
                        <a:pt x="0" y="7317"/>
                      </a:lnTo>
                      <a:lnTo>
                        <a:pt x="32762" y="7317"/>
                      </a:lnTo>
                      <a:lnTo>
                        <a:pt x="3276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373" name="Google Shape;9373;p78"/>
                <p:cNvCxnSpPr/>
                <p:nvPr/>
              </p:nvCxnSpPr>
              <p:spPr>
                <a:xfrm rot="10800000">
                  <a:off x="6431250" y="1279250"/>
                  <a:ext cx="0" cy="246900"/>
                </a:xfrm>
                <a:prstGeom prst="straightConnector1">
                  <a:avLst/>
                </a:prstGeom>
                <a:noFill/>
                <a:ln w="9525" cap="flat" cmpd="sng">
                  <a:solidFill>
                    <a:srgbClr val="869FB2"/>
                  </a:solidFill>
                  <a:prstDash val="solid"/>
                  <a:round/>
                  <a:headEnd type="none" w="med" len="med"/>
                  <a:tailEnd type="oval" w="med" len="med"/>
                </a:ln>
              </p:spPr>
            </p:cxnSp>
          </p:grpSp>
        </p:grpSp>
        <p:grpSp>
          <p:nvGrpSpPr>
            <p:cNvPr id="9374" name="Google Shape;9374;p78"/>
            <p:cNvGrpSpPr/>
            <p:nvPr/>
          </p:nvGrpSpPr>
          <p:grpSpPr>
            <a:xfrm>
              <a:off x="5900602" y="1193063"/>
              <a:ext cx="444345" cy="1021707"/>
              <a:chOff x="5900602" y="1193063"/>
              <a:chExt cx="444345" cy="1021707"/>
            </a:xfrm>
          </p:grpSpPr>
          <p:grpSp>
            <p:nvGrpSpPr>
              <p:cNvPr id="9375" name="Google Shape;9375;p78"/>
              <p:cNvGrpSpPr/>
              <p:nvPr/>
            </p:nvGrpSpPr>
            <p:grpSpPr>
              <a:xfrm>
                <a:off x="6046501" y="1367785"/>
                <a:ext cx="298446" cy="846986"/>
                <a:chOff x="6046501" y="1367785"/>
                <a:chExt cx="298446" cy="846986"/>
              </a:xfrm>
            </p:grpSpPr>
            <p:sp>
              <p:nvSpPr>
                <p:cNvPr id="9376" name="Google Shape;9376;p78"/>
                <p:cNvSpPr/>
                <p:nvPr/>
              </p:nvSpPr>
              <p:spPr>
                <a:xfrm rot="-5400000">
                  <a:off x="5980418" y="1433868"/>
                  <a:ext cx="430613" cy="298446"/>
                </a:xfrm>
                <a:custGeom>
                  <a:avLst/>
                  <a:gdLst/>
                  <a:ahLst/>
                  <a:cxnLst/>
                  <a:rect l="l" t="t" r="r" b="b"/>
                  <a:pathLst>
                    <a:path w="49510" h="34314" extrusionOk="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7" name="Google Shape;9377;p78"/>
                <p:cNvSpPr/>
                <p:nvPr/>
              </p:nvSpPr>
              <p:spPr>
                <a:xfrm rot="-5400000">
                  <a:off x="5986745" y="1856568"/>
                  <a:ext cx="417984" cy="298420"/>
                </a:xfrm>
                <a:custGeom>
                  <a:avLst/>
                  <a:gdLst/>
                  <a:ahLst/>
                  <a:cxnLst/>
                  <a:rect l="l" t="t" r="r" b="b"/>
                  <a:pathLst>
                    <a:path w="48058" h="34311" extrusionOk="0">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78" name="Google Shape;9378;p78"/>
              <p:cNvGrpSpPr/>
              <p:nvPr/>
            </p:nvGrpSpPr>
            <p:grpSpPr>
              <a:xfrm>
                <a:off x="5900602" y="1193063"/>
                <a:ext cx="284947" cy="182312"/>
                <a:chOff x="5900602" y="1193063"/>
                <a:chExt cx="284947" cy="182312"/>
              </a:xfrm>
            </p:grpSpPr>
            <p:sp>
              <p:nvSpPr>
                <p:cNvPr id="9379" name="Google Shape;9379;p78"/>
                <p:cNvSpPr/>
                <p:nvPr/>
              </p:nvSpPr>
              <p:spPr>
                <a:xfrm>
                  <a:off x="5900602" y="1193063"/>
                  <a:ext cx="284947" cy="63648"/>
                </a:xfrm>
                <a:custGeom>
                  <a:avLst/>
                  <a:gdLst/>
                  <a:ahLst/>
                  <a:cxnLst/>
                  <a:rect l="l" t="t" r="r" b="b"/>
                  <a:pathLst>
                    <a:path w="32762" h="7318" extrusionOk="0">
                      <a:moveTo>
                        <a:pt x="0" y="0"/>
                      </a:moveTo>
                      <a:lnTo>
                        <a:pt x="0" y="7318"/>
                      </a:lnTo>
                      <a:lnTo>
                        <a:pt x="32762" y="7318"/>
                      </a:lnTo>
                      <a:lnTo>
                        <a:pt x="32762"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380" name="Google Shape;9380;p78"/>
                <p:cNvCxnSpPr/>
                <p:nvPr/>
              </p:nvCxnSpPr>
              <p:spPr>
                <a:xfrm rot="10800000">
                  <a:off x="6156950" y="1279675"/>
                  <a:ext cx="0" cy="95700"/>
                </a:xfrm>
                <a:prstGeom prst="straightConnector1">
                  <a:avLst/>
                </a:prstGeom>
                <a:noFill/>
                <a:ln w="9525" cap="flat" cmpd="sng">
                  <a:solidFill>
                    <a:srgbClr val="657E93"/>
                  </a:solidFill>
                  <a:prstDash val="solid"/>
                  <a:round/>
                  <a:headEnd type="none" w="med" len="med"/>
                  <a:tailEnd type="oval" w="med" len="med"/>
                </a:ln>
              </p:spPr>
            </p:cxnSp>
          </p:grpSp>
        </p:grpSp>
        <p:grpSp>
          <p:nvGrpSpPr>
            <p:cNvPr id="9381" name="Google Shape;9381;p78"/>
            <p:cNvGrpSpPr/>
            <p:nvPr/>
          </p:nvGrpSpPr>
          <p:grpSpPr>
            <a:xfrm>
              <a:off x="6738300" y="1193063"/>
              <a:ext cx="462153" cy="707634"/>
              <a:chOff x="6738300" y="1193063"/>
              <a:chExt cx="462153" cy="707634"/>
            </a:xfrm>
          </p:grpSpPr>
          <p:grpSp>
            <p:nvGrpSpPr>
              <p:cNvPr id="9382" name="Google Shape;9382;p78"/>
              <p:cNvGrpSpPr/>
              <p:nvPr/>
            </p:nvGrpSpPr>
            <p:grpSpPr>
              <a:xfrm>
                <a:off x="6915505" y="1193063"/>
                <a:ext cx="284947" cy="597387"/>
                <a:chOff x="6915505" y="1193063"/>
                <a:chExt cx="284947" cy="597387"/>
              </a:xfrm>
            </p:grpSpPr>
            <p:sp>
              <p:nvSpPr>
                <p:cNvPr id="9383" name="Google Shape;9383;p78"/>
                <p:cNvSpPr/>
                <p:nvPr/>
              </p:nvSpPr>
              <p:spPr>
                <a:xfrm>
                  <a:off x="6915505"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384" name="Google Shape;9384;p78"/>
                <p:cNvCxnSpPr/>
                <p:nvPr/>
              </p:nvCxnSpPr>
              <p:spPr>
                <a:xfrm rot="10800000">
                  <a:off x="6938275" y="1279850"/>
                  <a:ext cx="0" cy="510600"/>
                </a:xfrm>
                <a:prstGeom prst="straightConnector1">
                  <a:avLst/>
                </a:prstGeom>
                <a:noFill/>
                <a:ln w="9525" cap="flat" cmpd="sng">
                  <a:solidFill>
                    <a:srgbClr val="E3E7EA"/>
                  </a:solidFill>
                  <a:prstDash val="solid"/>
                  <a:round/>
                  <a:headEnd type="none" w="med" len="med"/>
                  <a:tailEnd type="oval" w="med" len="med"/>
                </a:ln>
              </p:spPr>
            </p:cxnSp>
          </p:grpSp>
          <p:grpSp>
            <p:nvGrpSpPr>
              <p:cNvPr id="9385" name="Google Shape;9385;p78"/>
              <p:cNvGrpSpPr/>
              <p:nvPr/>
            </p:nvGrpSpPr>
            <p:grpSpPr>
              <a:xfrm>
                <a:off x="6738300" y="1684725"/>
                <a:ext cx="230066" cy="215971"/>
                <a:chOff x="6738300" y="1684725"/>
                <a:chExt cx="230066" cy="215971"/>
              </a:xfrm>
            </p:grpSpPr>
            <p:sp>
              <p:nvSpPr>
                <p:cNvPr id="9386" name="Google Shape;9386;p78"/>
                <p:cNvSpPr/>
                <p:nvPr/>
              </p:nvSpPr>
              <p:spPr>
                <a:xfrm rot="-5400000">
                  <a:off x="6799187" y="1731518"/>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7" name="Google Shape;9387;p78"/>
                <p:cNvSpPr/>
                <p:nvPr/>
              </p:nvSpPr>
              <p:spPr>
                <a:xfrm rot="-5400000" flipH="1">
                  <a:off x="6799182" y="1623843"/>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391"/>
        <p:cNvGrpSpPr/>
        <p:nvPr/>
      </p:nvGrpSpPr>
      <p:grpSpPr>
        <a:xfrm>
          <a:off x="0" y="0"/>
          <a:ext cx="0" cy="0"/>
          <a:chOff x="0" y="0"/>
          <a:chExt cx="0" cy="0"/>
        </a:xfrm>
      </p:grpSpPr>
      <p:sp>
        <p:nvSpPr>
          <p:cNvPr id="9392" name="Google Shape;9392;p79"/>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...and our </a:t>
            </a:r>
            <a:r>
              <a:rPr lang="en">
                <a:latin typeface="Arial"/>
                <a:ea typeface="Arial"/>
                <a:cs typeface="Arial"/>
                <a:sym typeface="Arial"/>
              </a:rPr>
              <a:t>sets </a:t>
            </a:r>
            <a:r>
              <a:rPr lang="en">
                <a:solidFill>
                  <a:srgbClr val="FFFFFF"/>
                </a:solidFill>
                <a:latin typeface="Arial"/>
                <a:ea typeface="Arial"/>
                <a:cs typeface="Arial"/>
                <a:sym typeface="Arial"/>
              </a:rPr>
              <a:t>of editable icons</a:t>
            </a:r>
            <a:endParaRPr>
              <a:solidFill>
                <a:srgbClr val="FFFFFF"/>
              </a:solidFill>
              <a:latin typeface="Arial"/>
              <a:ea typeface="Arial"/>
              <a:cs typeface="Arial"/>
              <a:sym typeface="Arial"/>
            </a:endParaRPr>
          </a:p>
        </p:txBody>
      </p:sp>
      <p:sp>
        <p:nvSpPr>
          <p:cNvPr id="9393" name="Google Shape;9393;p79"/>
          <p:cNvSpPr txBox="1">
            <a:spLocks noGrp="1"/>
          </p:cNvSpPr>
          <p:nvPr>
            <p:ph type="body" idx="4294967295"/>
          </p:nvPr>
        </p:nvSpPr>
        <p:spPr>
          <a:xfrm>
            <a:off x="828875" y="1610275"/>
            <a:ext cx="7525800" cy="48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Arial"/>
                <a:ea typeface="Arial"/>
                <a:cs typeface="Arial"/>
                <a:sym typeface="Arial"/>
              </a:rPr>
              <a:t>You can</a:t>
            </a:r>
            <a:r>
              <a:rPr lang="en">
                <a:solidFill>
                  <a:srgbClr val="435D74"/>
                </a:solidFill>
                <a:latin typeface="Arial"/>
                <a:ea typeface="Arial"/>
                <a:cs typeface="Arial"/>
                <a:sym typeface="Arial"/>
              </a:rPr>
              <a:t> </a:t>
            </a:r>
            <a:r>
              <a:rPr lang="en">
                <a:solidFill>
                  <a:srgbClr val="869FB2"/>
                </a:solidFill>
                <a:latin typeface="Arial"/>
                <a:ea typeface="Arial"/>
                <a:cs typeface="Arial"/>
                <a:sym typeface="Arial"/>
              </a:rPr>
              <a:t>resize</a:t>
            </a:r>
            <a:r>
              <a:rPr lang="en">
                <a:solidFill>
                  <a:srgbClr val="435D74"/>
                </a:solidFill>
                <a:latin typeface="Arial"/>
                <a:ea typeface="Arial"/>
                <a:cs typeface="Arial"/>
                <a:sym typeface="Arial"/>
              </a:rPr>
              <a:t> </a:t>
            </a:r>
            <a:r>
              <a:rPr lang="en">
                <a:solidFill>
                  <a:srgbClr val="FFFFFF"/>
                </a:solidFill>
                <a:latin typeface="Arial"/>
                <a:ea typeface="Arial"/>
                <a:cs typeface="Arial"/>
                <a:sym typeface="Arial"/>
              </a:rPr>
              <a:t>these icons without losing quality.</a:t>
            </a:r>
            <a:endParaRPr>
              <a:solidFill>
                <a:srgbClr val="FFFFFF"/>
              </a:solidFill>
              <a:latin typeface="Arial"/>
              <a:ea typeface="Arial"/>
              <a:cs typeface="Arial"/>
              <a:sym typeface="Arial"/>
            </a:endParaRPr>
          </a:p>
          <a:p>
            <a:pPr marL="0" lvl="0" indent="0" algn="ctr" rtl="0">
              <a:spcBef>
                <a:spcPts val="0"/>
              </a:spcBef>
              <a:spcAft>
                <a:spcPts val="0"/>
              </a:spcAft>
              <a:buNone/>
            </a:pPr>
            <a:r>
              <a:rPr lang="en">
                <a:solidFill>
                  <a:srgbClr val="FFFFFF"/>
                </a:solidFill>
                <a:latin typeface="Arial"/>
                <a:ea typeface="Arial"/>
                <a:cs typeface="Arial"/>
                <a:sym typeface="Arial"/>
              </a:rPr>
              <a:t>You can </a:t>
            </a:r>
            <a:r>
              <a:rPr lang="en">
                <a:solidFill>
                  <a:srgbClr val="869FB2"/>
                </a:solidFill>
                <a:latin typeface="Arial"/>
                <a:ea typeface="Arial"/>
                <a:cs typeface="Arial"/>
                <a:sym typeface="Arial"/>
              </a:rPr>
              <a:t>change the stroke and fill color</a:t>
            </a:r>
            <a:r>
              <a:rPr lang="en">
                <a:solidFill>
                  <a:srgbClr val="FFFFFF"/>
                </a:solidFill>
                <a:latin typeface="Arial"/>
                <a:ea typeface="Arial"/>
                <a:cs typeface="Arial"/>
                <a:sym typeface="Arial"/>
              </a:rPr>
              <a:t>; just select the icon and click on the</a:t>
            </a:r>
            <a:r>
              <a:rPr lang="en">
                <a:solidFill>
                  <a:srgbClr val="435D74"/>
                </a:solidFill>
                <a:latin typeface="Arial"/>
                <a:ea typeface="Arial"/>
                <a:cs typeface="Arial"/>
                <a:sym typeface="Arial"/>
              </a:rPr>
              <a:t> </a:t>
            </a:r>
            <a:r>
              <a:rPr lang="en">
                <a:solidFill>
                  <a:srgbClr val="869FB2"/>
                </a:solidFill>
                <a:latin typeface="Arial"/>
                <a:ea typeface="Arial"/>
                <a:cs typeface="Arial"/>
                <a:sym typeface="Arial"/>
              </a:rPr>
              <a:t>paint bucket/pen</a:t>
            </a:r>
            <a:r>
              <a:rPr lang="en">
                <a:solidFill>
                  <a:srgbClr val="FFFFFF"/>
                </a:solidFill>
                <a:latin typeface="Arial"/>
                <a:ea typeface="Arial"/>
                <a:cs typeface="Arial"/>
                <a:sym typeface="Arial"/>
              </a:rPr>
              <a:t>.</a:t>
            </a:r>
            <a:endParaRPr>
              <a:solidFill>
                <a:srgbClr val="FFFFFF"/>
              </a:solidFill>
              <a:latin typeface="Arial"/>
              <a:ea typeface="Arial"/>
              <a:cs typeface="Arial"/>
              <a:sym typeface="Arial"/>
            </a:endParaRPr>
          </a:p>
          <a:p>
            <a:pPr marL="0" lvl="0" indent="0" algn="ctr" rtl="0">
              <a:spcBef>
                <a:spcPts val="0"/>
              </a:spcBef>
              <a:spcAft>
                <a:spcPts val="0"/>
              </a:spcAft>
              <a:buNone/>
            </a:pPr>
            <a:r>
              <a:rPr lang="en">
                <a:solidFill>
                  <a:srgbClr val="FFFFFF"/>
                </a:solidFill>
                <a:latin typeface="Arial"/>
                <a:ea typeface="Arial"/>
                <a:cs typeface="Arial"/>
                <a:sym typeface="Arial"/>
              </a:rPr>
              <a:t>In Google Slides, you can also use </a:t>
            </a:r>
            <a:r>
              <a:rPr lang="en">
                <a:solidFill>
                  <a:srgbClr val="869FB2"/>
                </a:solidFill>
                <a:uFill>
                  <a:noFill/>
                </a:uFill>
                <a:latin typeface="Arial"/>
                <a:ea typeface="Arial"/>
                <a:cs typeface="Arial"/>
                <a:sym typeface="Arial"/>
                <a:hlinkClick r:id="rId3">
                  <a:extLst>
                    <a:ext uri="{A12FA001-AC4F-418D-AE19-62706E023703}">
                      <ahyp:hlinkClr xmlns:ahyp="http://schemas.microsoft.com/office/drawing/2018/hyperlinkcolor" val="tx"/>
                    </a:ext>
                  </a:extLst>
                </a:hlinkClick>
              </a:rPr>
              <a:t>Flaticon’s extension</a:t>
            </a:r>
            <a:r>
              <a:rPr lang="en">
                <a:solidFill>
                  <a:srgbClr val="FFFFFF"/>
                </a:solidFill>
                <a:latin typeface="Arial"/>
                <a:ea typeface="Arial"/>
                <a:cs typeface="Arial"/>
                <a:sym typeface="Arial"/>
              </a:rPr>
              <a:t>, allowing you to customize and add even more icons.</a:t>
            </a:r>
            <a:br>
              <a:rPr lang="en">
                <a:solidFill>
                  <a:srgbClr val="435D74"/>
                </a:solidFill>
                <a:latin typeface="Arial"/>
                <a:ea typeface="Arial"/>
                <a:cs typeface="Arial"/>
                <a:sym typeface="Arial"/>
              </a:rPr>
            </a:br>
            <a:endParaRPr>
              <a:solidFill>
                <a:srgbClr val="435D74"/>
              </a:solidFill>
              <a:latin typeface="Arial"/>
              <a:ea typeface="Arial"/>
              <a:cs typeface="Arial"/>
              <a:sym typeface="Arial"/>
            </a:endParaRPr>
          </a:p>
        </p:txBody>
      </p:sp>
      <p:grpSp>
        <p:nvGrpSpPr>
          <p:cNvPr id="9394" name="Google Shape;9394;p79"/>
          <p:cNvGrpSpPr/>
          <p:nvPr/>
        </p:nvGrpSpPr>
        <p:grpSpPr>
          <a:xfrm>
            <a:off x="1267741" y="2287103"/>
            <a:ext cx="298169" cy="339253"/>
            <a:chOff x="1529350" y="258825"/>
            <a:chExt cx="423475" cy="481825"/>
          </a:xfrm>
        </p:grpSpPr>
        <p:sp>
          <p:nvSpPr>
            <p:cNvPr id="9395" name="Google Shape;9395;p79"/>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396" name="Google Shape;9396;p79"/>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397" name="Google Shape;9397;p79"/>
          <p:cNvGrpSpPr/>
          <p:nvPr/>
        </p:nvGrpSpPr>
        <p:grpSpPr>
          <a:xfrm>
            <a:off x="1660716" y="2367273"/>
            <a:ext cx="340890" cy="178912"/>
            <a:chOff x="2084325" y="363300"/>
            <a:chExt cx="484150" cy="254100"/>
          </a:xfrm>
        </p:grpSpPr>
        <p:sp>
          <p:nvSpPr>
            <p:cNvPr id="9398" name="Google Shape;9398;p79"/>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399" name="Google Shape;9399;p79"/>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400" name="Google Shape;9400;p79"/>
          <p:cNvGrpSpPr/>
          <p:nvPr/>
        </p:nvGrpSpPr>
        <p:grpSpPr>
          <a:xfrm>
            <a:off x="2110011" y="2287102"/>
            <a:ext cx="298169" cy="339253"/>
            <a:chOff x="2707500" y="249400"/>
            <a:chExt cx="423475" cy="481825"/>
          </a:xfrm>
        </p:grpSpPr>
        <p:sp>
          <p:nvSpPr>
            <p:cNvPr id="9401" name="Google Shape;9401;p79"/>
            <p:cNvSpPr/>
            <p:nvPr/>
          </p:nvSpPr>
          <p:spPr>
            <a:xfrm>
              <a:off x="2739175" y="420675"/>
              <a:ext cx="360100" cy="310550"/>
            </a:xfrm>
            <a:custGeom>
              <a:avLst/>
              <a:gdLst/>
              <a:ahLst/>
              <a:cxnLst/>
              <a:rect l="l" t="t" r="r" b="b"/>
              <a:pathLst>
                <a:path w="14404" h="12422" extrusionOk="0">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02" name="Google Shape;9402;p79"/>
            <p:cNvSpPr/>
            <p:nvPr/>
          </p:nvSpPr>
          <p:spPr>
            <a:xfrm>
              <a:off x="2707500" y="249400"/>
              <a:ext cx="423475" cy="141175"/>
            </a:xfrm>
            <a:custGeom>
              <a:avLst/>
              <a:gdLst/>
              <a:ahLst/>
              <a:cxnLst/>
              <a:rect l="l" t="t" r="r" b="b"/>
              <a:pathLst>
                <a:path w="16939" h="5647" extrusionOk="0">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403" name="Google Shape;9403;p79"/>
          <p:cNvGrpSpPr/>
          <p:nvPr/>
        </p:nvGrpSpPr>
        <p:grpSpPr>
          <a:xfrm>
            <a:off x="2912712" y="2287349"/>
            <a:ext cx="352349" cy="338760"/>
            <a:chOff x="3854700" y="249750"/>
            <a:chExt cx="500425" cy="481125"/>
          </a:xfrm>
        </p:grpSpPr>
        <p:sp>
          <p:nvSpPr>
            <p:cNvPr id="9404" name="Google Shape;9404;p79"/>
            <p:cNvSpPr/>
            <p:nvPr/>
          </p:nvSpPr>
          <p:spPr>
            <a:xfrm>
              <a:off x="4206725" y="598350"/>
              <a:ext cx="70775" cy="68025"/>
            </a:xfrm>
            <a:custGeom>
              <a:avLst/>
              <a:gdLst/>
              <a:ahLst/>
              <a:cxnLst/>
              <a:rect l="l" t="t" r="r" b="b"/>
              <a:pathLst>
                <a:path w="2831" h="2721" extrusionOk="0">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05" name="Google Shape;9405;p79"/>
            <p:cNvSpPr/>
            <p:nvPr/>
          </p:nvSpPr>
          <p:spPr>
            <a:xfrm>
              <a:off x="4226750" y="538600"/>
              <a:ext cx="91250" cy="48150"/>
            </a:xfrm>
            <a:custGeom>
              <a:avLst/>
              <a:gdLst/>
              <a:ahLst/>
              <a:cxnLst/>
              <a:rect l="l" t="t" r="r" b="b"/>
              <a:pathLst>
                <a:path w="3650" h="1926" extrusionOk="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06" name="Google Shape;9406;p79"/>
            <p:cNvSpPr/>
            <p:nvPr/>
          </p:nvSpPr>
          <p:spPr>
            <a:xfrm>
              <a:off x="4146500" y="618325"/>
              <a:ext cx="52050" cy="88650"/>
            </a:xfrm>
            <a:custGeom>
              <a:avLst/>
              <a:gdLst/>
              <a:ahLst/>
              <a:cxnLst/>
              <a:rect l="l" t="t" r="r" b="b"/>
              <a:pathLst>
                <a:path w="2082" h="3546" extrusionOk="0">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07" name="Google Shape;9407;p79"/>
            <p:cNvSpPr/>
            <p:nvPr/>
          </p:nvSpPr>
          <p:spPr>
            <a:xfrm>
              <a:off x="3927425" y="319075"/>
              <a:ext cx="70650" cy="67850"/>
            </a:xfrm>
            <a:custGeom>
              <a:avLst/>
              <a:gdLst/>
              <a:ahLst/>
              <a:cxnLst/>
              <a:rect l="l" t="t" r="r" b="b"/>
              <a:pathLst>
                <a:path w="2826" h="2714" extrusionOk="0">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08" name="Google Shape;9408;p79"/>
            <p:cNvSpPr/>
            <p:nvPr/>
          </p:nvSpPr>
          <p:spPr>
            <a:xfrm>
              <a:off x="4007000" y="279300"/>
              <a:ext cx="51675" cy="88150"/>
            </a:xfrm>
            <a:custGeom>
              <a:avLst/>
              <a:gdLst/>
              <a:ahLst/>
              <a:cxnLst/>
              <a:rect l="l" t="t" r="r" b="b"/>
              <a:pathLst>
                <a:path w="2067" h="3526" extrusionOk="0">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09" name="Google Shape;9409;p79"/>
            <p:cNvSpPr/>
            <p:nvPr/>
          </p:nvSpPr>
          <p:spPr>
            <a:xfrm>
              <a:off x="3887300" y="398850"/>
              <a:ext cx="91800" cy="48250"/>
            </a:xfrm>
            <a:custGeom>
              <a:avLst/>
              <a:gdLst/>
              <a:ahLst/>
              <a:cxnLst/>
              <a:rect l="l" t="t" r="r" b="b"/>
              <a:pathLst>
                <a:path w="3672" h="1930" extrusionOk="0">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10" name="Google Shape;9410;p79"/>
            <p:cNvSpPr/>
            <p:nvPr/>
          </p:nvSpPr>
          <p:spPr>
            <a:xfrm>
              <a:off x="3854700" y="413675"/>
              <a:ext cx="353475" cy="317200"/>
            </a:xfrm>
            <a:custGeom>
              <a:avLst/>
              <a:gdLst/>
              <a:ahLst/>
              <a:cxnLst/>
              <a:rect l="l" t="t" r="r" b="b"/>
              <a:pathLst>
                <a:path w="14139" h="12688" extrusionOk="0">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11" name="Google Shape;9411;p79"/>
            <p:cNvSpPr/>
            <p:nvPr/>
          </p:nvSpPr>
          <p:spPr>
            <a:xfrm>
              <a:off x="3996825" y="249750"/>
              <a:ext cx="358300" cy="322025"/>
            </a:xfrm>
            <a:custGeom>
              <a:avLst/>
              <a:gdLst/>
              <a:ahLst/>
              <a:cxnLst/>
              <a:rect l="l" t="t" r="r" b="b"/>
              <a:pathLst>
                <a:path w="14332" h="12881" extrusionOk="0">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412" name="Google Shape;9412;p79"/>
          <p:cNvGrpSpPr/>
          <p:nvPr/>
        </p:nvGrpSpPr>
        <p:grpSpPr>
          <a:xfrm>
            <a:off x="3330701" y="2287349"/>
            <a:ext cx="352349" cy="338760"/>
            <a:chOff x="4447550" y="249750"/>
            <a:chExt cx="500425" cy="481125"/>
          </a:xfrm>
        </p:grpSpPr>
        <p:sp>
          <p:nvSpPr>
            <p:cNvPr id="9413" name="Google Shape;9413;p79"/>
            <p:cNvSpPr/>
            <p:nvPr/>
          </p:nvSpPr>
          <p:spPr>
            <a:xfrm>
              <a:off x="4447550" y="413675"/>
              <a:ext cx="353475" cy="317200"/>
            </a:xfrm>
            <a:custGeom>
              <a:avLst/>
              <a:gdLst/>
              <a:ahLst/>
              <a:cxnLst/>
              <a:rect l="l" t="t" r="r" b="b"/>
              <a:pathLst>
                <a:path w="14139" h="12688" extrusionOk="0">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14" name="Google Shape;9414;p79"/>
            <p:cNvSpPr/>
            <p:nvPr/>
          </p:nvSpPr>
          <p:spPr>
            <a:xfrm>
              <a:off x="4589675" y="249750"/>
              <a:ext cx="358300" cy="322025"/>
            </a:xfrm>
            <a:custGeom>
              <a:avLst/>
              <a:gdLst/>
              <a:ahLst/>
              <a:cxnLst/>
              <a:rect l="l" t="t" r="r" b="b"/>
              <a:pathLst>
                <a:path w="14332" h="12881" extrusionOk="0">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415" name="Google Shape;9415;p79"/>
          <p:cNvGrpSpPr/>
          <p:nvPr/>
        </p:nvGrpSpPr>
        <p:grpSpPr>
          <a:xfrm>
            <a:off x="3759902" y="2287102"/>
            <a:ext cx="339253" cy="339253"/>
            <a:chOff x="5049725" y="249400"/>
            <a:chExt cx="481825" cy="481825"/>
          </a:xfrm>
        </p:grpSpPr>
        <p:sp>
          <p:nvSpPr>
            <p:cNvPr id="9416" name="Google Shape;9416;p79"/>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17" name="Google Shape;9417;p79"/>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418" name="Google Shape;9418;p79"/>
          <p:cNvGrpSpPr/>
          <p:nvPr/>
        </p:nvGrpSpPr>
        <p:grpSpPr>
          <a:xfrm>
            <a:off x="4173843" y="2287102"/>
            <a:ext cx="339253" cy="339253"/>
            <a:chOff x="5660400" y="238125"/>
            <a:chExt cx="481825" cy="481825"/>
          </a:xfrm>
        </p:grpSpPr>
        <p:sp>
          <p:nvSpPr>
            <p:cNvPr id="9419" name="Google Shape;9419;p79"/>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20" name="Google Shape;9420;p79"/>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421" name="Google Shape;9421;p79"/>
          <p:cNvGrpSpPr/>
          <p:nvPr/>
        </p:nvGrpSpPr>
        <p:grpSpPr>
          <a:xfrm>
            <a:off x="4590529" y="2287102"/>
            <a:ext cx="339253" cy="339253"/>
            <a:chOff x="6235400" y="249400"/>
            <a:chExt cx="481825" cy="481825"/>
          </a:xfrm>
        </p:grpSpPr>
        <p:sp>
          <p:nvSpPr>
            <p:cNvPr id="9422" name="Google Shape;9422;p79"/>
            <p:cNvSpPr/>
            <p:nvPr/>
          </p:nvSpPr>
          <p:spPr>
            <a:xfrm>
              <a:off x="6425625" y="482025"/>
              <a:ext cx="177700" cy="135375"/>
            </a:xfrm>
            <a:custGeom>
              <a:avLst/>
              <a:gdLst/>
              <a:ahLst/>
              <a:cxnLst/>
              <a:rect l="l" t="t" r="r" b="b"/>
              <a:pathLst>
                <a:path w="7108" h="5415" extrusionOk="0">
                  <a:moveTo>
                    <a:pt x="5415" y="0"/>
                  </a:moveTo>
                  <a:lnTo>
                    <a:pt x="1" y="5415"/>
                  </a:lnTo>
                  <a:lnTo>
                    <a:pt x="7107" y="5415"/>
                  </a:lnTo>
                  <a:lnTo>
                    <a:pt x="7107" y="1696"/>
                  </a:lnTo>
                  <a:lnTo>
                    <a:pt x="54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23" name="Google Shape;9423;p79"/>
            <p:cNvSpPr/>
            <p:nvPr/>
          </p:nvSpPr>
          <p:spPr>
            <a:xfrm>
              <a:off x="6462150" y="419775"/>
              <a:ext cx="28250" cy="28250"/>
            </a:xfrm>
            <a:custGeom>
              <a:avLst/>
              <a:gdLst/>
              <a:ahLst/>
              <a:cxnLst/>
              <a:rect l="l" t="t" r="r" b="b"/>
              <a:pathLst>
                <a:path w="1130" h="1130" extrusionOk="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24" name="Google Shape;9424;p79"/>
            <p:cNvSpPr/>
            <p:nvPr/>
          </p:nvSpPr>
          <p:spPr>
            <a:xfrm>
              <a:off x="6349225" y="508600"/>
              <a:ext cx="113625" cy="108800"/>
            </a:xfrm>
            <a:custGeom>
              <a:avLst/>
              <a:gdLst/>
              <a:ahLst/>
              <a:cxnLst/>
              <a:rect l="l" t="t" r="r" b="b"/>
              <a:pathLst>
                <a:path w="4545" h="4352" extrusionOk="0">
                  <a:moveTo>
                    <a:pt x="2858" y="0"/>
                  </a:moveTo>
                  <a:lnTo>
                    <a:pt x="0" y="2623"/>
                  </a:lnTo>
                  <a:lnTo>
                    <a:pt x="0" y="4352"/>
                  </a:lnTo>
                  <a:lnTo>
                    <a:pt x="1461" y="4352"/>
                  </a:lnTo>
                  <a:lnTo>
                    <a:pt x="4544" y="1265"/>
                  </a:lnTo>
                  <a:lnTo>
                    <a:pt x="28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25" name="Google Shape;9425;p79"/>
            <p:cNvSpPr/>
            <p:nvPr/>
          </p:nvSpPr>
          <p:spPr>
            <a:xfrm>
              <a:off x="6349225" y="363300"/>
              <a:ext cx="254100" cy="172575"/>
            </a:xfrm>
            <a:custGeom>
              <a:avLst/>
              <a:gdLst/>
              <a:ahLst/>
              <a:cxnLst/>
              <a:rect l="l" t="t" r="r" b="b"/>
              <a:pathLst>
                <a:path w="10164" h="6903" extrusionOk="0">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26" name="Google Shape;9426;p79"/>
            <p:cNvSpPr/>
            <p:nvPr/>
          </p:nvSpPr>
          <p:spPr>
            <a:xfrm>
              <a:off x="6235400" y="249400"/>
              <a:ext cx="481825" cy="481825"/>
            </a:xfrm>
            <a:custGeom>
              <a:avLst/>
              <a:gdLst/>
              <a:ahLst/>
              <a:cxnLst/>
              <a:rect l="l" t="t" r="r" b="b"/>
              <a:pathLst>
                <a:path w="19273" h="19273" extrusionOk="0">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9427" name="Google Shape;9427;p79"/>
          <p:cNvSpPr/>
          <p:nvPr/>
        </p:nvSpPr>
        <p:spPr>
          <a:xfrm>
            <a:off x="1265674" y="2711214"/>
            <a:ext cx="302200" cy="339253"/>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9428" name="Google Shape;9428;p79"/>
          <p:cNvGrpSpPr/>
          <p:nvPr/>
        </p:nvGrpSpPr>
        <p:grpSpPr>
          <a:xfrm>
            <a:off x="1660875" y="2711232"/>
            <a:ext cx="340573" cy="339271"/>
            <a:chOff x="2085450" y="842250"/>
            <a:chExt cx="483700" cy="481850"/>
          </a:xfrm>
        </p:grpSpPr>
        <p:sp>
          <p:nvSpPr>
            <p:cNvPr id="9429" name="Google Shape;9429;p79"/>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30" name="Google Shape;9430;p79"/>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31" name="Google Shape;9431;p79"/>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432" name="Google Shape;9432;p79"/>
          <p:cNvGrpSpPr/>
          <p:nvPr/>
        </p:nvGrpSpPr>
        <p:grpSpPr>
          <a:xfrm>
            <a:off x="2089443" y="2711241"/>
            <a:ext cx="339306" cy="339253"/>
            <a:chOff x="2685825" y="840375"/>
            <a:chExt cx="481900" cy="481825"/>
          </a:xfrm>
        </p:grpSpPr>
        <p:sp>
          <p:nvSpPr>
            <p:cNvPr id="9433" name="Google Shape;9433;p79"/>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34" name="Google Shape;9434;p79"/>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435" name="Google Shape;9435;p79"/>
          <p:cNvGrpSpPr/>
          <p:nvPr/>
        </p:nvGrpSpPr>
        <p:grpSpPr>
          <a:xfrm>
            <a:off x="2501104" y="2710924"/>
            <a:ext cx="350431" cy="339887"/>
            <a:chOff x="3270675" y="841800"/>
            <a:chExt cx="497700" cy="482725"/>
          </a:xfrm>
        </p:grpSpPr>
        <p:sp>
          <p:nvSpPr>
            <p:cNvPr id="9436" name="Google Shape;9436;p79"/>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37" name="Google Shape;9437;p79"/>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38" name="Google Shape;9438;p79"/>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9439" name="Google Shape;9439;p79"/>
          <p:cNvSpPr/>
          <p:nvPr/>
        </p:nvSpPr>
        <p:spPr>
          <a:xfrm>
            <a:off x="2919129" y="272181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9440" name="Google Shape;9440;p79"/>
          <p:cNvGrpSpPr/>
          <p:nvPr/>
        </p:nvGrpSpPr>
        <p:grpSpPr>
          <a:xfrm>
            <a:off x="3337249" y="2731783"/>
            <a:ext cx="339253" cy="298169"/>
            <a:chOff x="4467200" y="877100"/>
            <a:chExt cx="481825" cy="423475"/>
          </a:xfrm>
        </p:grpSpPr>
        <p:sp>
          <p:nvSpPr>
            <p:cNvPr id="9441" name="Google Shape;9441;p79"/>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42" name="Google Shape;9442;p79"/>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43" name="Google Shape;9443;p79"/>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44" name="Google Shape;9444;p79"/>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445" name="Google Shape;9445;p79"/>
          <p:cNvGrpSpPr/>
          <p:nvPr/>
        </p:nvGrpSpPr>
        <p:grpSpPr>
          <a:xfrm>
            <a:off x="3752140" y="2711232"/>
            <a:ext cx="354778" cy="339271"/>
            <a:chOff x="5045500" y="842250"/>
            <a:chExt cx="503875" cy="481850"/>
          </a:xfrm>
        </p:grpSpPr>
        <p:sp>
          <p:nvSpPr>
            <p:cNvPr id="9446" name="Google Shape;9446;p79"/>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47" name="Google Shape;9447;p79"/>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448" name="Google Shape;9448;p79"/>
          <p:cNvGrpSpPr/>
          <p:nvPr/>
        </p:nvGrpSpPr>
        <p:grpSpPr>
          <a:xfrm>
            <a:off x="2523626" y="2287428"/>
            <a:ext cx="305386" cy="338602"/>
            <a:chOff x="3300325" y="249875"/>
            <a:chExt cx="433725" cy="480900"/>
          </a:xfrm>
        </p:grpSpPr>
        <p:sp>
          <p:nvSpPr>
            <p:cNvPr id="9449" name="Google Shape;9449;p79"/>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50" name="Google Shape;9450;p79"/>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51" name="Google Shape;9451;p79"/>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52" name="Google Shape;9452;p79"/>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53" name="Google Shape;9453;p79"/>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54" name="Google Shape;9454;p79"/>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455" name="Google Shape;9455;p79"/>
          <p:cNvGrpSpPr/>
          <p:nvPr/>
        </p:nvGrpSpPr>
        <p:grpSpPr>
          <a:xfrm>
            <a:off x="4174987" y="2737451"/>
            <a:ext cx="336965" cy="286833"/>
            <a:chOff x="5645200" y="879425"/>
            <a:chExt cx="478575" cy="407375"/>
          </a:xfrm>
        </p:grpSpPr>
        <p:sp>
          <p:nvSpPr>
            <p:cNvPr id="9456" name="Google Shape;9456;p79"/>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57" name="Google Shape;9457;p79"/>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58" name="Google Shape;9458;p79"/>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59" name="Google Shape;9459;p79"/>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60" name="Google Shape;9460;p79"/>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61" name="Google Shape;9461;p79"/>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462" name="Google Shape;9462;p79"/>
          <p:cNvGrpSpPr/>
          <p:nvPr/>
        </p:nvGrpSpPr>
        <p:grpSpPr>
          <a:xfrm>
            <a:off x="4611062" y="2711241"/>
            <a:ext cx="298186" cy="339253"/>
            <a:chOff x="6264525" y="842250"/>
            <a:chExt cx="423500" cy="481825"/>
          </a:xfrm>
        </p:grpSpPr>
        <p:sp>
          <p:nvSpPr>
            <p:cNvPr id="9463" name="Google Shape;9463;p79"/>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64" name="Google Shape;9464;p79"/>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65" name="Google Shape;9465;p79"/>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66" name="Google Shape;9466;p79"/>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67" name="Google Shape;9467;p79"/>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68" name="Google Shape;9468;p79"/>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69" name="Google Shape;9469;p79"/>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470" name="Google Shape;9470;p79"/>
          <p:cNvGrpSpPr/>
          <p:nvPr/>
        </p:nvGrpSpPr>
        <p:grpSpPr>
          <a:xfrm>
            <a:off x="829350" y="3125895"/>
            <a:ext cx="339253" cy="339253"/>
            <a:chOff x="900750" y="1436075"/>
            <a:chExt cx="481825" cy="481825"/>
          </a:xfrm>
        </p:grpSpPr>
        <p:sp>
          <p:nvSpPr>
            <p:cNvPr id="9471" name="Google Shape;9471;p79"/>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72" name="Google Shape;9472;p79"/>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73" name="Google Shape;9473;p79"/>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74" name="Google Shape;9474;p79"/>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475" name="Google Shape;9475;p79"/>
          <p:cNvGrpSpPr/>
          <p:nvPr/>
        </p:nvGrpSpPr>
        <p:grpSpPr>
          <a:xfrm>
            <a:off x="1247198" y="3186183"/>
            <a:ext cx="339253" cy="218676"/>
            <a:chOff x="1492675" y="1520750"/>
            <a:chExt cx="481825" cy="310575"/>
          </a:xfrm>
        </p:grpSpPr>
        <p:sp>
          <p:nvSpPr>
            <p:cNvPr id="9476" name="Google Shape;9476;p79"/>
            <p:cNvSpPr/>
            <p:nvPr/>
          </p:nvSpPr>
          <p:spPr>
            <a:xfrm>
              <a:off x="1492675" y="1540400"/>
              <a:ext cx="481825" cy="290925"/>
            </a:xfrm>
            <a:custGeom>
              <a:avLst/>
              <a:gdLst/>
              <a:ahLst/>
              <a:cxnLst/>
              <a:rect l="l" t="t" r="r" b="b"/>
              <a:pathLst>
                <a:path w="19273" h="11637" extrusionOk="0">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77" name="Google Shape;9477;p79"/>
            <p:cNvSpPr/>
            <p:nvPr/>
          </p:nvSpPr>
          <p:spPr>
            <a:xfrm>
              <a:off x="1522575" y="1520750"/>
              <a:ext cx="421975" cy="165800"/>
            </a:xfrm>
            <a:custGeom>
              <a:avLst/>
              <a:gdLst/>
              <a:ahLst/>
              <a:cxnLst/>
              <a:rect l="l" t="t" r="r" b="b"/>
              <a:pathLst>
                <a:path w="16879" h="6632" extrusionOk="0">
                  <a:moveTo>
                    <a:pt x="497" y="1"/>
                  </a:moveTo>
                  <a:cubicBezTo>
                    <a:pt x="328" y="1"/>
                    <a:pt x="160" y="31"/>
                    <a:pt x="0" y="82"/>
                  </a:cubicBezTo>
                  <a:lnTo>
                    <a:pt x="8441" y="6631"/>
                  </a:lnTo>
                  <a:lnTo>
                    <a:pt x="16878" y="82"/>
                  </a:lnTo>
                  <a:cubicBezTo>
                    <a:pt x="16719" y="31"/>
                    <a:pt x="16550" y="1"/>
                    <a:pt x="163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478" name="Google Shape;9478;p79"/>
          <p:cNvGrpSpPr/>
          <p:nvPr/>
        </p:nvGrpSpPr>
        <p:grpSpPr>
          <a:xfrm>
            <a:off x="1654995" y="3125877"/>
            <a:ext cx="352332" cy="339288"/>
            <a:chOff x="2071000" y="1435025"/>
            <a:chExt cx="500400" cy="481875"/>
          </a:xfrm>
        </p:grpSpPr>
        <p:sp>
          <p:nvSpPr>
            <p:cNvPr id="9479" name="Google Shape;9479;p79"/>
            <p:cNvSpPr/>
            <p:nvPr/>
          </p:nvSpPr>
          <p:spPr>
            <a:xfrm>
              <a:off x="2425125" y="1718700"/>
              <a:ext cx="146275" cy="141750"/>
            </a:xfrm>
            <a:custGeom>
              <a:avLst/>
              <a:gdLst/>
              <a:ahLst/>
              <a:cxnLst/>
              <a:rect l="l" t="t" r="r" b="b"/>
              <a:pathLst>
                <a:path w="5851" h="5670" extrusionOk="0">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80" name="Google Shape;9480;p79"/>
            <p:cNvSpPr/>
            <p:nvPr/>
          </p:nvSpPr>
          <p:spPr>
            <a:xfrm>
              <a:off x="2071000" y="1477850"/>
              <a:ext cx="453125" cy="439050"/>
            </a:xfrm>
            <a:custGeom>
              <a:avLst/>
              <a:gdLst/>
              <a:ahLst/>
              <a:cxnLst/>
              <a:rect l="l" t="t" r="r" b="b"/>
              <a:pathLst>
                <a:path w="18125" h="17562" extrusionOk="0">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81" name="Google Shape;9481;p79"/>
            <p:cNvSpPr/>
            <p:nvPr/>
          </p:nvSpPr>
          <p:spPr>
            <a:xfrm>
              <a:off x="2141600" y="1435025"/>
              <a:ext cx="146300" cy="141850"/>
            </a:xfrm>
            <a:custGeom>
              <a:avLst/>
              <a:gdLst/>
              <a:ahLst/>
              <a:cxnLst/>
              <a:rect l="l" t="t" r="r" b="b"/>
              <a:pathLst>
                <a:path w="5852" h="5674" extrusionOk="0">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482" name="Google Shape;9482;p79"/>
          <p:cNvGrpSpPr/>
          <p:nvPr/>
        </p:nvGrpSpPr>
        <p:grpSpPr>
          <a:xfrm>
            <a:off x="828875" y="2731810"/>
            <a:ext cx="340204" cy="298116"/>
            <a:chOff x="899850" y="871450"/>
            <a:chExt cx="483175" cy="423400"/>
          </a:xfrm>
        </p:grpSpPr>
        <p:sp>
          <p:nvSpPr>
            <p:cNvPr id="9483" name="Google Shape;9483;p79"/>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84" name="Google Shape;9484;p79"/>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85" name="Google Shape;9485;p79"/>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86" name="Google Shape;9486;p79"/>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487" name="Google Shape;9487;p79"/>
          <p:cNvGrpSpPr/>
          <p:nvPr/>
        </p:nvGrpSpPr>
        <p:grpSpPr>
          <a:xfrm>
            <a:off x="2083159" y="3146709"/>
            <a:ext cx="351874" cy="297623"/>
            <a:chOff x="2678350" y="1464650"/>
            <a:chExt cx="499750" cy="422700"/>
          </a:xfrm>
        </p:grpSpPr>
        <p:sp>
          <p:nvSpPr>
            <p:cNvPr id="9488" name="Google Shape;9488;p79"/>
            <p:cNvSpPr/>
            <p:nvPr/>
          </p:nvSpPr>
          <p:spPr>
            <a:xfrm>
              <a:off x="3081050" y="1542700"/>
              <a:ext cx="97050" cy="267350"/>
            </a:xfrm>
            <a:custGeom>
              <a:avLst/>
              <a:gdLst/>
              <a:ahLst/>
              <a:cxnLst/>
              <a:rect l="l" t="t" r="r" b="b"/>
              <a:pathLst>
                <a:path w="3882" h="10694" extrusionOk="0">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89" name="Google Shape;9489;p79"/>
            <p:cNvSpPr/>
            <p:nvPr/>
          </p:nvSpPr>
          <p:spPr>
            <a:xfrm>
              <a:off x="3041000" y="1582600"/>
              <a:ext cx="75075" cy="187725"/>
            </a:xfrm>
            <a:custGeom>
              <a:avLst/>
              <a:gdLst/>
              <a:ahLst/>
              <a:cxnLst/>
              <a:rect l="l" t="t" r="r" b="b"/>
              <a:pathLst>
                <a:path w="3003" h="7509" extrusionOk="0">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90" name="Google Shape;9490;p79"/>
            <p:cNvSpPr/>
            <p:nvPr/>
          </p:nvSpPr>
          <p:spPr>
            <a:xfrm>
              <a:off x="2678350" y="1464650"/>
              <a:ext cx="339700" cy="422700"/>
            </a:xfrm>
            <a:custGeom>
              <a:avLst/>
              <a:gdLst/>
              <a:ahLst/>
              <a:cxnLst/>
              <a:rect l="l" t="t" r="r" b="b"/>
              <a:pathLst>
                <a:path w="13588" h="16908" extrusionOk="0">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491" name="Google Shape;9491;p79"/>
          <p:cNvGrpSpPr/>
          <p:nvPr/>
        </p:nvGrpSpPr>
        <p:grpSpPr>
          <a:xfrm>
            <a:off x="2506692" y="3125895"/>
            <a:ext cx="339253" cy="339253"/>
            <a:chOff x="3271200" y="1435075"/>
            <a:chExt cx="481825" cy="481825"/>
          </a:xfrm>
        </p:grpSpPr>
        <p:sp>
          <p:nvSpPr>
            <p:cNvPr id="9492" name="Google Shape;9492;p79"/>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93" name="Google Shape;9493;p79"/>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494" name="Google Shape;9494;p79"/>
          <p:cNvGrpSpPr/>
          <p:nvPr/>
        </p:nvGrpSpPr>
        <p:grpSpPr>
          <a:xfrm>
            <a:off x="2917165" y="3125877"/>
            <a:ext cx="343442" cy="339288"/>
            <a:chOff x="3858100" y="1435075"/>
            <a:chExt cx="487775" cy="481875"/>
          </a:xfrm>
        </p:grpSpPr>
        <p:sp>
          <p:nvSpPr>
            <p:cNvPr id="9495" name="Google Shape;9495;p79"/>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96" name="Google Shape;9496;p79"/>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97" name="Google Shape;9497;p79"/>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98" name="Google Shape;9498;p79"/>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99" name="Google Shape;9499;p79"/>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500" name="Google Shape;9500;p79"/>
          <p:cNvGrpSpPr/>
          <p:nvPr/>
        </p:nvGrpSpPr>
        <p:grpSpPr>
          <a:xfrm>
            <a:off x="3337249" y="3125895"/>
            <a:ext cx="339253" cy="339253"/>
            <a:chOff x="4456875" y="1435075"/>
            <a:chExt cx="481825" cy="481825"/>
          </a:xfrm>
        </p:grpSpPr>
        <p:sp>
          <p:nvSpPr>
            <p:cNvPr id="9501" name="Google Shape;9501;p79"/>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502" name="Google Shape;9502;p79"/>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503" name="Google Shape;9503;p79"/>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504" name="Google Shape;9504;p79"/>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505" name="Google Shape;9505;p79"/>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506" name="Google Shape;9506;p79"/>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507" name="Google Shape;9507;p79"/>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508" name="Google Shape;9508;p79"/>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509" name="Google Shape;9509;p79"/>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510" name="Google Shape;9510;p79"/>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511" name="Google Shape;9511;p79"/>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512" name="Google Shape;9512;p79"/>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513" name="Google Shape;9513;p79"/>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514" name="Google Shape;9514;p79"/>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515" name="Google Shape;9515;p79"/>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516" name="Google Shape;9516;p79"/>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517" name="Google Shape;9517;p79"/>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518" name="Google Shape;9518;p79"/>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519" name="Google Shape;9519;p79"/>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520" name="Google Shape;9520;p79"/>
          <p:cNvGrpSpPr/>
          <p:nvPr/>
        </p:nvGrpSpPr>
        <p:grpSpPr>
          <a:xfrm>
            <a:off x="3758239" y="3125886"/>
            <a:ext cx="342580" cy="339271"/>
            <a:chOff x="5049725" y="1435050"/>
            <a:chExt cx="486550" cy="481850"/>
          </a:xfrm>
        </p:grpSpPr>
        <p:sp>
          <p:nvSpPr>
            <p:cNvPr id="9521" name="Google Shape;9521;p79"/>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522" name="Google Shape;9522;p79"/>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523" name="Google Shape;9523;p79"/>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524" name="Google Shape;9524;p79"/>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525" name="Google Shape;9525;p79"/>
          <p:cNvGrpSpPr/>
          <p:nvPr/>
        </p:nvGrpSpPr>
        <p:grpSpPr>
          <a:xfrm>
            <a:off x="4173790" y="3125895"/>
            <a:ext cx="339359" cy="339253"/>
            <a:chOff x="5642475" y="1435075"/>
            <a:chExt cx="481975" cy="481825"/>
          </a:xfrm>
        </p:grpSpPr>
        <p:sp>
          <p:nvSpPr>
            <p:cNvPr id="9526" name="Google Shape;9526;p79"/>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527" name="Google Shape;9527;p79"/>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528" name="Google Shape;9528;p79"/>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529" name="Google Shape;9529;p79"/>
          <p:cNvGrpSpPr/>
          <p:nvPr/>
        </p:nvGrpSpPr>
        <p:grpSpPr>
          <a:xfrm>
            <a:off x="1661509" y="3559347"/>
            <a:ext cx="339306" cy="298186"/>
            <a:chOff x="2085450" y="2057100"/>
            <a:chExt cx="481900" cy="423500"/>
          </a:xfrm>
        </p:grpSpPr>
        <p:sp>
          <p:nvSpPr>
            <p:cNvPr id="9530" name="Google Shape;9530;p79"/>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531" name="Google Shape;9531;p79"/>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532" name="Google Shape;9532;p79"/>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533" name="Google Shape;9533;p79"/>
          <p:cNvGrpSpPr/>
          <p:nvPr/>
        </p:nvGrpSpPr>
        <p:grpSpPr>
          <a:xfrm>
            <a:off x="2089442" y="3582592"/>
            <a:ext cx="339306" cy="251698"/>
            <a:chOff x="2678275" y="2090100"/>
            <a:chExt cx="481900" cy="357475"/>
          </a:xfrm>
        </p:grpSpPr>
        <p:sp>
          <p:nvSpPr>
            <p:cNvPr id="9534" name="Google Shape;9534;p79"/>
            <p:cNvSpPr/>
            <p:nvPr/>
          </p:nvSpPr>
          <p:spPr>
            <a:xfrm>
              <a:off x="2899450" y="2249100"/>
              <a:ext cx="39550" cy="39550"/>
            </a:xfrm>
            <a:custGeom>
              <a:avLst/>
              <a:gdLst/>
              <a:ahLst/>
              <a:cxnLst/>
              <a:rect l="l" t="t" r="r" b="b"/>
              <a:pathLst>
                <a:path w="1582" h="1582" extrusionOk="0">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535" name="Google Shape;9535;p79"/>
            <p:cNvSpPr/>
            <p:nvPr/>
          </p:nvSpPr>
          <p:spPr>
            <a:xfrm>
              <a:off x="3092400" y="2249100"/>
              <a:ext cx="39550" cy="39550"/>
            </a:xfrm>
            <a:custGeom>
              <a:avLst/>
              <a:gdLst/>
              <a:ahLst/>
              <a:cxnLst/>
              <a:rect l="l" t="t" r="r" b="b"/>
              <a:pathLst>
                <a:path w="1582" h="1582" extrusionOk="0">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536" name="Google Shape;9536;p79"/>
            <p:cNvSpPr/>
            <p:nvPr/>
          </p:nvSpPr>
          <p:spPr>
            <a:xfrm>
              <a:off x="2678350" y="2389425"/>
              <a:ext cx="481825" cy="58150"/>
            </a:xfrm>
            <a:custGeom>
              <a:avLst/>
              <a:gdLst/>
              <a:ahLst/>
              <a:cxnLst/>
              <a:rect l="l" t="t" r="r" b="b"/>
              <a:pathLst>
                <a:path w="19273" h="2326" extrusionOk="0">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537" name="Google Shape;9537;p79"/>
            <p:cNvSpPr/>
            <p:nvPr/>
          </p:nvSpPr>
          <p:spPr>
            <a:xfrm>
              <a:off x="2706600" y="2249100"/>
              <a:ext cx="39550" cy="39550"/>
            </a:xfrm>
            <a:custGeom>
              <a:avLst/>
              <a:gdLst/>
              <a:ahLst/>
              <a:cxnLst/>
              <a:rect l="l" t="t" r="r" b="b"/>
              <a:pathLst>
                <a:path w="1582" h="1582" extrusionOk="0">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538" name="Google Shape;9538;p79"/>
            <p:cNvSpPr/>
            <p:nvPr/>
          </p:nvSpPr>
          <p:spPr>
            <a:xfrm>
              <a:off x="2678275" y="2090100"/>
              <a:ext cx="481900" cy="271125"/>
            </a:xfrm>
            <a:custGeom>
              <a:avLst/>
              <a:gdLst/>
              <a:ahLst/>
              <a:cxnLst/>
              <a:rect l="l" t="t" r="r" b="b"/>
              <a:pathLst>
                <a:path w="19276" h="10845" extrusionOk="0">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539" name="Google Shape;9539;p79"/>
          <p:cNvGrpSpPr/>
          <p:nvPr/>
        </p:nvGrpSpPr>
        <p:grpSpPr>
          <a:xfrm>
            <a:off x="2566646" y="3594790"/>
            <a:ext cx="219345" cy="227301"/>
            <a:chOff x="3357325" y="2093500"/>
            <a:chExt cx="311525" cy="322825"/>
          </a:xfrm>
        </p:grpSpPr>
        <p:sp>
          <p:nvSpPr>
            <p:cNvPr id="9540" name="Google Shape;9540;p79"/>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541" name="Google Shape;9541;p79"/>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542" name="Google Shape;9542;p79"/>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9543" name="Google Shape;9543;p79"/>
          <p:cNvSpPr/>
          <p:nvPr/>
        </p:nvSpPr>
        <p:spPr>
          <a:xfrm>
            <a:off x="2921919" y="3550464"/>
            <a:ext cx="333673" cy="315824"/>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9544" name="Google Shape;9544;p79"/>
          <p:cNvGrpSpPr/>
          <p:nvPr/>
        </p:nvGrpSpPr>
        <p:grpSpPr>
          <a:xfrm>
            <a:off x="3360836" y="3538814"/>
            <a:ext cx="292078" cy="339253"/>
            <a:chOff x="4492800" y="2027925"/>
            <a:chExt cx="414825" cy="481825"/>
          </a:xfrm>
        </p:grpSpPr>
        <p:sp>
          <p:nvSpPr>
            <p:cNvPr id="9545" name="Google Shape;9545;p79"/>
            <p:cNvSpPr/>
            <p:nvPr/>
          </p:nvSpPr>
          <p:spPr>
            <a:xfrm>
              <a:off x="4492800" y="2027925"/>
              <a:ext cx="54600" cy="481825"/>
            </a:xfrm>
            <a:custGeom>
              <a:avLst/>
              <a:gdLst/>
              <a:ahLst/>
              <a:cxnLst/>
              <a:rect l="l" t="t" r="r" b="b"/>
              <a:pathLst>
                <a:path w="2184" h="19273" extrusionOk="0">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546" name="Google Shape;9546;p79"/>
            <p:cNvSpPr/>
            <p:nvPr/>
          </p:nvSpPr>
          <p:spPr>
            <a:xfrm>
              <a:off x="4575600" y="2051425"/>
              <a:ext cx="332025" cy="262450"/>
            </a:xfrm>
            <a:custGeom>
              <a:avLst/>
              <a:gdLst/>
              <a:ahLst/>
              <a:cxnLst/>
              <a:rect l="l" t="t" r="r" b="b"/>
              <a:pathLst>
                <a:path w="13281" h="10498" extrusionOk="0">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547" name="Google Shape;9547;p79"/>
          <p:cNvGrpSpPr/>
          <p:nvPr/>
        </p:nvGrpSpPr>
        <p:grpSpPr>
          <a:xfrm>
            <a:off x="3759928" y="3538805"/>
            <a:ext cx="339200" cy="339271"/>
            <a:chOff x="5049725" y="2027900"/>
            <a:chExt cx="481750" cy="481850"/>
          </a:xfrm>
        </p:grpSpPr>
        <p:sp>
          <p:nvSpPr>
            <p:cNvPr id="9548" name="Google Shape;9548;p79"/>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549" name="Google Shape;9549;p79"/>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550" name="Google Shape;9550;p79"/>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551" name="Google Shape;9551;p79"/>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552" name="Google Shape;9552;p79"/>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553" name="Google Shape;9553;p79"/>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554" name="Google Shape;9554;p79"/>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555" name="Google Shape;9555;p79"/>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556" name="Google Shape;9556;p79"/>
          <p:cNvGrpSpPr/>
          <p:nvPr/>
        </p:nvGrpSpPr>
        <p:grpSpPr>
          <a:xfrm>
            <a:off x="4233524" y="3538893"/>
            <a:ext cx="219890" cy="339095"/>
            <a:chOff x="5726350" y="2028150"/>
            <a:chExt cx="312300" cy="481600"/>
          </a:xfrm>
        </p:grpSpPr>
        <p:sp>
          <p:nvSpPr>
            <p:cNvPr id="9557" name="Google Shape;9557;p79"/>
            <p:cNvSpPr/>
            <p:nvPr/>
          </p:nvSpPr>
          <p:spPr>
            <a:xfrm>
              <a:off x="5756075" y="2028150"/>
              <a:ext cx="252825" cy="83275"/>
            </a:xfrm>
            <a:custGeom>
              <a:avLst/>
              <a:gdLst/>
              <a:ahLst/>
              <a:cxnLst/>
              <a:rect l="l" t="t" r="r" b="b"/>
              <a:pathLst>
                <a:path w="10113" h="3331" extrusionOk="0">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558" name="Google Shape;9558;p79"/>
            <p:cNvSpPr/>
            <p:nvPr/>
          </p:nvSpPr>
          <p:spPr>
            <a:xfrm>
              <a:off x="5726350" y="2139650"/>
              <a:ext cx="312300" cy="224425"/>
            </a:xfrm>
            <a:custGeom>
              <a:avLst/>
              <a:gdLst/>
              <a:ahLst/>
              <a:cxnLst/>
              <a:rect l="l" t="t" r="r" b="b"/>
              <a:pathLst>
                <a:path w="12492" h="8977" extrusionOk="0">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559" name="Google Shape;9559;p79"/>
            <p:cNvSpPr/>
            <p:nvPr/>
          </p:nvSpPr>
          <p:spPr>
            <a:xfrm>
              <a:off x="5842500" y="2392350"/>
              <a:ext cx="79975" cy="117400"/>
            </a:xfrm>
            <a:custGeom>
              <a:avLst/>
              <a:gdLst/>
              <a:ahLst/>
              <a:cxnLst/>
              <a:rect l="l" t="t" r="r" b="b"/>
              <a:pathLst>
                <a:path w="3199" h="4696" extrusionOk="0">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560" name="Google Shape;9560;p79"/>
          <p:cNvGrpSpPr/>
          <p:nvPr/>
        </p:nvGrpSpPr>
        <p:grpSpPr>
          <a:xfrm>
            <a:off x="4593715" y="3542000"/>
            <a:ext cx="332881" cy="332881"/>
            <a:chOff x="6239925" y="2032450"/>
            <a:chExt cx="472775" cy="472775"/>
          </a:xfrm>
        </p:grpSpPr>
        <p:sp>
          <p:nvSpPr>
            <p:cNvPr id="9561" name="Google Shape;9561;p79"/>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562" name="Google Shape;9562;p79"/>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563" name="Google Shape;9563;p79"/>
          <p:cNvGrpSpPr/>
          <p:nvPr/>
        </p:nvGrpSpPr>
        <p:grpSpPr>
          <a:xfrm>
            <a:off x="5042807" y="2364092"/>
            <a:ext cx="334641" cy="185425"/>
            <a:chOff x="903075" y="2730000"/>
            <a:chExt cx="475275" cy="263350"/>
          </a:xfrm>
        </p:grpSpPr>
        <p:sp>
          <p:nvSpPr>
            <p:cNvPr id="9564" name="Google Shape;9564;p79"/>
            <p:cNvSpPr/>
            <p:nvPr/>
          </p:nvSpPr>
          <p:spPr>
            <a:xfrm>
              <a:off x="986725" y="2807325"/>
              <a:ext cx="308000" cy="108800"/>
            </a:xfrm>
            <a:custGeom>
              <a:avLst/>
              <a:gdLst/>
              <a:ahLst/>
              <a:cxnLst/>
              <a:rect l="l" t="t" r="r" b="b"/>
              <a:pathLst>
                <a:path w="12320" h="4352" extrusionOk="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565" name="Google Shape;9565;p79"/>
            <p:cNvSpPr/>
            <p:nvPr/>
          </p:nvSpPr>
          <p:spPr>
            <a:xfrm>
              <a:off x="1126675" y="2847600"/>
              <a:ext cx="28100" cy="28175"/>
            </a:xfrm>
            <a:custGeom>
              <a:avLst/>
              <a:gdLst/>
              <a:ahLst/>
              <a:cxnLst/>
              <a:rect l="l" t="t" r="r" b="b"/>
              <a:pathLst>
                <a:path w="1124" h="1127" extrusionOk="0">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566" name="Google Shape;9566;p79"/>
            <p:cNvSpPr/>
            <p:nvPr/>
          </p:nvSpPr>
          <p:spPr>
            <a:xfrm>
              <a:off x="903075" y="2730000"/>
              <a:ext cx="475275" cy="263350"/>
            </a:xfrm>
            <a:custGeom>
              <a:avLst/>
              <a:gdLst/>
              <a:ahLst/>
              <a:cxnLst/>
              <a:rect l="l" t="t" r="r" b="b"/>
              <a:pathLst>
                <a:path w="19011" h="10534" extrusionOk="0">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567" name="Google Shape;9567;p79"/>
          <p:cNvGrpSpPr/>
          <p:nvPr/>
        </p:nvGrpSpPr>
        <p:grpSpPr>
          <a:xfrm>
            <a:off x="1247198" y="3538814"/>
            <a:ext cx="339253" cy="339253"/>
            <a:chOff x="1492675" y="2027925"/>
            <a:chExt cx="481825" cy="481825"/>
          </a:xfrm>
        </p:grpSpPr>
        <p:sp>
          <p:nvSpPr>
            <p:cNvPr id="9568" name="Google Shape;9568;p79"/>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569" name="Google Shape;9569;p79"/>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570" name="Google Shape;9570;p79"/>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571" name="Google Shape;9571;p79"/>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572" name="Google Shape;9572;p79"/>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573" name="Google Shape;9573;p79"/>
          <p:cNvGrpSpPr/>
          <p:nvPr/>
        </p:nvGrpSpPr>
        <p:grpSpPr>
          <a:xfrm>
            <a:off x="829359" y="2307635"/>
            <a:ext cx="339235" cy="298186"/>
            <a:chOff x="898875" y="244725"/>
            <a:chExt cx="481800" cy="423500"/>
          </a:xfrm>
        </p:grpSpPr>
        <p:sp>
          <p:nvSpPr>
            <p:cNvPr id="9574" name="Google Shape;9574;p79"/>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575" name="Google Shape;9575;p79"/>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576" name="Google Shape;9576;p79"/>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577" name="Google Shape;9577;p79"/>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578" name="Google Shape;9578;p79"/>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579" name="Google Shape;9579;p79"/>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580" name="Google Shape;9580;p79"/>
          <p:cNvGrpSpPr/>
          <p:nvPr/>
        </p:nvGrpSpPr>
        <p:grpSpPr>
          <a:xfrm>
            <a:off x="5473575" y="2287178"/>
            <a:ext cx="339253" cy="339253"/>
            <a:chOff x="1492675" y="2620775"/>
            <a:chExt cx="481825" cy="481825"/>
          </a:xfrm>
        </p:grpSpPr>
        <p:sp>
          <p:nvSpPr>
            <p:cNvPr id="9581" name="Google Shape;9581;p79"/>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582" name="Google Shape;9582;p79"/>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9583" name="Google Shape;9583;p79"/>
          <p:cNvSpPr/>
          <p:nvPr/>
        </p:nvSpPr>
        <p:spPr>
          <a:xfrm>
            <a:off x="5873522" y="2287094"/>
            <a:ext cx="352508" cy="339253"/>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9584" name="Google Shape;9584;p79"/>
          <p:cNvGrpSpPr/>
          <p:nvPr/>
        </p:nvGrpSpPr>
        <p:grpSpPr>
          <a:xfrm>
            <a:off x="6297328" y="2303161"/>
            <a:ext cx="333585" cy="307287"/>
            <a:chOff x="2682350" y="2643425"/>
            <a:chExt cx="473775" cy="436425"/>
          </a:xfrm>
        </p:grpSpPr>
        <p:sp>
          <p:nvSpPr>
            <p:cNvPr id="9585" name="Google Shape;9585;p79"/>
            <p:cNvSpPr/>
            <p:nvPr/>
          </p:nvSpPr>
          <p:spPr>
            <a:xfrm>
              <a:off x="2682350" y="2725775"/>
              <a:ext cx="70175" cy="73425"/>
            </a:xfrm>
            <a:custGeom>
              <a:avLst/>
              <a:gdLst/>
              <a:ahLst/>
              <a:cxnLst/>
              <a:rect l="l" t="t" r="r" b="b"/>
              <a:pathLst>
                <a:path w="2807" h="2937" extrusionOk="0">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586" name="Google Shape;9586;p79"/>
            <p:cNvSpPr/>
            <p:nvPr/>
          </p:nvSpPr>
          <p:spPr>
            <a:xfrm>
              <a:off x="2682350" y="3006350"/>
              <a:ext cx="70175" cy="73500"/>
            </a:xfrm>
            <a:custGeom>
              <a:avLst/>
              <a:gdLst/>
              <a:ahLst/>
              <a:cxnLst/>
              <a:rect l="l" t="t" r="r" b="b"/>
              <a:pathLst>
                <a:path w="2807" h="2940" extrusionOk="0">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587" name="Google Shape;9587;p79"/>
            <p:cNvSpPr/>
            <p:nvPr/>
          </p:nvSpPr>
          <p:spPr>
            <a:xfrm>
              <a:off x="3085925" y="2725700"/>
              <a:ext cx="70200" cy="73500"/>
            </a:xfrm>
            <a:custGeom>
              <a:avLst/>
              <a:gdLst/>
              <a:ahLst/>
              <a:cxnLst/>
              <a:rect l="l" t="t" r="r" b="b"/>
              <a:pathLst>
                <a:path w="2808" h="2940" extrusionOk="0">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588" name="Google Shape;9588;p79"/>
            <p:cNvSpPr/>
            <p:nvPr/>
          </p:nvSpPr>
          <p:spPr>
            <a:xfrm>
              <a:off x="2825150" y="2843075"/>
              <a:ext cx="180700" cy="107375"/>
            </a:xfrm>
            <a:custGeom>
              <a:avLst/>
              <a:gdLst/>
              <a:ahLst/>
              <a:cxnLst/>
              <a:rect l="l" t="t" r="r" b="b"/>
              <a:pathLst>
                <a:path w="7228" h="4295" extrusionOk="0">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589" name="Google Shape;9589;p79"/>
            <p:cNvSpPr/>
            <p:nvPr/>
          </p:nvSpPr>
          <p:spPr>
            <a:xfrm>
              <a:off x="2682350" y="2725700"/>
              <a:ext cx="473775" cy="354150"/>
            </a:xfrm>
            <a:custGeom>
              <a:avLst/>
              <a:gdLst/>
              <a:ahLst/>
              <a:cxnLst/>
              <a:rect l="l" t="t" r="r" b="b"/>
              <a:pathLst>
                <a:path w="18951" h="14166" extrusionOk="0">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590" name="Google Shape;9590;p79"/>
            <p:cNvSpPr/>
            <p:nvPr/>
          </p:nvSpPr>
          <p:spPr>
            <a:xfrm>
              <a:off x="3085925" y="3006350"/>
              <a:ext cx="70200" cy="73500"/>
            </a:xfrm>
            <a:custGeom>
              <a:avLst/>
              <a:gdLst/>
              <a:ahLst/>
              <a:cxnLst/>
              <a:rect l="l" t="t" r="r" b="b"/>
              <a:pathLst>
                <a:path w="2808" h="2940" extrusionOk="0">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591" name="Google Shape;9591;p79"/>
            <p:cNvSpPr/>
            <p:nvPr/>
          </p:nvSpPr>
          <p:spPr>
            <a:xfrm>
              <a:off x="2825450" y="2643425"/>
              <a:ext cx="187550" cy="54075"/>
            </a:xfrm>
            <a:custGeom>
              <a:avLst/>
              <a:gdLst/>
              <a:ahLst/>
              <a:cxnLst/>
              <a:rect l="l" t="t" r="r" b="b"/>
              <a:pathLst>
                <a:path w="7502" h="2163" extrusionOk="0">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592" name="Google Shape;9592;p79"/>
          <p:cNvGrpSpPr/>
          <p:nvPr/>
        </p:nvGrpSpPr>
        <p:grpSpPr>
          <a:xfrm>
            <a:off x="6762818" y="2287178"/>
            <a:ext cx="238531" cy="339253"/>
            <a:chOff x="3342725" y="2620775"/>
            <a:chExt cx="338775" cy="481825"/>
          </a:xfrm>
        </p:grpSpPr>
        <p:sp>
          <p:nvSpPr>
            <p:cNvPr id="9593" name="Google Shape;9593;p79"/>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594" name="Google Shape;9594;p79"/>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595" name="Google Shape;9595;p79"/>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596" name="Google Shape;9596;p79"/>
          <p:cNvGrpSpPr/>
          <p:nvPr/>
        </p:nvGrpSpPr>
        <p:grpSpPr>
          <a:xfrm>
            <a:off x="7156568" y="2287178"/>
            <a:ext cx="278296" cy="339253"/>
            <a:chOff x="3907325" y="2620775"/>
            <a:chExt cx="395250" cy="481825"/>
          </a:xfrm>
        </p:grpSpPr>
        <p:sp>
          <p:nvSpPr>
            <p:cNvPr id="9597" name="Google Shape;9597;p79"/>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598" name="Google Shape;9598;p79"/>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599" name="Google Shape;9599;p79"/>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00" name="Google Shape;9600;p79"/>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601" name="Google Shape;9601;p79"/>
          <p:cNvGrpSpPr/>
          <p:nvPr/>
        </p:nvGrpSpPr>
        <p:grpSpPr>
          <a:xfrm>
            <a:off x="7974679" y="2297783"/>
            <a:ext cx="339253" cy="318042"/>
            <a:chOff x="5049725" y="2635825"/>
            <a:chExt cx="481825" cy="451700"/>
          </a:xfrm>
        </p:grpSpPr>
        <p:sp>
          <p:nvSpPr>
            <p:cNvPr id="9602" name="Google Shape;9602;p79"/>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03" name="Google Shape;9603;p79"/>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04" name="Google Shape;9604;p79"/>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605" name="Google Shape;9605;p79"/>
          <p:cNvGrpSpPr/>
          <p:nvPr/>
        </p:nvGrpSpPr>
        <p:grpSpPr>
          <a:xfrm>
            <a:off x="2375386" y="3952243"/>
            <a:ext cx="338566" cy="338373"/>
            <a:chOff x="5643000" y="2621375"/>
            <a:chExt cx="480850" cy="480575"/>
          </a:xfrm>
        </p:grpSpPr>
        <p:sp>
          <p:nvSpPr>
            <p:cNvPr id="9606" name="Google Shape;9606;p79"/>
            <p:cNvSpPr/>
            <p:nvPr/>
          </p:nvSpPr>
          <p:spPr>
            <a:xfrm>
              <a:off x="5837150" y="2812950"/>
              <a:ext cx="92625" cy="88125"/>
            </a:xfrm>
            <a:custGeom>
              <a:avLst/>
              <a:gdLst/>
              <a:ahLst/>
              <a:cxnLst/>
              <a:rect l="l" t="t" r="r" b="b"/>
              <a:pathLst>
                <a:path w="3705" h="3525" extrusionOk="0">
                  <a:moveTo>
                    <a:pt x="1853" y="1"/>
                  </a:moveTo>
                  <a:lnTo>
                    <a:pt x="1" y="1347"/>
                  </a:lnTo>
                  <a:lnTo>
                    <a:pt x="706" y="3524"/>
                  </a:lnTo>
                  <a:lnTo>
                    <a:pt x="2997" y="3524"/>
                  </a:lnTo>
                  <a:lnTo>
                    <a:pt x="3705" y="1347"/>
                  </a:lnTo>
                  <a:lnTo>
                    <a:pt x="1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07" name="Google Shape;9607;p79"/>
            <p:cNvSpPr/>
            <p:nvPr/>
          </p:nvSpPr>
          <p:spPr>
            <a:xfrm>
              <a:off x="5643000" y="2631975"/>
              <a:ext cx="480850" cy="469975"/>
            </a:xfrm>
            <a:custGeom>
              <a:avLst/>
              <a:gdLst/>
              <a:ahLst/>
              <a:cxnLst/>
              <a:rect l="l" t="t" r="r" b="b"/>
              <a:pathLst>
                <a:path w="19234" h="18799" extrusionOk="0">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08" name="Google Shape;9608;p79"/>
            <p:cNvSpPr/>
            <p:nvPr/>
          </p:nvSpPr>
          <p:spPr>
            <a:xfrm>
              <a:off x="6041550" y="2749725"/>
              <a:ext cx="79750" cy="95025"/>
            </a:xfrm>
            <a:custGeom>
              <a:avLst/>
              <a:gdLst/>
              <a:ahLst/>
              <a:cxnLst/>
              <a:rect l="l" t="t" r="r" b="b"/>
              <a:pathLst>
                <a:path w="3190" h="3801" extrusionOk="0">
                  <a:moveTo>
                    <a:pt x="2184" y="0"/>
                  </a:moveTo>
                  <a:lnTo>
                    <a:pt x="723" y="196"/>
                  </a:lnTo>
                  <a:lnTo>
                    <a:pt x="0" y="2424"/>
                  </a:lnTo>
                  <a:lnTo>
                    <a:pt x="1895" y="3801"/>
                  </a:lnTo>
                  <a:lnTo>
                    <a:pt x="3189" y="3102"/>
                  </a:lnTo>
                  <a:cubicBezTo>
                    <a:pt x="3036" y="2018"/>
                    <a:pt x="2696" y="967"/>
                    <a:pt x="2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09" name="Google Shape;9609;p79"/>
            <p:cNvSpPr/>
            <p:nvPr/>
          </p:nvSpPr>
          <p:spPr>
            <a:xfrm>
              <a:off x="5963025" y="2996125"/>
              <a:ext cx="92625" cy="81175"/>
            </a:xfrm>
            <a:custGeom>
              <a:avLst/>
              <a:gdLst/>
              <a:ahLst/>
              <a:cxnLst/>
              <a:rect l="l" t="t" r="r" b="b"/>
              <a:pathLst>
                <a:path w="3705" h="3247" extrusionOk="0">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10" name="Google Shape;9610;p79"/>
            <p:cNvSpPr/>
            <p:nvPr/>
          </p:nvSpPr>
          <p:spPr>
            <a:xfrm>
              <a:off x="5711225" y="2996200"/>
              <a:ext cx="92600" cy="81100"/>
            </a:xfrm>
            <a:custGeom>
              <a:avLst/>
              <a:gdLst/>
              <a:ahLst/>
              <a:cxnLst/>
              <a:rect l="l" t="t" r="r" b="b"/>
              <a:pathLst>
                <a:path w="3704" h="3244" extrusionOk="0">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11" name="Google Shape;9611;p79"/>
            <p:cNvSpPr/>
            <p:nvPr/>
          </p:nvSpPr>
          <p:spPr>
            <a:xfrm>
              <a:off x="5645575" y="2749725"/>
              <a:ext cx="79825" cy="95100"/>
            </a:xfrm>
            <a:custGeom>
              <a:avLst/>
              <a:gdLst/>
              <a:ahLst/>
              <a:cxnLst/>
              <a:rect l="l" t="t" r="r" b="b"/>
              <a:pathLst>
                <a:path w="3193" h="3804" extrusionOk="0">
                  <a:moveTo>
                    <a:pt x="1009" y="0"/>
                  </a:moveTo>
                  <a:cubicBezTo>
                    <a:pt x="497" y="967"/>
                    <a:pt x="154" y="2018"/>
                    <a:pt x="0" y="3105"/>
                  </a:cubicBezTo>
                  <a:lnTo>
                    <a:pt x="1295" y="3804"/>
                  </a:lnTo>
                  <a:lnTo>
                    <a:pt x="3192" y="2424"/>
                  </a:lnTo>
                  <a:lnTo>
                    <a:pt x="2467" y="196"/>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12" name="Google Shape;9612;p79"/>
            <p:cNvSpPr/>
            <p:nvPr/>
          </p:nvSpPr>
          <p:spPr>
            <a:xfrm>
              <a:off x="5836025" y="2621375"/>
              <a:ext cx="94800" cy="74100"/>
            </a:xfrm>
            <a:custGeom>
              <a:avLst/>
              <a:gdLst/>
              <a:ahLst/>
              <a:cxnLst/>
              <a:rect l="l" t="t" r="r" b="b"/>
              <a:pathLst>
                <a:path w="3792" h="2964" extrusionOk="0">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613" name="Google Shape;9613;p79"/>
          <p:cNvGrpSpPr/>
          <p:nvPr/>
        </p:nvGrpSpPr>
        <p:grpSpPr>
          <a:xfrm>
            <a:off x="4192782" y="3951803"/>
            <a:ext cx="339359" cy="339253"/>
            <a:chOff x="6235250" y="2620775"/>
            <a:chExt cx="481975" cy="481825"/>
          </a:xfrm>
        </p:grpSpPr>
        <p:sp>
          <p:nvSpPr>
            <p:cNvPr id="9614" name="Google Shape;9614;p79"/>
            <p:cNvSpPr/>
            <p:nvPr/>
          </p:nvSpPr>
          <p:spPr>
            <a:xfrm>
              <a:off x="6405675" y="2620775"/>
              <a:ext cx="28275" cy="56475"/>
            </a:xfrm>
            <a:custGeom>
              <a:avLst/>
              <a:gdLst/>
              <a:ahLst/>
              <a:cxnLst/>
              <a:rect l="l" t="t" r="r" b="b"/>
              <a:pathLst>
                <a:path w="1131"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15" name="Google Shape;9615;p79"/>
            <p:cNvSpPr/>
            <p:nvPr/>
          </p:nvSpPr>
          <p:spPr>
            <a:xfrm>
              <a:off x="6518600" y="2620775"/>
              <a:ext cx="28250" cy="56475"/>
            </a:xfrm>
            <a:custGeom>
              <a:avLst/>
              <a:gdLst/>
              <a:ahLst/>
              <a:cxnLst/>
              <a:rect l="l" t="t" r="r" b="b"/>
              <a:pathLst>
                <a:path w="1130"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16" name="Google Shape;9616;p79"/>
            <p:cNvSpPr/>
            <p:nvPr/>
          </p:nvSpPr>
          <p:spPr>
            <a:xfrm>
              <a:off x="6603300" y="2649000"/>
              <a:ext cx="28250" cy="56475"/>
            </a:xfrm>
            <a:custGeom>
              <a:avLst/>
              <a:gdLst/>
              <a:ahLst/>
              <a:cxnLst/>
              <a:rect l="l" t="t" r="r" b="b"/>
              <a:pathLst>
                <a:path w="1130" h="2259" extrusionOk="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17" name="Google Shape;9617;p79"/>
            <p:cNvSpPr/>
            <p:nvPr/>
          </p:nvSpPr>
          <p:spPr>
            <a:xfrm>
              <a:off x="6321000" y="2649000"/>
              <a:ext cx="28250" cy="56475"/>
            </a:xfrm>
            <a:custGeom>
              <a:avLst/>
              <a:gdLst/>
              <a:ahLst/>
              <a:cxnLst/>
              <a:rect l="l" t="t" r="r" b="b"/>
              <a:pathLst>
                <a:path w="1130" h="2259" extrusionOk="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18" name="Google Shape;9618;p79"/>
            <p:cNvSpPr/>
            <p:nvPr/>
          </p:nvSpPr>
          <p:spPr>
            <a:xfrm>
              <a:off x="6235250" y="2677225"/>
              <a:ext cx="481975" cy="425375"/>
            </a:xfrm>
            <a:custGeom>
              <a:avLst/>
              <a:gdLst/>
              <a:ahLst/>
              <a:cxnLst/>
              <a:rect l="l" t="t" r="r" b="b"/>
              <a:pathLst>
                <a:path w="19279" h="17015" extrusionOk="0">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9619" name="Google Shape;9619;p79"/>
          <p:cNvSpPr/>
          <p:nvPr/>
        </p:nvSpPr>
        <p:spPr>
          <a:xfrm>
            <a:off x="5037584" y="2720693"/>
            <a:ext cx="345027" cy="320295"/>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9620" name="Google Shape;9620;p79"/>
          <p:cNvGrpSpPr/>
          <p:nvPr/>
        </p:nvGrpSpPr>
        <p:grpSpPr>
          <a:xfrm>
            <a:off x="5472652" y="2711317"/>
            <a:ext cx="341101" cy="339253"/>
            <a:chOff x="1535000" y="3223325"/>
            <a:chExt cx="484450" cy="481825"/>
          </a:xfrm>
        </p:grpSpPr>
        <p:sp>
          <p:nvSpPr>
            <p:cNvPr id="9621" name="Google Shape;9621;p79"/>
            <p:cNvSpPr/>
            <p:nvPr/>
          </p:nvSpPr>
          <p:spPr>
            <a:xfrm>
              <a:off x="1760150" y="3308225"/>
              <a:ext cx="143825" cy="140600"/>
            </a:xfrm>
            <a:custGeom>
              <a:avLst/>
              <a:gdLst/>
              <a:ahLst/>
              <a:cxnLst/>
              <a:rect l="l" t="t" r="r" b="b"/>
              <a:pathLst>
                <a:path w="5753"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22" name="Google Shape;9622;p79"/>
            <p:cNvSpPr/>
            <p:nvPr/>
          </p:nvSpPr>
          <p:spPr>
            <a:xfrm>
              <a:off x="1873075" y="3421150"/>
              <a:ext cx="146375" cy="140600"/>
            </a:xfrm>
            <a:custGeom>
              <a:avLst/>
              <a:gdLst/>
              <a:ahLst/>
              <a:cxnLst/>
              <a:rect l="l" t="t" r="r" b="b"/>
              <a:pathLst>
                <a:path w="5855"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23" name="Google Shape;9623;p79"/>
            <p:cNvSpPr/>
            <p:nvPr/>
          </p:nvSpPr>
          <p:spPr>
            <a:xfrm>
              <a:off x="1535000" y="3223325"/>
              <a:ext cx="406450" cy="481825"/>
            </a:xfrm>
            <a:custGeom>
              <a:avLst/>
              <a:gdLst/>
              <a:ahLst/>
              <a:cxnLst/>
              <a:rect l="l" t="t" r="r" b="b"/>
              <a:pathLst>
                <a:path w="16258" h="19273" extrusionOk="0">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624" name="Google Shape;9624;p79"/>
          <p:cNvGrpSpPr/>
          <p:nvPr/>
        </p:nvGrpSpPr>
        <p:grpSpPr>
          <a:xfrm>
            <a:off x="5880219" y="2746618"/>
            <a:ext cx="339253" cy="268649"/>
            <a:chOff x="2085525" y="3263750"/>
            <a:chExt cx="481825" cy="381550"/>
          </a:xfrm>
        </p:grpSpPr>
        <p:sp>
          <p:nvSpPr>
            <p:cNvPr id="9625" name="Google Shape;9625;p79"/>
            <p:cNvSpPr/>
            <p:nvPr/>
          </p:nvSpPr>
          <p:spPr>
            <a:xfrm>
              <a:off x="2320325" y="3263750"/>
              <a:ext cx="227825" cy="141025"/>
            </a:xfrm>
            <a:custGeom>
              <a:avLst/>
              <a:gdLst/>
              <a:ahLst/>
              <a:cxnLst/>
              <a:rect l="l" t="t" r="r" b="b"/>
              <a:pathLst>
                <a:path w="9113" h="5641" extrusionOk="0">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26" name="Google Shape;9626;p79"/>
            <p:cNvSpPr/>
            <p:nvPr/>
          </p:nvSpPr>
          <p:spPr>
            <a:xfrm>
              <a:off x="2085525" y="3355200"/>
              <a:ext cx="481825" cy="290100"/>
            </a:xfrm>
            <a:custGeom>
              <a:avLst/>
              <a:gdLst/>
              <a:ahLst/>
              <a:cxnLst/>
              <a:rect l="l" t="t" r="r" b="b"/>
              <a:pathLst>
                <a:path w="19273" h="11604" extrusionOk="0">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9627" name="Google Shape;9627;p79"/>
          <p:cNvSpPr/>
          <p:nvPr/>
        </p:nvSpPr>
        <p:spPr>
          <a:xfrm>
            <a:off x="6294404" y="2778690"/>
            <a:ext cx="339253" cy="204295"/>
          </a:xfrm>
          <a:custGeom>
            <a:avLst/>
            <a:gdLst/>
            <a:ahLst/>
            <a:cxnLst/>
            <a:rect l="l" t="t" r="r" b="b"/>
            <a:pathLst>
              <a:path w="19273" h="11606" extrusionOk="0">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9628" name="Google Shape;9628;p79"/>
          <p:cNvGrpSpPr/>
          <p:nvPr/>
        </p:nvGrpSpPr>
        <p:grpSpPr>
          <a:xfrm>
            <a:off x="6711982" y="2711308"/>
            <a:ext cx="340204" cy="339271"/>
            <a:chOff x="3270450" y="3213625"/>
            <a:chExt cx="483175" cy="481850"/>
          </a:xfrm>
        </p:grpSpPr>
        <p:sp>
          <p:nvSpPr>
            <p:cNvPr id="9629" name="Google Shape;9629;p79"/>
            <p:cNvSpPr/>
            <p:nvPr/>
          </p:nvSpPr>
          <p:spPr>
            <a:xfrm>
              <a:off x="3392550" y="3335025"/>
              <a:ext cx="239050" cy="239050"/>
            </a:xfrm>
            <a:custGeom>
              <a:avLst/>
              <a:gdLst/>
              <a:ahLst/>
              <a:cxnLst/>
              <a:rect l="l" t="t" r="r" b="b"/>
              <a:pathLst>
                <a:path w="9562" h="9562" extrusionOk="0">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30" name="Google Shape;9630;p79"/>
            <p:cNvSpPr/>
            <p:nvPr/>
          </p:nvSpPr>
          <p:spPr>
            <a:xfrm>
              <a:off x="3270450" y="3213625"/>
              <a:ext cx="483175" cy="481850"/>
            </a:xfrm>
            <a:custGeom>
              <a:avLst/>
              <a:gdLst/>
              <a:ahLst/>
              <a:cxnLst/>
              <a:rect l="l" t="t" r="r" b="b"/>
              <a:pathLst>
                <a:path w="19327" h="19274" extrusionOk="0">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631" name="Google Shape;9631;p79"/>
          <p:cNvGrpSpPr/>
          <p:nvPr/>
        </p:nvGrpSpPr>
        <p:grpSpPr>
          <a:xfrm>
            <a:off x="7211250" y="2711317"/>
            <a:ext cx="168931" cy="339253"/>
            <a:chOff x="3984950" y="3213600"/>
            <a:chExt cx="239925" cy="481825"/>
          </a:xfrm>
        </p:grpSpPr>
        <p:sp>
          <p:nvSpPr>
            <p:cNvPr id="9632" name="Google Shape;9632;p79"/>
            <p:cNvSpPr/>
            <p:nvPr/>
          </p:nvSpPr>
          <p:spPr>
            <a:xfrm>
              <a:off x="3984950" y="3213600"/>
              <a:ext cx="239925" cy="481825"/>
            </a:xfrm>
            <a:custGeom>
              <a:avLst/>
              <a:gdLst/>
              <a:ahLst/>
              <a:cxnLst/>
              <a:rect l="l" t="t" r="r" b="b"/>
              <a:pathLst>
                <a:path w="9597" h="19273" extrusionOk="0">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33" name="Google Shape;9633;p79"/>
            <p:cNvSpPr/>
            <p:nvPr/>
          </p:nvSpPr>
          <p:spPr>
            <a:xfrm>
              <a:off x="4072650" y="3543175"/>
              <a:ext cx="64525" cy="64625"/>
            </a:xfrm>
            <a:custGeom>
              <a:avLst/>
              <a:gdLst/>
              <a:ahLst/>
              <a:cxnLst/>
              <a:rect l="l" t="t" r="r" b="b"/>
              <a:pathLst>
                <a:path w="2581" h="2585" extrusionOk="0">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9634" name="Google Shape;9634;p79"/>
          <p:cNvSpPr/>
          <p:nvPr/>
        </p:nvSpPr>
        <p:spPr>
          <a:xfrm>
            <a:off x="7549578" y="2711214"/>
            <a:ext cx="339306" cy="339253"/>
          </a:xfrm>
          <a:custGeom>
            <a:avLst/>
            <a:gdLst/>
            <a:ahLst/>
            <a:cxnLst/>
            <a:rect l="l" t="t" r="r" b="b"/>
            <a:pathLst>
              <a:path w="19276" h="19273" extrusionOk="0">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35" name="Google Shape;9635;p79"/>
          <p:cNvSpPr/>
          <p:nvPr/>
        </p:nvSpPr>
        <p:spPr>
          <a:xfrm>
            <a:off x="7974508" y="2731069"/>
            <a:ext cx="339253" cy="299542"/>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9636" name="Google Shape;9636;p79"/>
          <p:cNvGrpSpPr/>
          <p:nvPr/>
        </p:nvGrpSpPr>
        <p:grpSpPr>
          <a:xfrm>
            <a:off x="1874281" y="3981487"/>
            <a:ext cx="355218" cy="279880"/>
            <a:chOff x="5629975" y="3255775"/>
            <a:chExt cx="504500" cy="397500"/>
          </a:xfrm>
        </p:grpSpPr>
        <p:sp>
          <p:nvSpPr>
            <p:cNvPr id="9637" name="Google Shape;9637;p79"/>
            <p:cNvSpPr/>
            <p:nvPr/>
          </p:nvSpPr>
          <p:spPr>
            <a:xfrm>
              <a:off x="5756375" y="3255775"/>
              <a:ext cx="112950" cy="143425"/>
            </a:xfrm>
            <a:custGeom>
              <a:avLst/>
              <a:gdLst/>
              <a:ahLst/>
              <a:cxnLst/>
              <a:rect l="l" t="t" r="r" b="b"/>
              <a:pathLst>
                <a:path w="4518" h="5737" extrusionOk="0">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38" name="Google Shape;9638;p79"/>
            <p:cNvSpPr/>
            <p:nvPr/>
          </p:nvSpPr>
          <p:spPr>
            <a:xfrm>
              <a:off x="5629975" y="3374400"/>
              <a:ext cx="140575" cy="136175"/>
            </a:xfrm>
            <a:custGeom>
              <a:avLst/>
              <a:gdLst/>
              <a:ahLst/>
              <a:cxnLst/>
              <a:rect l="l" t="t" r="r" b="b"/>
              <a:pathLst>
                <a:path w="5623" h="5447" extrusionOk="0">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39" name="Google Shape;9639;p79"/>
            <p:cNvSpPr/>
            <p:nvPr/>
          </p:nvSpPr>
          <p:spPr>
            <a:xfrm>
              <a:off x="5897525" y="3255775"/>
              <a:ext cx="112950" cy="143425"/>
            </a:xfrm>
            <a:custGeom>
              <a:avLst/>
              <a:gdLst/>
              <a:ahLst/>
              <a:cxnLst/>
              <a:rect l="l" t="t" r="r" b="b"/>
              <a:pathLst>
                <a:path w="4518" h="5737" extrusionOk="0">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40" name="Google Shape;9640;p79"/>
            <p:cNvSpPr/>
            <p:nvPr/>
          </p:nvSpPr>
          <p:spPr>
            <a:xfrm>
              <a:off x="5996075" y="3373900"/>
              <a:ext cx="138400" cy="136200"/>
            </a:xfrm>
            <a:custGeom>
              <a:avLst/>
              <a:gdLst/>
              <a:ahLst/>
              <a:cxnLst/>
              <a:rect l="l" t="t" r="r" b="b"/>
              <a:pathLst>
                <a:path w="5536" h="5448" extrusionOk="0">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41" name="Google Shape;9641;p79"/>
            <p:cNvSpPr/>
            <p:nvPr/>
          </p:nvSpPr>
          <p:spPr>
            <a:xfrm>
              <a:off x="5728150" y="3427400"/>
              <a:ext cx="310575" cy="225875"/>
            </a:xfrm>
            <a:custGeom>
              <a:avLst/>
              <a:gdLst/>
              <a:ahLst/>
              <a:cxnLst/>
              <a:rect l="l" t="t" r="r" b="b"/>
              <a:pathLst>
                <a:path w="12423" h="9035" extrusionOk="0">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642" name="Google Shape;9642;p79"/>
          <p:cNvGrpSpPr/>
          <p:nvPr/>
        </p:nvGrpSpPr>
        <p:grpSpPr>
          <a:xfrm>
            <a:off x="3755839" y="3981593"/>
            <a:ext cx="340256" cy="279669"/>
            <a:chOff x="6234950" y="3255925"/>
            <a:chExt cx="483250" cy="397200"/>
          </a:xfrm>
        </p:grpSpPr>
        <p:sp>
          <p:nvSpPr>
            <p:cNvPr id="9643" name="Google Shape;9643;p79"/>
            <p:cNvSpPr/>
            <p:nvPr/>
          </p:nvSpPr>
          <p:spPr>
            <a:xfrm>
              <a:off x="6444675" y="3255925"/>
              <a:ext cx="128300" cy="90200"/>
            </a:xfrm>
            <a:custGeom>
              <a:avLst/>
              <a:gdLst/>
              <a:ahLst/>
              <a:cxnLst/>
              <a:rect l="l" t="t" r="r" b="b"/>
              <a:pathLst>
                <a:path w="5132" h="3608" extrusionOk="0">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44" name="Google Shape;9644;p79"/>
            <p:cNvSpPr/>
            <p:nvPr/>
          </p:nvSpPr>
          <p:spPr>
            <a:xfrm>
              <a:off x="6444750" y="3563200"/>
              <a:ext cx="128225" cy="89925"/>
            </a:xfrm>
            <a:custGeom>
              <a:avLst/>
              <a:gdLst/>
              <a:ahLst/>
              <a:cxnLst/>
              <a:rect l="l" t="t" r="r" b="b"/>
              <a:pathLst>
                <a:path w="5129" h="3597" extrusionOk="0">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45" name="Google Shape;9645;p79"/>
            <p:cNvSpPr/>
            <p:nvPr/>
          </p:nvSpPr>
          <p:spPr>
            <a:xfrm>
              <a:off x="6375350" y="3355650"/>
              <a:ext cx="244750" cy="197650"/>
            </a:xfrm>
            <a:custGeom>
              <a:avLst/>
              <a:gdLst/>
              <a:ahLst/>
              <a:cxnLst/>
              <a:rect l="l" t="t" r="r" b="b"/>
              <a:pathLst>
                <a:path w="9790" h="7906" extrusionOk="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46" name="Google Shape;9646;p79"/>
            <p:cNvSpPr/>
            <p:nvPr/>
          </p:nvSpPr>
          <p:spPr>
            <a:xfrm>
              <a:off x="6587875" y="3385100"/>
              <a:ext cx="130325" cy="140500"/>
            </a:xfrm>
            <a:custGeom>
              <a:avLst/>
              <a:gdLst/>
              <a:ahLst/>
              <a:cxnLst/>
              <a:rect l="l" t="t" r="r" b="b"/>
              <a:pathLst>
                <a:path w="5213" h="5620" extrusionOk="0">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47" name="Google Shape;9647;p79"/>
            <p:cNvSpPr/>
            <p:nvPr/>
          </p:nvSpPr>
          <p:spPr>
            <a:xfrm>
              <a:off x="6234950" y="3469100"/>
              <a:ext cx="165050" cy="141200"/>
            </a:xfrm>
            <a:custGeom>
              <a:avLst/>
              <a:gdLst/>
              <a:ahLst/>
              <a:cxnLst/>
              <a:rect l="l" t="t" r="r" b="b"/>
              <a:pathLst>
                <a:path w="6602" h="5648" extrusionOk="0">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48" name="Google Shape;9648;p79"/>
            <p:cNvSpPr/>
            <p:nvPr/>
          </p:nvSpPr>
          <p:spPr>
            <a:xfrm>
              <a:off x="6234950" y="3299725"/>
              <a:ext cx="165050" cy="141175"/>
            </a:xfrm>
            <a:custGeom>
              <a:avLst/>
              <a:gdLst/>
              <a:ahLst/>
              <a:cxnLst/>
              <a:rect l="l" t="t" r="r" b="b"/>
              <a:pathLst>
                <a:path w="6602" h="5647" extrusionOk="0">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649" name="Google Shape;9649;p79"/>
          <p:cNvGrpSpPr/>
          <p:nvPr/>
        </p:nvGrpSpPr>
        <p:grpSpPr>
          <a:xfrm>
            <a:off x="5051107" y="3125970"/>
            <a:ext cx="318042" cy="339253"/>
            <a:chOff x="914900" y="3806450"/>
            <a:chExt cx="451700" cy="481825"/>
          </a:xfrm>
        </p:grpSpPr>
        <p:sp>
          <p:nvSpPr>
            <p:cNvPr id="9650" name="Google Shape;9650;p79"/>
            <p:cNvSpPr/>
            <p:nvPr/>
          </p:nvSpPr>
          <p:spPr>
            <a:xfrm>
              <a:off x="914900" y="4174425"/>
              <a:ext cx="423400" cy="113850"/>
            </a:xfrm>
            <a:custGeom>
              <a:avLst/>
              <a:gdLst/>
              <a:ahLst/>
              <a:cxnLst/>
              <a:rect l="l" t="t" r="r" b="b"/>
              <a:pathLst>
                <a:path w="16936" h="4554" extrusionOk="0">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51" name="Google Shape;9651;p79"/>
            <p:cNvSpPr/>
            <p:nvPr/>
          </p:nvSpPr>
          <p:spPr>
            <a:xfrm>
              <a:off x="971350" y="3806450"/>
              <a:ext cx="254100" cy="339775"/>
            </a:xfrm>
            <a:custGeom>
              <a:avLst/>
              <a:gdLst/>
              <a:ahLst/>
              <a:cxnLst/>
              <a:rect l="l" t="t" r="r" b="b"/>
              <a:pathLst>
                <a:path w="10164" h="13591" extrusionOk="0">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52" name="Google Shape;9652;p79"/>
            <p:cNvSpPr/>
            <p:nvPr/>
          </p:nvSpPr>
          <p:spPr>
            <a:xfrm>
              <a:off x="971350" y="3947600"/>
              <a:ext cx="141175" cy="198625"/>
            </a:xfrm>
            <a:custGeom>
              <a:avLst/>
              <a:gdLst/>
              <a:ahLst/>
              <a:cxnLst/>
              <a:rect l="l" t="t" r="r" b="b"/>
              <a:pathLst>
                <a:path w="5647" h="7945" extrusionOk="0">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53" name="Google Shape;9653;p79"/>
            <p:cNvSpPr/>
            <p:nvPr/>
          </p:nvSpPr>
          <p:spPr>
            <a:xfrm>
              <a:off x="1253675" y="3806450"/>
              <a:ext cx="112925" cy="90350"/>
            </a:xfrm>
            <a:custGeom>
              <a:avLst/>
              <a:gdLst/>
              <a:ahLst/>
              <a:cxnLst/>
              <a:rect l="l" t="t" r="r" b="b"/>
              <a:pathLst>
                <a:path w="4517" h="3614" extrusionOk="0">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54" name="Google Shape;9654;p79"/>
            <p:cNvSpPr/>
            <p:nvPr/>
          </p:nvSpPr>
          <p:spPr>
            <a:xfrm>
              <a:off x="1253600" y="3876425"/>
              <a:ext cx="95025" cy="42975"/>
            </a:xfrm>
            <a:custGeom>
              <a:avLst/>
              <a:gdLst/>
              <a:ahLst/>
              <a:cxnLst/>
              <a:rect l="l" t="t" r="r" b="b"/>
              <a:pathLst>
                <a:path w="3801" h="1719" extrusionOk="0">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655" name="Google Shape;9655;p79"/>
          <p:cNvGrpSpPr/>
          <p:nvPr/>
        </p:nvGrpSpPr>
        <p:grpSpPr>
          <a:xfrm>
            <a:off x="5470028" y="3125785"/>
            <a:ext cx="346347" cy="339623"/>
            <a:chOff x="1490050" y="3805975"/>
            <a:chExt cx="491900" cy="482350"/>
          </a:xfrm>
        </p:grpSpPr>
        <p:sp>
          <p:nvSpPr>
            <p:cNvPr id="9656" name="Google Shape;9656;p79"/>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57" name="Google Shape;9657;p79"/>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58" name="Google Shape;9658;p79"/>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59" name="Google Shape;9659;p79"/>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660" name="Google Shape;9660;p79"/>
          <p:cNvGrpSpPr/>
          <p:nvPr/>
        </p:nvGrpSpPr>
        <p:grpSpPr>
          <a:xfrm>
            <a:off x="5893896" y="3125970"/>
            <a:ext cx="311899" cy="339253"/>
            <a:chOff x="2104275" y="3806450"/>
            <a:chExt cx="442975" cy="481825"/>
          </a:xfrm>
        </p:grpSpPr>
        <p:sp>
          <p:nvSpPr>
            <p:cNvPr id="9661" name="Google Shape;9661;p79"/>
            <p:cNvSpPr/>
            <p:nvPr/>
          </p:nvSpPr>
          <p:spPr>
            <a:xfrm>
              <a:off x="2104275" y="3806450"/>
              <a:ext cx="442975" cy="481825"/>
            </a:xfrm>
            <a:custGeom>
              <a:avLst/>
              <a:gdLst/>
              <a:ahLst/>
              <a:cxnLst/>
              <a:rect l="l" t="t" r="r" b="b"/>
              <a:pathLst>
                <a:path w="17719" h="19273" extrusionOk="0">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62" name="Google Shape;9662;p79"/>
            <p:cNvSpPr/>
            <p:nvPr/>
          </p:nvSpPr>
          <p:spPr>
            <a:xfrm>
              <a:off x="2284200" y="4005050"/>
              <a:ext cx="84700" cy="84700"/>
            </a:xfrm>
            <a:custGeom>
              <a:avLst/>
              <a:gdLst/>
              <a:ahLst/>
              <a:cxnLst/>
              <a:rect l="l" t="t" r="r" b="b"/>
              <a:pathLst>
                <a:path w="3388" h="3388" extrusionOk="0">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663" name="Google Shape;9663;p79"/>
          <p:cNvGrpSpPr/>
          <p:nvPr/>
        </p:nvGrpSpPr>
        <p:grpSpPr>
          <a:xfrm>
            <a:off x="6317413" y="3125970"/>
            <a:ext cx="293416" cy="339253"/>
            <a:chOff x="2710875" y="3806450"/>
            <a:chExt cx="416725" cy="481825"/>
          </a:xfrm>
        </p:grpSpPr>
        <p:sp>
          <p:nvSpPr>
            <p:cNvPr id="9664" name="Google Shape;9664;p79"/>
            <p:cNvSpPr/>
            <p:nvPr/>
          </p:nvSpPr>
          <p:spPr>
            <a:xfrm>
              <a:off x="2710875" y="4144450"/>
              <a:ext cx="416725" cy="143825"/>
            </a:xfrm>
            <a:custGeom>
              <a:avLst/>
              <a:gdLst/>
              <a:ahLst/>
              <a:cxnLst/>
              <a:rect l="l" t="t" r="r" b="b"/>
              <a:pathLst>
                <a:path w="16669" h="5753" extrusionOk="0">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65" name="Google Shape;9665;p79"/>
            <p:cNvSpPr/>
            <p:nvPr/>
          </p:nvSpPr>
          <p:spPr>
            <a:xfrm>
              <a:off x="2784800" y="3806450"/>
              <a:ext cx="268850" cy="309800"/>
            </a:xfrm>
            <a:custGeom>
              <a:avLst/>
              <a:gdLst/>
              <a:ahLst/>
              <a:cxnLst/>
              <a:rect l="l" t="t" r="r" b="b"/>
              <a:pathLst>
                <a:path w="10754" h="12392" extrusionOk="0">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666" name="Google Shape;9666;p79"/>
          <p:cNvGrpSpPr/>
          <p:nvPr/>
        </p:nvGrpSpPr>
        <p:grpSpPr>
          <a:xfrm>
            <a:off x="7147952" y="3126199"/>
            <a:ext cx="295528" cy="338795"/>
            <a:chOff x="3895050" y="3806775"/>
            <a:chExt cx="419725" cy="481175"/>
          </a:xfrm>
        </p:grpSpPr>
        <p:sp>
          <p:nvSpPr>
            <p:cNvPr id="9667" name="Google Shape;9667;p79"/>
            <p:cNvSpPr/>
            <p:nvPr/>
          </p:nvSpPr>
          <p:spPr>
            <a:xfrm>
              <a:off x="3895050" y="3942650"/>
              <a:ext cx="419725" cy="345300"/>
            </a:xfrm>
            <a:custGeom>
              <a:avLst/>
              <a:gdLst/>
              <a:ahLst/>
              <a:cxnLst/>
              <a:rect l="l" t="t" r="r" b="b"/>
              <a:pathLst>
                <a:path w="16789" h="13812" extrusionOk="0">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68" name="Google Shape;9668;p79"/>
            <p:cNvSpPr/>
            <p:nvPr/>
          </p:nvSpPr>
          <p:spPr>
            <a:xfrm>
              <a:off x="4016325" y="3806775"/>
              <a:ext cx="199225" cy="142475"/>
            </a:xfrm>
            <a:custGeom>
              <a:avLst/>
              <a:gdLst/>
              <a:ahLst/>
              <a:cxnLst/>
              <a:rect l="l" t="t" r="r" b="b"/>
              <a:pathLst>
                <a:path w="7969" h="5699" extrusionOk="0">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669" name="Google Shape;9669;p79"/>
          <p:cNvGrpSpPr/>
          <p:nvPr/>
        </p:nvGrpSpPr>
        <p:grpSpPr>
          <a:xfrm>
            <a:off x="7974679" y="3125970"/>
            <a:ext cx="339253" cy="339253"/>
            <a:chOff x="5049725" y="3806450"/>
            <a:chExt cx="481825" cy="481825"/>
          </a:xfrm>
        </p:grpSpPr>
        <p:sp>
          <p:nvSpPr>
            <p:cNvPr id="9670" name="Google Shape;9670;p79"/>
            <p:cNvSpPr/>
            <p:nvPr/>
          </p:nvSpPr>
          <p:spPr>
            <a:xfrm>
              <a:off x="536115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71" name="Google Shape;9671;p79"/>
            <p:cNvSpPr/>
            <p:nvPr/>
          </p:nvSpPr>
          <p:spPr>
            <a:xfrm>
              <a:off x="519177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72" name="Google Shape;9672;p79"/>
            <p:cNvSpPr/>
            <p:nvPr/>
          </p:nvSpPr>
          <p:spPr>
            <a:xfrm>
              <a:off x="504972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673" name="Google Shape;9673;p79"/>
          <p:cNvGrpSpPr/>
          <p:nvPr/>
        </p:nvGrpSpPr>
        <p:grpSpPr>
          <a:xfrm>
            <a:off x="1461983" y="3951798"/>
            <a:ext cx="339253" cy="339253"/>
            <a:chOff x="5651375" y="3806450"/>
            <a:chExt cx="481825" cy="481825"/>
          </a:xfrm>
        </p:grpSpPr>
        <p:sp>
          <p:nvSpPr>
            <p:cNvPr id="9674" name="Google Shape;9674;p79"/>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75" name="Google Shape;9675;p79"/>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76" name="Google Shape;9676;p79"/>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77" name="Google Shape;9677;p79"/>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678" name="Google Shape;9678;p79"/>
          <p:cNvGrpSpPr/>
          <p:nvPr/>
        </p:nvGrpSpPr>
        <p:grpSpPr>
          <a:xfrm>
            <a:off x="3360663" y="3953787"/>
            <a:ext cx="298503" cy="335275"/>
            <a:chOff x="6264300" y="3809300"/>
            <a:chExt cx="423950" cy="476175"/>
          </a:xfrm>
        </p:grpSpPr>
        <p:sp>
          <p:nvSpPr>
            <p:cNvPr id="9679" name="Google Shape;9679;p79"/>
            <p:cNvSpPr/>
            <p:nvPr/>
          </p:nvSpPr>
          <p:spPr>
            <a:xfrm>
              <a:off x="6346200" y="4002825"/>
              <a:ext cx="66950" cy="63225"/>
            </a:xfrm>
            <a:custGeom>
              <a:avLst/>
              <a:gdLst/>
              <a:ahLst/>
              <a:cxnLst/>
              <a:rect l="l" t="t" r="r" b="b"/>
              <a:pathLst>
                <a:path w="2678" h="2529" extrusionOk="0">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80" name="Google Shape;9680;p79"/>
            <p:cNvSpPr/>
            <p:nvPr/>
          </p:nvSpPr>
          <p:spPr>
            <a:xfrm>
              <a:off x="6539375" y="4002825"/>
              <a:ext cx="66950" cy="63200"/>
            </a:xfrm>
            <a:custGeom>
              <a:avLst/>
              <a:gdLst/>
              <a:ahLst/>
              <a:cxnLst/>
              <a:rect l="l" t="t" r="r" b="b"/>
              <a:pathLst>
                <a:path w="2678" h="2528" extrusionOk="0">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81" name="Google Shape;9681;p79"/>
            <p:cNvSpPr/>
            <p:nvPr/>
          </p:nvSpPr>
          <p:spPr>
            <a:xfrm>
              <a:off x="6264300" y="3809300"/>
              <a:ext cx="423950" cy="476175"/>
            </a:xfrm>
            <a:custGeom>
              <a:avLst/>
              <a:gdLst/>
              <a:ahLst/>
              <a:cxnLst/>
              <a:rect l="l" t="t" r="r" b="b"/>
              <a:pathLst>
                <a:path w="16958" h="19047" extrusionOk="0">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682" name="Google Shape;9682;p79"/>
          <p:cNvGrpSpPr/>
          <p:nvPr/>
        </p:nvGrpSpPr>
        <p:grpSpPr>
          <a:xfrm>
            <a:off x="5039841" y="3538881"/>
            <a:ext cx="340573" cy="339271"/>
            <a:chOff x="898875" y="4399275"/>
            <a:chExt cx="483700" cy="481850"/>
          </a:xfrm>
        </p:grpSpPr>
        <p:sp>
          <p:nvSpPr>
            <p:cNvPr id="9683" name="Google Shape;9683;p79"/>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84" name="Google Shape;9684;p79"/>
            <p:cNvSpPr/>
            <p:nvPr/>
          </p:nvSpPr>
          <p:spPr>
            <a:xfrm>
              <a:off x="1138025" y="4763350"/>
              <a:ext cx="25" cy="25"/>
            </a:xfrm>
            <a:custGeom>
              <a:avLst/>
              <a:gdLst/>
              <a:ahLst/>
              <a:cxnLst/>
              <a:rect l="l" t="t" r="r" b="b"/>
              <a:pathLst>
                <a:path w="1" h="1" extrusionOk="0">
                  <a:moveTo>
                    <a:pt x="1" y="0"/>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85" name="Google Shape;9685;p79"/>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86" name="Google Shape;9686;p79"/>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87" name="Google Shape;9687;p79"/>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88" name="Google Shape;9688;p79"/>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89" name="Google Shape;9689;p79"/>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90" name="Google Shape;9690;p79"/>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691" name="Google Shape;9691;p79"/>
          <p:cNvGrpSpPr/>
          <p:nvPr/>
        </p:nvGrpSpPr>
        <p:grpSpPr>
          <a:xfrm>
            <a:off x="5473575" y="3554133"/>
            <a:ext cx="339253" cy="308765"/>
            <a:chOff x="1492675" y="4420975"/>
            <a:chExt cx="481825" cy="438525"/>
          </a:xfrm>
        </p:grpSpPr>
        <p:sp>
          <p:nvSpPr>
            <p:cNvPr id="9692" name="Google Shape;9692;p79"/>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93" name="Google Shape;9693;p79"/>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94" name="Google Shape;9694;p79"/>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95" name="Google Shape;9695;p79"/>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96" name="Google Shape;9696;p79"/>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697" name="Google Shape;9697;p79"/>
          <p:cNvGrpSpPr/>
          <p:nvPr/>
        </p:nvGrpSpPr>
        <p:grpSpPr>
          <a:xfrm>
            <a:off x="4588276" y="3125886"/>
            <a:ext cx="343759" cy="339271"/>
            <a:chOff x="6232000" y="1435050"/>
            <a:chExt cx="488225" cy="481850"/>
          </a:xfrm>
        </p:grpSpPr>
        <p:sp>
          <p:nvSpPr>
            <p:cNvPr id="9698" name="Google Shape;9698;p79"/>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99" name="Google Shape;9699;p79"/>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00" name="Google Shape;9700;p79"/>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01" name="Google Shape;9701;p79"/>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02" name="Google Shape;9702;p79"/>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703" name="Google Shape;9703;p79"/>
          <p:cNvGrpSpPr/>
          <p:nvPr/>
        </p:nvGrpSpPr>
        <p:grpSpPr>
          <a:xfrm>
            <a:off x="849012" y="3539545"/>
            <a:ext cx="299929" cy="337792"/>
            <a:chOff x="924450" y="2028975"/>
            <a:chExt cx="425975" cy="479750"/>
          </a:xfrm>
        </p:grpSpPr>
        <p:sp>
          <p:nvSpPr>
            <p:cNvPr id="9704" name="Google Shape;9704;p79"/>
            <p:cNvSpPr/>
            <p:nvPr/>
          </p:nvSpPr>
          <p:spPr>
            <a:xfrm>
              <a:off x="1035500" y="2028975"/>
              <a:ext cx="314925" cy="153075"/>
            </a:xfrm>
            <a:custGeom>
              <a:avLst/>
              <a:gdLst/>
              <a:ahLst/>
              <a:cxnLst/>
              <a:rect l="l" t="t" r="r" b="b"/>
              <a:pathLst>
                <a:path w="12597" h="6123" extrusionOk="0">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05" name="Google Shape;9705;p79"/>
            <p:cNvSpPr/>
            <p:nvPr/>
          </p:nvSpPr>
          <p:spPr>
            <a:xfrm>
              <a:off x="1212475" y="2137450"/>
              <a:ext cx="137950" cy="304275"/>
            </a:xfrm>
            <a:custGeom>
              <a:avLst/>
              <a:gdLst/>
              <a:ahLst/>
              <a:cxnLst/>
              <a:rect l="l" t="t" r="r" b="b"/>
              <a:pathLst>
                <a:path w="5518" h="12171" extrusionOk="0">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06" name="Google Shape;9706;p79"/>
            <p:cNvSpPr/>
            <p:nvPr/>
          </p:nvSpPr>
          <p:spPr>
            <a:xfrm>
              <a:off x="924450" y="2204450"/>
              <a:ext cx="139300" cy="304275"/>
            </a:xfrm>
            <a:custGeom>
              <a:avLst/>
              <a:gdLst/>
              <a:ahLst/>
              <a:cxnLst/>
              <a:rect l="l" t="t" r="r" b="b"/>
              <a:pathLst>
                <a:path w="5572" h="12171" extrusionOk="0">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707" name="Google Shape;9707;p79"/>
          <p:cNvGrpSpPr/>
          <p:nvPr/>
        </p:nvGrpSpPr>
        <p:grpSpPr>
          <a:xfrm>
            <a:off x="5878556" y="3539558"/>
            <a:ext cx="342580" cy="337915"/>
            <a:chOff x="2084100" y="4400250"/>
            <a:chExt cx="486550" cy="479925"/>
          </a:xfrm>
        </p:grpSpPr>
        <p:sp>
          <p:nvSpPr>
            <p:cNvPr id="9708" name="Google Shape;9708;p79"/>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09" name="Google Shape;9709;p79"/>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10" name="Google Shape;9710;p79"/>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11" name="Google Shape;9711;p79"/>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12" name="Google Shape;9712;p79"/>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13" name="Google Shape;9713;p79"/>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714" name="Google Shape;9714;p79"/>
          <p:cNvGrpSpPr/>
          <p:nvPr/>
        </p:nvGrpSpPr>
        <p:grpSpPr>
          <a:xfrm>
            <a:off x="6744555" y="3538881"/>
            <a:ext cx="275057" cy="339271"/>
            <a:chOff x="3330525" y="4399275"/>
            <a:chExt cx="390650" cy="481850"/>
          </a:xfrm>
        </p:grpSpPr>
        <p:sp>
          <p:nvSpPr>
            <p:cNvPr id="9715" name="Google Shape;9715;p79"/>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16" name="Google Shape;9716;p79"/>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17" name="Google Shape;9717;p79"/>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18" name="Google Shape;9718;p79"/>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19" name="Google Shape;9719;p79"/>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20" name="Google Shape;9720;p79"/>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21" name="Google Shape;9721;p79"/>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722" name="Google Shape;9722;p79"/>
          <p:cNvGrpSpPr/>
          <p:nvPr/>
        </p:nvGrpSpPr>
        <p:grpSpPr>
          <a:xfrm>
            <a:off x="7169084" y="3538890"/>
            <a:ext cx="253265" cy="339253"/>
            <a:chOff x="3938800" y="4399275"/>
            <a:chExt cx="359700" cy="481825"/>
          </a:xfrm>
        </p:grpSpPr>
        <p:sp>
          <p:nvSpPr>
            <p:cNvPr id="9723" name="Google Shape;9723;p79"/>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24" name="Google Shape;9724;p79"/>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25" name="Google Shape;9725;p79"/>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26" name="Google Shape;9726;p79"/>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27" name="Google Shape;9727;p79"/>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728" name="Google Shape;9728;p79"/>
          <p:cNvGrpSpPr/>
          <p:nvPr/>
        </p:nvGrpSpPr>
        <p:grpSpPr>
          <a:xfrm>
            <a:off x="7639862" y="3538890"/>
            <a:ext cx="159039" cy="339253"/>
            <a:chOff x="4584850" y="4399275"/>
            <a:chExt cx="225875" cy="481825"/>
          </a:xfrm>
        </p:grpSpPr>
        <p:sp>
          <p:nvSpPr>
            <p:cNvPr id="9729" name="Google Shape;9729;p79"/>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30" name="Google Shape;9730;p79"/>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731" name="Google Shape;9731;p79"/>
          <p:cNvGrpSpPr/>
          <p:nvPr/>
        </p:nvGrpSpPr>
        <p:grpSpPr>
          <a:xfrm>
            <a:off x="6712457" y="3166412"/>
            <a:ext cx="339253" cy="258369"/>
            <a:chOff x="3271200" y="3863875"/>
            <a:chExt cx="481825" cy="366950"/>
          </a:xfrm>
        </p:grpSpPr>
        <p:sp>
          <p:nvSpPr>
            <p:cNvPr id="9732" name="Google Shape;9732;p79"/>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33" name="Google Shape;9733;p79"/>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9734" name="Google Shape;9734;p79"/>
          <p:cNvSpPr/>
          <p:nvPr/>
        </p:nvSpPr>
        <p:spPr>
          <a:xfrm>
            <a:off x="7957998" y="3538820"/>
            <a:ext cx="372275" cy="339112"/>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9735" name="Google Shape;9735;p79"/>
          <p:cNvGrpSpPr/>
          <p:nvPr/>
        </p:nvGrpSpPr>
        <p:grpSpPr>
          <a:xfrm>
            <a:off x="1049680" y="3951795"/>
            <a:ext cx="339253" cy="339253"/>
            <a:chOff x="5642550" y="4399275"/>
            <a:chExt cx="481825" cy="481825"/>
          </a:xfrm>
        </p:grpSpPr>
        <p:sp>
          <p:nvSpPr>
            <p:cNvPr id="9736" name="Google Shape;9736;p79"/>
            <p:cNvSpPr/>
            <p:nvPr/>
          </p:nvSpPr>
          <p:spPr>
            <a:xfrm>
              <a:off x="5642550" y="4399275"/>
              <a:ext cx="481825" cy="481825"/>
            </a:xfrm>
            <a:custGeom>
              <a:avLst/>
              <a:gdLst/>
              <a:ahLst/>
              <a:cxnLst/>
              <a:rect l="l" t="t" r="r" b="b"/>
              <a:pathLst>
                <a:path w="19273" h="19273" extrusionOk="0">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37" name="Google Shape;9737;p79"/>
            <p:cNvSpPr/>
            <p:nvPr/>
          </p:nvSpPr>
          <p:spPr>
            <a:xfrm>
              <a:off x="5756375" y="4626100"/>
              <a:ext cx="254100" cy="28275"/>
            </a:xfrm>
            <a:custGeom>
              <a:avLst/>
              <a:gdLst/>
              <a:ahLst/>
              <a:cxnLst/>
              <a:rect l="l" t="t" r="r" b="b"/>
              <a:pathLst>
                <a:path w="10164" h="1131" extrusionOk="0">
                  <a:moveTo>
                    <a:pt x="1" y="1"/>
                  </a:moveTo>
                  <a:lnTo>
                    <a:pt x="1" y="1130"/>
                  </a:lnTo>
                  <a:lnTo>
                    <a:pt x="10164" y="1130"/>
                  </a:lnTo>
                  <a:lnTo>
                    <a:pt x="101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738" name="Google Shape;9738;p79"/>
          <p:cNvGrpSpPr/>
          <p:nvPr/>
        </p:nvGrpSpPr>
        <p:grpSpPr>
          <a:xfrm>
            <a:off x="2859815" y="3963703"/>
            <a:ext cx="363316" cy="315437"/>
            <a:chOff x="6218300" y="4416175"/>
            <a:chExt cx="516000" cy="448000"/>
          </a:xfrm>
        </p:grpSpPr>
        <p:sp>
          <p:nvSpPr>
            <p:cNvPr id="9739" name="Google Shape;9739;p79"/>
            <p:cNvSpPr/>
            <p:nvPr/>
          </p:nvSpPr>
          <p:spPr>
            <a:xfrm>
              <a:off x="6462150" y="4525375"/>
              <a:ext cx="28250" cy="141250"/>
            </a:xfrm>
            <a:custGeom>
              <a:avLst/>
              <a:gdLst/>
              <a:ahLst/>
              <a:cxnLst/>
              <a:rect l="l" t="t" r="r" b="b"/>
              <a:pathLst>
                <a:path w="1130" h="5650" extrusionOk="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40" name="Google Shape;9740;p79"/>
            <p:cNvSpPr/>
            <p:nvPr/>
          </p:nvSpPr>
          <p:spPr>
            <a:xfrm>
              <a:off x="6218300" y="4416175"/>
              <a:ext cx="516000" cy="448000"/>
            </a:xfrm>
            <a:custGeom>
              <a:avLst/>
              <a:gdLst/>
              <a:ahLst/>
              <a:cxnLst/>
              <a:rect l="l" t="t" r="r" b="b"/>
              <a:pathLst>
                <a:path w="20640" h="17920" extrusionOk="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41" name="Google Shape;9741;p79"/>
            <p:cNvSpPr/>
            <p:nvPr/>
          </p:nvSpPr>
          <p:spPr>
            <a:xfrm>
              <a:off x="6462150" y="4751225"/>
              <a:ext cx="28250" cy="28250"/>
            </a:xfrm>
            <a:custGeom>
              <a:avLst/>
              <a:gdLst/>
              <a:ahLst/>
              <a:cxnLst/>
              <a:rect l="l" t="t" r="r" b="b"/>
              <a:pathLst>
                <a:path w="1130" h="1130" extrusionOk="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742" name="Google Shape;9742;p79"/>
          <p:cNvGrpSpPr/>
          <p:nvPr/>
        </p:nvGrpSpPr>
        <p:grpSpPr>
          <a:xfrm>
            <a:off x="5918879" y="3951792"/>
            <a:ext cx="339253" cy="339253"/>
            <a:chOff x="899850" y="4992125"/>
            <a:chExt cx="481825" cy="481825"/>
          </a:xfrm>
        </p:grpSpPr>
        <p:sp>
          <p:nvSpPr>
            <p:cNvPr id="9743" name="Google Shape;9743;p79"/>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44" name="Google Shape;9744;p79"/>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45" name="Google Shape;9745;p79"/>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746" name="Google Shape;9746;p79"/>
          <p:cNvGrpSpPr/>
          <p:nvPr/>
        </p:nvGrpSpPr>
        <p:grpSpPr>
          <a:xfrm>
            <a:off x="5461708" y="3951792"/>
            <a:ext cx="339253" cy="339253"/>
            <a:chOff x="1492675" y="4992125"/>
            <a:chExt cx="481825" cy="481825"/>
          </a:xfrm>
        </p:grpSpPr>
        <p:sp>
          <p:nvSpPr>
            <p:cNvPr id="9747" name="Google Shape;9747;p79"/>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48" name="Google Shape;9748;p79"/>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749" name="Google Shape;9749;p79"/>
          <p:cNvGrpSpPr/>
          <p:nvPr/>
        </p:nvGrpSpPr>
        <p:grpSpPr>
          <a:xfrm>
            <a:off x="5004462" y="3951792"/>
            <a:ext cx="339253" cy="339253"/>
            <a:chOff x="2085525" y="4992125"/>
            <a:chExt cx="481825" cy="481825"/>
          </a:xfrm>
        </p:grpSpPr>
        <p:sp>
          <p:nvSpPr>
            <p:cNvPr id="9750" name="Google Shape;9750;p79"/>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51" name="Google Shape;9751;p79"/>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752" name="Google Shape;9752;p79"/>
          <p:cNvGrpSpPr/>
          <p:nvPr/>
        </p:nvGrpSpPr>
        <p:grpSpPr>
          <a:xfrm>
            <a:off x="6833221" y="3951792"/>
            <a:ext cx="339253" cy="339253"/>
            <a:chOff x="2678350" y="4992125"/>
            <a:chExt cx="481825" cy="481825"/>
          </a:xfrm>
        </p:grpSpPr>
        <p:sp>
          <p:nvSpPr>
            <p:cNvPr id="9753" name="Google Shape;9753;p79"/>
            <p:cNvSpPr/>
            <p:nvPr/>
          </p:nvSpPr>
          <p:spPr>
            <a:xfrm>
              <a:off x="2975725" y="5079150"/>
              <a:ext cx="56475" cy="309125"/>
            </a:xfrm>
            <a:custGeom>
              <a:avLst/>
              <a:gdLst/>
              <a:ahLst/>
              <a:cxnLst/>
              <a:rect l="l" t="t" r="r" b="b"/>
              <a:pathLst>
                <a:path w="2259" h="12365" extrusionOk="0">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54" name="Google Shape;9754;p79"/>
            <p:cNvSpPr/>
            <p:nvPr/>
          </p:nvSpPr>
          <p:spPr>
            <a:xfrm>
              <a:off x="2806350" y="5162500"/>
              <a:ext cx="84700" cy="225775"/>
            </a:xfrm>
            <a:custGeom>
              <a:avLst/>
              <a:gdLst/>
              <a:ahLst/>
              <a:cxnLst/>
              <a:rect l="l" t="t" r="r" b="b"/>
              <a:pathLst>
                <a:path w="3388" h="9031" extrusionOk="0">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55" name="Google Shape;9755;p79"/>
            <p:cNvSpPr/>
            <p:nvPr/>
          </p:nvSpPr>
          <p:spPr>
            <a:xfrm>
              <a:off x="2678350" y="4992125"/>
              <a:ext cx="481825" cy="481825"/>
            </a:xfrm>
            <a:custGeom>
              <a:avLst/>
              <a:gdLst/>
              <a:ahLst/>
              <a:cxnLst/>
              <a:rect l="l" t="t" r="r" b="b"/>
              <a:pathLst>
                <a:path w="19273" h="19273" extrusionOk="0">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756" name="Google Shape;9756;p79"/>
          <p:cNvGrpSpPr/>
          <p:nvPr/>
        </p:nvGrpSpPr>
        <p:grpSpPr>
          <a:xfrm>
            <a:off x="4628816" y="3951792"/>
            <a:ext cx="339253" cy="339253"/>
            <a:chOff x="3271200" y="4992125"/>
            <a:chExt cx="481825" cy="481825"/>
          </a:xfrm>
        </p:grpSpPr>
        <p:sp>
          <p:nvSpPr>
            <p:cNvPr id="9757" name="Google Shape;9757;p79"/>
            <p:cNvSpPr/>
            <p:nvPr/>
          </p:nvSpPr>
          <p:spPr>
            <a:xfrm>
              <a:off x="3497950" y="5106025"/>
              <a:ext cx="28250" cy="28250"/>
            </a:xfrm>
            <a:custGeom>
              <a:avLst/>
              <a:gdLst/>
              <a:ahLst/>
              <a:cxnLst/>
              <a:rect l="l" t="t" r="r" b="b"/>
              <a:pathLst>
                <a:path w="1130" h="1130" extrusionOk="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58" name="Google Shape;9758;p79"/>
            <p:cNvSpPr/>
            <p:nvPr/>
          </p:nvSpPr>
          <p:spPr>
            <a:xfrm>
              <a:off x="3497950" y="5218950"/>
              <a:ext cx="28250" cy="141175"/>
            </a:xfrm>
            <a:custGeom>
              <a:avLst/>
              <a:gdLst/>
              <a:ahLst/>
              <a:cxnLst/>
              <a:rect l="l" t="t" r="r" b="b"/>
              <a:pathLst>
                <a:path w="1130" h="5647" extrusionOk="0">
                  <a:moveTo>
                    <a:pt x="0" y="0"/>
                  </a:moveTo>
                  <a:lnTo>
                    <a:pt x="0" y="5647"/>
                  </a:lnTo>
                  <a:lnTo>
                    <a:pt x="1130" y="5647"/>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59" name="Google Shape;9759;p79"/>
            <p:cNvSpPr/>
            <p:nvPr/>
          </p:nvSpPr>
          <p:spPr>
            <a:xfrm>
              <a:off x="3271200" y="4992125"/>
              <a:ext cx="481825" cy="481825"/>
            </a:xfrm>
            <a:custGeom>
              <a:avLst/>
              <a:gdLst/>
              <a:ahLst/>
              <a:cxnLst/>
              <a:rect l="l" t="t" r="r" b="b"/>
              <a:pathLst>
                <a:path w="19273" h="19273" extrusionOk="0">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760" name="Google Shape;9760;p79"/>
          <p:cNvGrpSpPr/>
          <p:nvPr/>
        </p:nvGrpSpPr>
        <p:grpSpPr>
          <a:xfrm>
            <a:off x="7290263" y="3952822"/>
            <a:ext cx="339411" cy="337193"/>
            <a:chOff x="3863900" y="4993625"/>
            <a:chExt cx="482050" cy="478900"/>
          </a:xfrm>
        </p:grpSpPr>
        <p:sp>
          <p:nvSpPr>
            <p:cNvPr id="9761" name="Google Shape;9761;p79"/>
            <p:cNvSpPr/>
            <p:nvPr/>
          </p:nvSpPr>
          <p:spPr>
            <a:xfrm>
              <a:off x="3877525"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62" name="Google Shape;9762;p79"/>
            <p:cNvSpPr/>
            <p:nvPr/>
          </p:nvSpPr>
          <p:spPr>
            <a:xfrm>
              <a:off x="4113750" y="5133350"/>
              <a:ext cx="232200" cy="339175"/>
            </a:xfrm>
            <a:custGeom>
              <a:avLst/>
              <a:gdLst/>
              <a:ahLst/>
              <a:cxnLst/>
              <a:rect l="l" t="t" r="r" b="b"/>
              <a:pathLst>
                <a:path w="9288" h="13567" extrusionOk="0">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63" name="Google Shape;9763;p79"/>
            <p:cNvSpPr/>
            <p:nvPr/>
          </p:nvSpPr>
          <p:spPr>
            <a:xfrm>
              <a:off x="3998800" y="4993625"/>
              <a:ext cx="334125" cy="168500"/>
            </a:xfrm>
            <a:custGeom>
              <a:avLst/>
              <a:gdLst/>
              <a:ahLst/>
              <a:cxnLst/>
              <a:rect l="l" t="t" r="r" b="b"/>
              <a:pathLst>
                <a:path w="13365" h="6740" extrusionOk="0">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64" name="Google Shape;9764;p79"/>
            <p:cNvSpPr/>
            <p:nvPr/>
          </p:nvSpPr>
          <p:spPr>
            <a:xfrm>
              <a:off x="3863900" y="5132450"/>
              <a:ext cx="221650" cy="339925"/>
            </a:xfrm>
            <a:custGeom>
              <a:avLst/>
              <a:gdLst/>
              <a:ahLst/>
              <a:cxnLst/>
              <a:rect l="l" t="t" r="r" b="b"/>
              <a:pathLst>
                <a:path w="8866" h="13597" extrusionOk="0">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765" name="Google Shape;9765;p79"/>
          <p:cNvGrpSpPr/>
          <p:nvPr/>
        </p:nvGrpSpPr>
        <p:grpSpPr>
          <a:xfrm>
            <a:off x="7747437" y="3952822"/>
            <a:ext cx="339411" cy="337193"/>
            <a:chOff x="4456725" y="4993625"/>
            <a:chExt cx="482050" cy="478900"/>
          </a:xfrm>
        </p:grpSpPr>
        <p:sp>
          <p:nvSpPr>
            <p:cNvPr id="9766" name="Google Shape;9766;p79"/>
            <p:cNvSpPr/>
            <p:nvPr/>
          </p:nvSpPr>
          <p:spPr>
            <a:xfrm>
              <a:off x="4470350" y="5058825"/>
              <a:ext cx="315450" cy="164750"/>
            </a:xfrm>
            <a:custGeom>
              <a:avLst/>
              <a:gdLst/>
              <a:ahLst/>
              <a:cxnLst/>
              <a:rect l="l" t="t" r="r" b="b"/>
              <a:pathLst>
                <a:path w="12618" h="6590" extrusionOk="0">
                  <a:moveTo>
                    <a:pt x="3647" y="1"/>
                  </a:moveTo>
                  <a:lnTo>
                    <a:pt x="169" y="1846"/>
                  </a:lnTo>
                  <a:cubicBezTo>
                    <a:pt x="109" y="1877"/>
                    <a:pt x="52" y="1913"/>
                    <a:pt x="1" y="1952"/>
                  </a:cubicBezTo>
                  <a:lnTo>
                    <a:pt x="8893" y="6589"/>
                  </a:lnTo>
                  <a:lnTo>
                    <a:pt x="12618"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67" name="Google Shape;9767;p79"/>
            <p:cNvSpPr/>
            <p:nvPr/>
          </p:nvSpPr>
          <p:spPr>
            <a:xfrm>
              <a:off x="4706575" y="5133350"/>
              <a:ext cx="232200" cy="339175"/>
            </a:xfrm>
            <a:custGeom>
              <a:avLst/>
              <a:gdLst/>
              <a:ahLst/>
              <a:cxnLst/>
              <a:rect l="l" t="t" r="r" b="b"/>
              <a:pathLst>
                <a:path w="9288" h="13567" extrusionOk="0">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68" name="Google Shape;9768;p79"/>
            <p:cNvSpPr/>
            <p:nvPr/>
          </p:nvSpPr>
          <p:spPr>
            <a:xfrm>
              <a:off x="4591625" y="4993625"/>
              <a:ext cx="334125" cy="168500"/>
            </a:xfrm>
            <a:custGeom>
              <a:avLst/>
              <a:gdLst/>
              <a:ahLst/>
              <a:cxnLst/>
              <a:rect l="l" t="t" r="r" b="b"/>
              <a:pathLst>
                <a:path w="13365" h="6740" extrusionOk="0">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69" name="Google Shape;9769;p79"/>
            <p:cNvSpPr/>
            <p:nvPr/>
          </p:nvSpPr>
          <p:spPr>
            <a:xfrm>
              <a:off x="4456725" y="5132450"/>
              <a:ext cx="221650" cy="339925"/>
            </a:xfrm>
            <a:custGeom>
              <a:avLst/>
              <a:gdLst/>
              <a:ahLst/>
              <a:cxnLst/>
              <a:rect l="l" t="t" r="r" b="b"/>
              <a:pathLst>
                <a:path w="8866" h="13597" extrusionOk="0">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770" name="Google Shape;9770;p79"/>
          <p:cNvGrpSpPr/>
          <p:nvPr/>
        </p:nvGrpSpPr>
        <p:grpSpPr>
          <a:xfrm>
            <a:off x="7549755" y="2297783"/>
            <a:ext cx="339253" cy="318042"/>
            <a:chOff x="4456875" y="2635825"/>
            <a:chExt cx="481825" cy="451700"/>
          </a:xfrm>
        </p:grpSpPr>
        <p:sp>
          <p:nvSpPr>
            <p:cNvPr id="9771" name="Google Shape;9771;p79"/>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72" name="Google Shape;9772;p79"/>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73" name="Google Shape;9773;p79"/>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74" name="Google Shape;9774;p79"/>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75" name="Google Shape;9775;p79"/>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76" name="Google Shape;9776;p79"/>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777" name="Google Shape;9777;p79"/>
          <p:cNvGrpSpPr/>
          <p:nvPr/>
        </p:nvGrpSpPr>
        <p:grpSpPr>
          <a:xfrm>
            <a:off x="6376030" y="3952813"/>
            <a:ext cx="339411" cy="337211"/>
            <a:chOff x="5049575" y="4993600"/>
            <a:chExt cx="482050" cy="478925"/>
          </a:xfrm>
        </p:grpSpPr>
        <p:sp>
          <p:nvSpPr>
            <p:cNvPr id="9778" name="Google Shape;9778;p79"/>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79" name="Google Shape;9779;p79"/>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80" name="Google Shape;9780;p79"/>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81" name="Google Shape;9781;p79"/>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782" name="Google Shape;9782;p79"/>
          <p:cNvGrpSpPr/>
          <p:nvPr/>
        </p:nvGrpSpPr>
        <p:grpSpPr>
          <a:xfrm>
            <a:off x="7551234" y="3125979"/>
            <a:ext cx="336296" cy="339235"/>
            <a:chOff x="4464775" y="3806475"/>
            <a:chExt cx="477625" cy="481800"/>
          </a:xfrm>
        </p:grpSpPr>
        <p:sp>
          <p:nvSpPr>
            <p:cNvPr id="9783" name="Google Shape;9783;p79"/>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84" name="Google Shape;9784;p79"/>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85" name="Google Shape;9785;p79"/>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86" name="Google Shape;9786;p79"/>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87" name="Google Shape;9787;p79"/>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88" name="Google Shape;9788;p79"/>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789" name="Google Shape;9789;p79"/>
          <p:cNvGrpSpPr/>
          <p:nvPr/>
        </p:nvGrpSpPr>
        <p:grpSpPr>
          <a:xfrm>
            <a:off x="6315036" y="3538907"/>
            <a:ext cx="298169" cy="339218"/>
            <a:chOff x="2707950" y="4399325"/>
            <a:chExt cx="423475" cy="481775"/>
          </a:xfrm>
        </p:grpSpPr>
        <p:sp>
          <p:nvSpPr>
            <p:cNvPr id="9790" name="Google Shape;9790;p79"/>
            <p:cNvSpPr/>
            <p:nvPr/>
          </p:nvSpPr>
          <p:spPr>
            <a:xfrm>
              <a:off x="2905550" y="4515000"/>
              <a:ext cx="28275" cy="366100"/>
            </a:xfrm>
            <a:custGeom>
              <a:avLst/>
              <a:gdLst/>
              <a:ahLst/>
              <a:cxnLst/>
              <a:rect l="l" t="t" r="r" b="b"/>
              <a:pathLst>
                <a:path w="1131" h="14644" extrusionOk="0">
                  <a:moveTo>
                    <a:pt x="1" y="0"/>
                  </a:moveTo>
                  <a:lnTo>
                    <a:pt x="1" y="14644"/>
                  </a:lnTo>
                  <a:lnTo>
                    <a:pt x="1130" y="14644"/>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91" name="Google Shape;9791;p79"/>
            <p:cNvSpPr/>
            <p:nvPr/>
          </p:nvSpPr>
          <p:spPr>
            <a:xfrm>
              <a:off x="2962025" y="4710725"/>
              <a:ext cx="141175" cy="29225"/>
            </a:xfrm>
            <a:custGeom>
              <a:avLst/>
              <a:gdLst/>
              <a:ahLst/>
              <a:cxnLst/>
              <a:rect l="l" t="t" r="r" b="b"/>
              <a:pathLst>
                <a:path w="5647" h="1169" extrusionOk="0">
                  <a:moveTo>
                    <a:pt x="0" y="0"/>
                  </a:moveTo>
                  <a:lnTo>
                    <a:pt x="0" y="1169"/>
                  </a:lnTo>
                  <a:lnTo>
                    <a:pt x="5646" y="1169"/>
                  </a:ln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92" name="Google Shape;9792;p79"/>
            <p:cNvSpPr/>
            <p:nvPr/>
          </p:nvSpPr>
          <p:spPr>
            <a:xfrm>
              <a:off x="2962025" y="4768175"/>
              <a:ext cx="141175" cy="112925"/>
            </a:xfrm>
            <a:custGeom>
              <a:avLst/>
              <a:gdLst/>
              <a:ahLst/>
              <a:cxnLst/>
              <a:rect l="l" t="t" r="r" b="b"/>
              <a:pathLst>
                <a:path w="5647" h="4517" extrusionOk="0">
                  <a:moveTo>
                    <a:pt x="0" y="0"/>
                  </a:moveTo>
                  <a:lnTo>
                    <a:pt x="0" y="4517"/>
                  </a:lnTo>
                  <a:lnTo>
                    <a:pt x="3951" y="4517"/>
                  </a:lnTo>
                  <a:cubicBezTo>
                    <a:pt x="4888" y="4517"/>
                    <a:pt x="5646" y="3758"/>
                    <a:pt x="5646" y="2825"/>
                  </a:cubicBez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93" name="Google Shape;9793;p79"/>
            <p:cNvSpPr/>
            <p:nvPr/>
          </p:nvSpPr>
          <p:spPr>
            <a:xfrm>
              <a:off x="2736175" y="4710725"/>
              <a:ext cx="141175" cy="29225"/>
            </a:xfrm>
            <a:custGeom>
              <a:avLst/>
              <a:gdLst/>
              <a:ahLst/>
              <a:cxnLst/>
              <a:rect l="l" t="t" r="r" b="b"/>
              <a:pathLst>
                <a:path w="5647" h="1169" extrusionOk="0">
                  <a:moveTo>
                    <a:pt x="1" y="0"/>
                  </a:moveTo>
                  <a:lnTo>
                    <a:pt x="1" y="1169"/>
                  </a:lnTo>
                  <a:lnTo>
                    <a:pt x="5647" y="1169"/>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94" name="Google Shape;9794;p79"/>
            <p:cNvSpPr/>
            <p:nvPr/>
          </p:nvSpPr>
          <p:spPr>
            <a:xfrm>
              <a:off x="2736175" y="4768175"/>
              <a:ext cx="141175" cy="112925"/>
            </a:xfrm>
            <a:custGeom>
              <a:avLst/>
              <a:gdLst/>
              <a:ahLst/>
              <a:cxnLst/>
              <a:rect l="l" t="t" r="r" b="b"/>
              <a:pathLst>
                <a:path w="5647" h="4517" extrusionOk="0">
                  <a:moveTo>
                    <a:pt x="1" y="0"/>
                  </a:moveTo>
                  <a:lnTo>
                    <a:pt x="1" y="2825"/>
                  </a:lnTo>
                  <a:cubicBezTo>
                    <a:pt x="1" y="3758"/>
                    <a:pt x="759" y="4517"/>
                    <a:pt x="1693" y="4517"/>
                  </a:cubicBezTo>
                  <a:lnTo>
                    <a:pt x="5647" y="4517"/>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95" name="Google Shape;9795;p79"/>
            <p:cNvSpPr/>
            <p:nvPr/>
          </p:nvSpPr>
          <p:spPr>
            <a:xfrm>
              <a:off x="2707950" y="4515075"/>
              <a:ext cx="169400" cy="82825"/>
            </a:xfrm>
            <a:custGeom>
              <a:avLst/>
              <a:gdLst/>
              <a:ahLst/>
              <a:cxnLst/>
              <a:rect l="l" t="t" r="r" b="b"/>
              <a:pathLst>
                <a:path w="6776" h="3313" extrusionOk="0">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96" name="Google Shape;9796;p79"/>
            <p:cNvSpPr/>
            <p:nvPr/>
          </p:nvSpPr>
          <p:spPr>
            <a:xfrm>
              <a:off x="2736175" y="4626025"/>
              <a:ext cx="141175" cy="56500"/>
            </a:xfrm>
            <a:custGeom>
              <a:avLst/>
              <a:gdLst/>
              <a:ahLst/>
              <a:cxnLst/>
              <a:rect l="l" t="t" r="r" b="b"/>
              <a:pathLst>
                <a:path w="5647" h="2260" extrusionOk="0">
                  <a:moveTo>
                    <a:pt x="1" y="1"/>
                  </a:moveTo>
                  <a:lnTo>
                    <a:pt x="1" y="2259"/>
                  </a:lnTo>
                  <a:lnTo>
                    <a:pt x="5647" y="2259"/>
                  </a:lnTo>
                  <a:lnTo>
                    <a:pt x="5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97" name="Google Shape;9797;p79"/>
            <p:cNvSpPr/>
            <p:nvPr/>
          </p:nvSpPr>
          <p:spPr>
            <a:xfrm>
              <a:off x="2850525" y="4430375"/>
              <a:ext cx="138325" cy="56500"/>
            </a:xfrm>
            <a:custGeom>
              <a:avLst/>
              <a:gdLst/>
              <a:ahLst/>
              <a:cxnLst/>
              <a:rect l="l" t="t" r="r" b="b"/>
              <a:pathLst>
                <a:path w="5533" h="2260" extrusionOk="0">
                  <a:moveTo>
                    <a:pt x="2765" y="1"/>
                  </a:moveTo>
                  <a:cubicBezTo>
                    <a:pt x="1500" y="1"/>
                    <a:pt x="275" y="916"/>
                    <a:pt x="1" y="2259"/>
                  </a:cubicBezTo>
                  <a:lnTo>
                    <a:pt x="5532" y="2259"/>
                  </a:lnTo>
                  <a:cubicBezTo>
                    <a:pt x="5258" y="910"/>
                    <a:pt x="4030" y="1"/>
                    <a:pt x="2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98" name="Google Shape;9798;p79"/>
            <p:cNvSpPr/>
            <p:nvPr/>
          </p:nvSpPr>
          <p:spPr>
            <a:xfrm>
              <a:off x="2974300" y="4399350"/>
              <a:ext cx="129650" cy="87525"/>
            </a:xfrm>
            <a:custGeom>
              <a:avLst/>
              <a:gdLst/>
              <a:ahLst/>
              <a:cxnLst/>
              <a:rect l="l" t="t" r="r" b="b"/>
              <a:pathLst>
                <a:path w="5186" h="3501" extrusionOk="0">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99" name="Google Shape;9799;p79"/>
            <p:cNvSpPr/>
            <p:nvPr/>
          </p:nvSpPr>
          <p:spPr>
            <a:xfrm>
              <a:off x="2735425" y="4399325"/>
              <a:ext cx="129650" cy="87475"/>
            </a:xfrm>
            <a:custGeom>
              <a:avLst/>
              <a:gdLst/>
              <a:ahLst/>
              <a:cxnLst/>
              <a:rect l="l" t="t" r="r" b="b"/>
              <a:pathLst>
                <a:path w="5186" h="3499" extrusionOk="0">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800" name="Google Shape;9800;p79"/>
            <p:cNvSpPr/>
            <p:nvPr/>
          </p:nvSpPr>
          <p:spPr>
            <a:xfrm>
              <a:off x="2962025" y="4515075"/>
              <a:ext cx="169400" cy="82825"/>
            </a:xfrm>
            <a:custGeom>
              <a:avLst/>
              <a:gdLst/>
              <a:ahLst/>
              <a:cxnLst/>
              <a:rect l="l" t="t" r="r" b="b"/>
              <a:pathLst>
                <a:path w="6776" h="3313" extrusionOk="0">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801" name="Google Shape;9801;p79"/>
            <p:cNvSpPr/>
            <p:nvPr/>
          </p:nvSpPr>
          <p:spPr>
            <a:xfrm>
              <a:off x="2962025" y="4626025"/>
              <a:ext cx="141175" cy="56500"/>
            </a:xfrm>
            <a:custGeom>
              <a:avLst/>
              <a:gdLst/>
              <a:ahLst/>
              <a:cxnLst/>
              <a:rect l="l" t="t" r="r" b="b"/>
              <a:pathLst>
                <a:path w="5647" h="2260" extrusionOk="0">
                  <a:moveTo>
                    <a:pt x="0" y="1"/>
                  </a:moveTo>
                  <a:lnTo>
                    <a:pt x="0" y="2259"/>
                  </a:lnTo>
                  <a:lnTo>
                    <a:pt x="5646" y="2259"/>
                  </a:lnTo>
                  <a:lnTo>
                    <a:pt x="56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805"/>
        <p:cNvGrpSpPr/>
        <p:nvPr/>
      </p:nvGrpSpPr>
      <p:grpSpPr>
        <a:xfrm>
          <a:off x="0" y="0"/>
          <a:ext cx="0" cy="0"/>
          <a:chOff x="0" y="0"/>
          <a:chExt cx="0" cy="0"/>
        </a:xfrm>
      </p:grpSpPr>
      <p:sp>
        <p:nvSpPr>
          <p:cNvPr id="9806" name="Google Shape;9806;p80"/>
          <p:cNvSpPr txBox="1">
            <a:spLocks noGrp="1"/>
          </p:cNvSpPr>
          <p:nvPr>
            <p:ph type="title" idx="4294967295"/>
          </p:nvPr>
        </p:nvSpPr>
        <p:spPr>
          <a:xfrm>
            <a:off x="849675" y="94792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Educational 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9807" name="Google Shape;9807;p80"/>
          <p:cNvSpPr txBox="1">
            <a:spLocks noGrp="1"/>
          </p:cNvSpPr>
          <p:nvPr>
            <p:ph type="title" idx="4294967295"/>
          </p:nvPr>
        </p:nvSpPr>
        <p:spPr>
          <a:xfrm>
            <a:off x="4858400" y="94792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Medical Icons</a:t>
            </a:r>
            <a:endParaRPr>
              <a:solidFill>
                <a:srgbClr val="FFFFFF"/>
              </a:solidFill>
              <a:latin typeface="Arial"/>
              <a:ea typeface="Arial"/>
              <a:cs typeface="Arial"/>
              <a:sym typeface="Arial"/>
            </a:endParaRPr>
          </a:p>
        </p:txBody>
      </p:sp>
      <p:grpSp>
        <p:nvGrpSpPr>
          <p:cNvPr id="9808" name="Google Shape;9808;p80"/>
          <p:cNvGrpSpPr/>
          <p:nvPr/>
        </p:nvGrpSpPr>
        <p:grpSpPr>
          <a:xfrm>
            <a:off x="876361" y="1533504"/>
            <a:ext cx="322099" cy="370529"/>
            <a:chOff x="-42971725" y="3217825"/>
            <a:chExt cx="275675" cy="317125"/>
          </a:xfrm>
        </p:grpSpPr>
        <p:sp>
          <p:nvSpPr>
            <p:cNvPr id="9809" name="Google Shape;9809;p80"/>
            <p:cNvSpPr/>
            <p:nvPr/>
          </p:nvSpPr>
          <p:spPr>
            <a:xfrm>
              <a:off x="-42951250" y="3279250"/>
              <a:ext cx="233950" cy="152050"/>
            </a:xfrm>
            <a:custGeom>
              <a:avLst/>
              <a:gdLst/>
              <a:ahLst/>
              <a:cxnLst/>
              <a:rect l="l" t="t" r="r" b="b"/>
              <a:pathLst>
                <a:path w="9358" h="6082" extrusionOk="0">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0" name="Google Shape;9810;p80"/>
            <p:cNvSpPr/>
            <p:nvPr/>
          </p:nvSpPr>
          <p:spPr>
            <a:xfrm>
              <a:off x="-42971725" y="3451750"/>
              <a:ext cx="275675" cy="83200"/>
            </a:xfrm>
            <a:custGeom>
              <a:avLst/>
              <a:gdLst/>
              <a:ahLst/>
              <a:cxnLst/>
              <a:rect l="l" t="t" r="r" b="b"/>
              <a:pathLst>
                <a:path w="11027" h="3328" extrusionOk="0">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1" name="Google Shape;9811;p80"/>
            <p:cNvSpPr/>
            <p:nvPr/>
          </p:nvSpPr>
          <p:spPr>
            <a:xfrm>
              <a:off x="-42866975" y="3217825"/>
              <a:ext cx="63025" cy="40975"/>
            </a:xfrm>
            <a:custGeom>
              <a:avLst/>
              <a:gdLst/>
              <a:ahLst/>
              <a:cxnLst/>
              <a:rect l="l" t="t" r="r" b="b"/>
              <a:pathLst>
                <a:path w="2521" h="1639" extrusionOk="0">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12" name="Google Shape;9812;p80"/>
          <p:cNvGrpSpPr/>
          <p:nvPr/>
        </p:nvGrpSpPr>
        <p:grpSpPr>
          <a:xfrm>
            <a:off x="848276" y="2002160"/>
            <a:ext cx="378270" cy="337551"/>
            <a:chOff x="-42996150" y="3612600"/>
            <a:chExt cx="323750" cy="288900"/>
          </a:xfrm>
        </p:grpSpPr>
        <p:sp>
          <p:nvSpPr>
            <p:cNvPr id="9813" name="Google Shape;9813;p80"/>
            <p:cNvSpPr/>
            <p:nvPr/>
          </p:nvSpPr>
          <p:spPr>
            <a:xfrm>
              <a:off x="-42914225" y="3612600"/>
              <a:ext cx="241825" cy="239275"/>
            </a:xfrm>
            <a:custGeom>
              <a:avLst/>
              <a:gdLst/>
              <a:ahLst/>
              <a:cxnLst/>
              <a:rect l="l" t="t" r="r" b="b"/>
              <a:pathLst>
                <a:path w="9673" h="9571" extrusionOk="0">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4" name="Google Shape;9814;p80"/>
            <p:cNvSpPr/>
            <p:nvPr/>
          </p:nvSpPr>
          <p:spPr>
            <a:xfrm>
              <a:off x="-42946525" y="3762850"/>
              <a:ext cx="118950" cy="118950"/>
            </a:xfrm>
            <a:custGeom>
              <a:avLst/>
              <a:gdLst/>
              <a:ahLst/>
              <a:cxnLst/>
              <a:rect l="l" t="t" r="r" b="b"/>
              <a:pathLst>
                <a:path w="4758" h="4758" extrusionOk="0">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5" name="Google Shape;9815;p80"/>
            <p:cNvSpPr/>
            <p:nvPr/>
          </p:nvSpPr>
          <p:spPr>
            <a:xfrm>
              <a:off x="-42996150" y="3855800"/>
              <a:ext cx="78000" cy="45700"/>
            </a:xfrm>
            <a:custGeom>
              <a:avLst/>
              <a:gdLst/>
              <a:ahLst/>
              <a:cxnLst/>
              <a:rect l="l" t="t" r="r" b="b"/>
              <a:pathLst>
                <a:path w="3120" h="1828" extrusionOk="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16" name="Google Shape;9816;p80"/>
          <p:cNvGrpSpPr/>
          <p:nvPr/>
        </p:nvGrpSpPr>
        <p:grpSpPr>
          <a:xfrm>
            <a:off x="851036" y="2411530"/>
            <a:ext cx="372749" cy="370909"/>
            <a:chOff x="-42994575" y="3950300"/>
            <a:chExt cx="319025" cy="317450"/>
          </a:xfrm>
        </p:grpSpPr>
        <p:sp>
          <p:nvSpPr>
            <p:cNvPr id="9817" name="Google Shape;9817;p80"/>
            <p:cNvSpPr/>
            <p:nvPr/>
          </p:nvSpPr>
          <p:spPr>
            <a:xfrm>
              <a:off x="-42930775" y="4225200"/>
              <a:ext cx="191425" cy="42550"/>
            </a:xfrm>
            <a:custGeom>
              <a:avLst/>
              <a:gdLst/>
              <a:ahLst/>
              <a:cxnLst/>
              <a:rect l="l" t="t" r="r" b="b"/>
              <a:pathLst>
                <a:path w="7657" h="1702" extrusionOk="0">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8" name="Google Shape;9818;p80"/>
            <p:cNvSpPr/>
            <p:nvPr/>
          </p:nvSpPr>
          <p:spPr>
            <a:xfrm>
              <a:off x="-42908725" y="4163750"/>
              <a:ext cx="148900" cy="42550"/>
            </a:xfrm>
            <a:custGeom>
              <a:avLst/>
              <a:gdLst/>
              <a:ahLst/>
              <a:cxnLst/>
              <a:rect l="l" t="t" r="r" b="b"/>
              <a:pathLst>
                <a:path w="5956" h="1702" extrusionOk="0">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9" name="Google Shape;9819;p80"/>
            <p:cNvSpPr/>
            <p:nvPr/>
          </p:nvSpPr>
          <p:spPr>
            <a:xfrm>
              <a:off x="-42994575" y="3950300"/>
              <a:ext cx="319025" cy="211125"/>
            </a:xfrm>
            <a:custGeom>
              <a:avLst/>
              <a:gdLst/>
              <a:ahLst/>
              <a:cxnLst/>
              <a:rect l="l" t="t" r="r" b="b"/>
              <a:pathLst>
                <a:path w="12761" h="8445" extrusionOk="0">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20" name="Google Shape;9820;p80"/>
          <p:cNvGrpSpPr/>
          <p:nvPr/>
        </p:nvGrpSpPr>
        <p:grpSpPr>
          <a:xfrm>
            <a:off x="3004431" y="1558362"/>
            <a:ext cx="371785" cy="370879"/>
            <a:chOff x="-41111350" y="3239100"/>
            <a:chExt cx="318200" cy="317425"/>
          </a:xfrm>
        </p:grpSpPr>
        <p:sp>
          <p:nvSpPr>
            <p:cNvPr id="9821" name="Google Shape;9821;p80"/>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2" name="Google Shape;9822;p80"/>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3" name="Google Shape;9823;p80"/>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4" name="Google Shape;9824;p80"/>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25" name="Google Shape;9825;p80"/>
          <p:cNvGrpSpPr/>
          <p:nvPr/>
        </p:nvGrpSpPr>
        <p:grpSpPr>
          <a:xfrm>
            <a:off x="3000751" y="1993894"/>
            <a:ext cx="379146" cy="370967"/>
            <a:chOff x="-41117650" y="3605525"/>
            <a:chExt cx="324500" cy="317500"/>
          </a:xfrm>
        </p:grpSpPr>
        <p:sp>
          <p:nvSpPr>
            <p:cNvPr id="9826" name="Google Shape;9826;p80"/>
            <p:cNvSpPr/>
            <p:nvPr/>
          </p:nvSpPr>
          <p:spPr>
            <a:xfrm>
              <a:off x="-41016850" y="3605525"/>
              <a:ext cx="106350" cy="105375"/>
            </a:xfrm>
            <a:custGeom>
              <a:avLst/>
              <a:gdLst/>
              <a:ahLst/>
              <a:cxnLst/>
              <a:rect l="l" t="t" r="r" b="b"/>
              <a:pathLst>
                <a:path w="4254" h="4215" extrusionOk="0">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7" name="Google Shape;9827;p80"/>
            <p:cNvSpPr/>
            <p:nvPr/>
          </p:nvSpPr>
          <p:spPr>
            <a:xfrm>
              <a:off x="-40900275" y="3721300"/>
              <a:ext cx="107125" cy="105375"/>
            </a:xfrm>
            <a:custGeom>
              <a:avLst/>
              <a:gdLst/>
              <a:ahLst/>
              <a:cxnLst/>
              <a:rect l="l" t="t" r="r" b="b"/>
              <a:pathLst>
                <a:path w="4285" h="4215" extrusionOk="0">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8" name="Google Shape;9828;p80"/>
            <p:cNvSpPr/>
            <p:nvPr/>
          </p:nvSpPr>
          <p:spPr>
            <a:xfrm>
              <a:off x="-41117650" y="3668350"/>
              <a:ext cx="262300" cy="254675"/>
            </a:xfrm>
            <a:custGeom>
              <a:avLst/>
              <a:gdLst/>
              <a:ahLst/>
              <a:cxnLst/>
              <a:rect l="l" t="t" r="r" b="b"/>
              <a:pathLst>
                <a:path w="10492" h="10187" extrusionOk="0">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29" name="Google Shape;9829;p80"/>
          <p:cNvSpPr/>
          <p:nvPr/>
        </p:nvSpPr>
        <p:spPr>
          <a:xfrm>
            <a:off x="3006881" y="2443479"/>
            <a:ext cx="372720" cy="361678"/>
          </a:xfrm>
          <a:custGeom>
            <a:avLst/>
            <a:gdLst/>
            <a:ahLst/>
            <a:cxnLst/>
            <a:rect l="l" t="t" r="r" b="b"/>
            <a:pathLst>
              <a:path w="12760" h="12382" extrusionOk="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830" name="Google Shape;9830;p80"/>
          <p:cNvGrpSpPr/>
          <p:nvPr/>
        </p:nvGrpSpPr>
        <p:grpSpPr>
          <a:xfrm>
            <a:off x="1827005" y="2885417"/>
            <a:ext cx="216271" cy="371814"/>
            <a:chOff x="-39205300" y="3220175"/>
            <a:chExt cx="185100" cy="318225"/>
          </a:xfrm>
        </p:grpSpPr>
        <p:sp>
          <p:nvSpPr>
            <p:cNvPr id="9831" name="Google Shape;9831;p80"/>
            <p:cNvSpPr/>
            <p:nvPr/>
          </p:nvSpPr>
          <p:spPr>
            <a:xfrm>
              <a:off x="-39205300" y="3220175"/>
              <a:ext cx="185100" cy="111875"/>
            </a:xfrm>
            <a:custGeom>
              <a:avLst/>
              <a:gdLst/>
              <a:ahLst/>
              <a:cxnLst/>
              <a:rect l="l" t="t" r="r" b="b"/>
              <a:pathLst>
                <a:path w="7404" h="4475" extrusionOk="0">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2" name="Google Shape;9832;p80"/>
            <p:cNvSpPr/>
            <p:nvPr/>
          </p:nvSpPr>
          <p:spPr>
            <a:xfrm>
              <a:off x="-39184825" y="3353300"/>
              <a:ext cx="144950" cy="185100"/>
            </a:xfrm>
            <a:custGeom>
              <a:avLst/>
              <a:gdLst/>
              <a:ahLst/>
              <a:cxnLst/>
              <a:rect l="l" t="t" r="r" b="b"/>
              <a:pathLst>
                <a:path w="5798" h="7404" extrusionOk="0">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33" name="Google Shape;9833;p80"/>
          <p:cNvGrpSpPr/>
          <p:nvPr/>
        </p:nvGrpSpPr>
        <p:grpSpPr>
          <a:xfrm>
            <a:off x="1792533" y="3345488"/>
            <a:ext cx="300016" cy="369273"/>
            <a:chOff x="-39248625" y="3588600"/>
            <a:chExt cx="256775" cy="316050"/>
          </a:xfrm>
        </p:grpSpPr>
        <p:sp>
          <p:nvSpPr>
            <p:cNvPr id="9834" name="Google Shape;9834;p80"/>
            <p:cNvSpPr/>
            <p:nvPr/>
          </p:nvSpPr>
          <p:spPr>
            <a:xfrm>
              <a:off x="-39248625" y="3588600"/>
              <a:ext cx="256775" cy="316050"/>
            </a:xfrm>
            <a:custGeom>
              <a:avLst/>
              <a:gdLst/>
              <a:ahLst/>
              <a:cxnLst/>
              <a:rect l="l" t="t" r="r" b="b"/>
              <a:pathLst>
                <a:path w="10271" h="12642" extrusionOk="0">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5" name="Google Shape;9835;p80"/>
            <p:cNvSpPr/>
            <p:nvPr/>
          </p:nvSpPr>
          <p:spPr>
            <a:xfrm>
              <a:off x="-39076150" y="3684875"/>
              <a:ext cx="84300" cy="80300"/>
            </a:xfrm>
            <a:custGeom>
              <a:avLst/>
              <a:gdLst/>
              <a:ahLst/>
              <a:cxnLst/>
              <a:rect l="l" t="t" r="r" b="b"/>
              <a:pathLst>
                <a:path w="3372" h="3212" extrusionOk="0">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36" name="Google Shape;9836;p80"/>
          <p:cNvSpPr/>
          <p:nvPr/>
        </p:nvSpPr>
        <p:spPr>
          <a:xfrm>
            <a:off x="1763554" y="3801114"/>
            <a:ext cx="363548" cy="370909"/>
          </a:xfrm>
          <a:custGeom>
            <a:avLst/>
            <a:gdLst/>
            <a:ahLst/>
            <a:cxnLst/>
            <a:rect l="l" t="t" r="r" b="b"/>
            <a:pathLst>
              <a:path w="12446" h="12698" extrusionOk="0">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7" name="Google Shape;9837;p80"/>
          <p:cNvSpPr/>
          <p:nvPr/>
        </p:nvSpPr>
        <p:spPr>
          <a:xfrm>
            <a:off x="3953101" y="2872552"/>
            <a:ext cx="369974" cy="368601"/>
          </a:xfrm>
          <a:custGeom>
            <a:avLst/>
            <a:gdLst/>
            <a:ahLst/>
            <a:cxnLst/>
            <a:rect l="l" t="t" r="r" b="b"/>
            <a:pathLst>
              <a:path w="12666" h="12619" extrusionOk="0">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838" name="Google Shape;9838;p80"/>
          <p:cNvGrpSpPr/>
          <p:nvPr/>
        </p:nvGrpSpPr>
        <p:grpSpPr>
          <a:xfrm>
            <a:off x="1243246" y="1533504"/>
            <a:ext cx="429504" cy="370879"/>
            <a:chOff x="-42651700" y="3217825"/>
            <a:chExt cx="367600" cy="317425"/>
          </a:xfrm>
        </p:grpSpPr>
        <p:sp>
          <p:nvSpPr>
            <p:cNvPr id="9839" name="Google Shape;9839;p80"/>
            <p:cNvSpPr/>
            <p:nvPr/>
          </p:nvSpPr>
          <p:spPr>
            <a:xfrm>
              <a:off x="-42651700" y="3239075"/>
              <a:ext cx="367600" cy="296175"/>
            </a:xfrm>
            <a:custGeom>
              <a:avLst/>
              <a:gdLst/>
              <a:ahLst/>
              <a:cxnLst/>
              <a:rect l="l" t="t" r="r" b="b"/>
              <a:pathLst>
                <a:path w="14704" h="11847" extrusionOk="0">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0" name="Google Shape;9840;p80"/>
            <p:cNvSpPr/>
            <p:nvPr/>
          </p:nvSpPr>
          <p:spPr>
            <a:xfrm>
              <a:off x="-42419600" y="3217825"/>
              <a:ext cx="106350" cy="106350"/>
            </a:xfrm>
            <a:custGeom>
              <a:avLst/>
              <a:gdLst/>
              <a:ahLst/>
              <a:cxnLst/>
              <a:rect l="l" t="t" r="r" b="b"/>
              <a:pathLst>
                <a:path w="4254" h="4254" extrusionOk="0">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1" name="Google Shape;9841;p80"/>
            <p:cNvSpPr/>
            <p:nvPr/>
          </p:nvSpPr>
          <p:spPr>
            <a:xfrm>
              <a:off x="-42623600" y="3218600"/>
              <a:ext cx="106350" cy="106375"/>
            </a:xfrm>
            <a:custGeom>
              <a:avLst/>
              <a:gdLst/>
              <a:ahLst/>
              <a:cxnLst/>
              <a:rect l="l" t="t" r="r" b="b"/>
              <a:pathLst>
                <a:path w="4254" h="4255" extrusionOk="0">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2" name="Google Shape;9842;p80"/>
            <p:cNvSpPr/>
            <p:nvPr/>
          </p:nvSpPr>
          <p:spPr>
            <a:xfrm>
              <a:off x="-42561375" y="3279250"/>
              <a:ext cx="185900" cy="186700"/>
            </a:xfrm>
            <a:custGeom>
              <a:avLst/>
              <a:gdLst/>
              <a:ahLst/>
              <a:cxnLst/>
              <a:rect l="l" t="t" r="r" b="b"/>
              <a:pathLst>
                <a:path w="7436" h="7468" extrusionOk="0">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43" name="Google Shape;9843;p80"/>
          <p:cNvGrpSpPr/>
          <p:nvPr/>
        </p:nvGrpSpPr>
        <p:grpSpPr>
          <a:xfrm>
            <a:off x="1278678" y="1973154"/>
            <a:ext cx="358640" cy="363226"/>
            <a:chOff x="-42617300" y="3587775"/>
            <a:chExt cx="306950" cy="310875"/>
          </a:xfrm>
        </p:grpSpPr>
        <p:sp>
          <p:nvSpPr>
            <p:cNvPr id="9844" name="Google Shape;9844;p80"/>
            <p:cNvSpPr/>
            <p:nvPr/>
          </p:nvSpPr>
          <p:spPr>
            <a:xfrm>
              <a:off x="-42617300" y="3587775"/>
              <a:ext cx="306950" cy="310875"/>
            </a:xfrm>
            <a:custGeom>
              <a:avLst/>
              <a:gdLst/>
              <a:ahLst/>
              <a:cxnLst/>
              <a:rect l="l" t="t" r="r" b="b"/>
              <a:pathLst>
                <a:path w="12278" h="12435" extrusionOk="0">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5" name="Google Shape;9845;p80"/>
            <p:cNvSpPr/>
            <p:nvPr/>
          </p:nvSpPr>
          <p:spPr>
            <a:xfrm>
              <a:off x="-42500725" y="3712425"/>
              <a:ext cx="63025" cy="62275"/>
            </a:xfrm>
            <a:custGeom>
              <a:avLst/>
              <a:gdLst/>
              <a:ahLst/>
              <a:cxnLst/>
              <a:rect l="l" t="t" r="r" b="b"/>
              <a:pathLst>
                <a:path w="2521" h="2491" extrusionOk="0">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46" name="Google Shape;9846;p80"/>
          <p:cNvSpPr/>
          <p:nvPr/>
        </p:nvSpPr>
        <p:spPr>
          <a:xfrm>
            <a:off x="1275131" y="2412197"/>
            <a:ext cx="371785" cy="369974"/>
          </a:xfrm>
          <a:custGeom>
            <a:avLst/>
            <a:gdLst/>
            <a:ahLst/>
            <a:cxnLst/>
            <a:rect l="l" t="t" r="r" b="b"/>
            <a:pathLst>
              <a:path w="12728" h="12666" extrusionOk="0">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847" name="Google Shape;9847;p80"/>
          <p:cNvGrpSpPr/>
          <p:nvPr/>
        </p:nvGrpSpPr>
        <p:grpSpPr>
          <a:xfrm>
            <a:off x="3450506" y="1557895"/>
            <a:ext cx="376926" cy="370324"/>
            <a:chOff x="-40748275" y="3238700"/>
            <a:chExt cx="322600" cy="316950"/>
          </a:xfrm>
        </p:grpSpPr>
        <p:sp>
          <p:nvSpPr>
            <p:cNvPr id="9848" name="Google Shape;9848;p80"/>
            <p:cNvSpPr/>
            <p:nvPr/>
          </p:nvSpPr>
          <p:spPr>
            <a:xfrm>
              <a:off x="-40709675" y="3273750"/>
              <a:ext cx="84300" cy="84300"/>
            </a:xfrm>
            <a:custGeom>
              <a:avLst/>
              <a:gdLst/>
              <a:ahLst/>
              <a:cxnLst/>
              <a:rect l="l" t="t" r="r" b="b"/>
              <a:pathLst>
                <a:path w="3372" h="3372" extrusionOk="0">
                  <a:moveTo>
                    <a:pt x="2710" y="0"/>
                  </a:moveTo>
                  <a:lnTo>
                    <a:pt x="1" y="2710"/>
                  </a:lnTo>
                  <a:lnTo>
                    <a:pt x="694" y="3371"/>
                  </a:lnTo>
                  <a:lnTo>
                    <a:pt x="3372" y="662"/>
                  </a:lnTo>
                  <a:lnTo>
                    <a:pt x="27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9" name="Google Shape;9849;p80"/>
            <p:cNvSpPr/>
            <p:nvPr/>
          </p:nvSpPr>
          <p:spPr>
            <a:xfrm>
              <a:off x="-40578925" y="3247175"/>
              <a:ext cx="151250" cy="149475"/>
            </a:xfrm>
            <a:custGeom>
              <a:avLst/>
              <a:gdLst/>
              <a:ahLst/>
              <a:cxnLst/>
              <a:rect l="l" t="t" r="r" b="b"/>
              <a:pathLst>
                <a:path w="6050" h="5979" extrusionOk="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0" name="Google Shape;9850;p80"/>
            <p:cNvSpPr/>
            <p:nvPr/>
          </p:nvSpPr>
          <p:spPr>
            <a:xfrm>
              <a:off x="-40678175" y="3305250"/>
              <a:ext cx="213475" cy="213475"/>
            </a:xfrm>
            <a:custGeom>
              <a:avLst/>
              <a:gdLst/>
              <a:ahLst/>
              <a:cxnLst/>
              <a:rect l="l" t="t" r="r" b="b"/>
              <a:pathLst>
                <a:path w="8539" h="8539" extrusionOk="0">
                  <a:moveTo>
                    <a:pt x="2679" y="0"/>
                  </a:moveTo>
                  <a:lnTo>
                    <a:pt x="1" y="2678"/>
                  </a:lnTo>
                  <a:lnTo>
                    <a:pt x="5861" y="8538"/>
                  </a:lnTo>
                  <a:lnTo>
                    <a:pt x="8539" y="5860"/>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1" name="Google Shape;9851;p80"/>
            <p:cNvSpPr/>
            <p:nvPr/>
          </p:nvSpPr>
          <p:spPr>
            <a:xfrm>
              <a:off x="-40513550" y="3469850"/>
              <a:ext cx="87875" cy="85800"/>
            </a:xfrm>
            <a:custGeom>
              <a:avLst/>
              <a:gdLst/>
              <a:ahLst/>
              <a:cxnLst/>
              <a:rect l="l" t="t" r="r" b="b"/>
              <a:pathLst>
                <a:path w="3515" h="3432" extrusionOk="0">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2" name="Google Shape;9852;p80"/>
            <p:cNvSpPr/>
            <p:nvPr/>
          </p:nvSpPr>
          <p:spPr>
            <a:xfrm>
              <a:off x="-40738025" y="3404500"/>
              <a:ext cx="150450" cy="149475"/>
            </a:xfrm>
            <a:custGeom>
              <a:avLst/>
              <a:gdLst/>
              <a:ahLst/>
              <a:cxnLst/>
              <a:rect l="l" t="t" r="r" b="b"/>
              <a:pathLst>
                <a:path w="6018" h="5979" extrusionOk="0">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3" name="Google Shape;9853;p80"/>
            <p:cNvSpPr/>
            <p:nvPr/>
          </p:nvSpPr>
          <p:spPr>
            <a:xfrm>
              <a:off x="-40748275" y="3238700"/>
              <a:ext cx="92175" cy="87850"/>
            </a:xfrm>
            <a:custGeom>
              <a:avLst/>
              <a:gdLst/>
              <a:ahLst/>
              <a:cxnLst/>
              <a:rect l="l" t="t" r="r" b="b"/>
              <a:pathLst>
                <a:path w="3687" h="3514" extrusionOk="0">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54" name="Google Shape;9854;p80"/>
          <p:cNvGrpSpPr/>
          <p:nvPr/>
        </p:nvGrpSpPr>
        <p:grpSpPr>
          <a:xfrm>
            <a:off x="3453062" y="2025879"/>
            <a:ext cx="371814" cy="338690"/>
            <a:chOff x="-40745125" y="3632900"/>
            <a:chExt cx="318225" cy="289875"/>
          </a:xfrm>
        </p:grpSpPr>
        <p:sp>
          <p:nvSpPr>
            <p:cNvPr id="9855" name="Google Shape;9855;p80"/>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6" name="Google Shape;9856;p80"/>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7" name="Google Shape;9857;p80"/>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8" name="Google Shape;9858;p80"/>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9" name="Google Shape;9859;p80"/>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0" name="Google Shape;9860;p80"/>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1" name="Google Shape;9861;p80"/>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62" name="Google Shape;9862;p80"/>
          <p:cNvGrpSpPr/>
          <p:nvPr/>
        </p:nvGrpSpPr>
        <p:grpSpPr>
          <a:xfrm>
            <a:off x="3457209" y="2437089"/>
            <a:ext cx="363518" cy="370178"/>
            <a:chOff x="-40742750" y="3972175"/>
            <a:chExt cx="311125" cy="316825"/>
          </a:xfrm>
        </p:grpSpPr>
        <p:sp>
          <p:nvSpPr>
            <p:cNvPr id="9863" name="Google Shape;9863;p80"/>
            <p:cNvSpPr/>
            <p:nvPr/>
          </p:nvSpPr>
          <p:spPr>
            <a:xfrm>
              <a:off x="-40699425" y="4118075"/>
              <a:ext cx="226850" cy="101625"/>
            </a:xfrm>
            <a:custGeom>
              <a:avLst/>
              <a:gdLst/>
              <a:ahLst/>
              <a:cxnLst/>
              <a:rect l="l" t="t" r="r" b="b"/>
              <a:pathLst>
                <a:path w="9074" h="4065" extrusionOk="0">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4" name="Google Shape;9864;p80"/>
            <p:cNvSpPr/>
            <p:nvPr/>
          </p:nvSpPr>
          <p:spPr>
            <a:xfrm>
              <a:off x="-40742750" y="3972175"/>
              <a:ext cx="311125" cy="316825"/>
            </a:xfrm>
            <a:custGeom>
              <a:avLst/>
              <a:gdLst/>
              <a:ahLst/>
              <a:cxnLst/>
              <a:rect l="l" t="t" r="r" b="b"/>
              <a:pathLst>
                <a:path w="12445" h="12673" extrusionOk="0">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65" name="Google Shape;9865;p80"/>
          <p:cNvGrpSpPr/>
          <p:nvPr/>
        </p:nvGrpSpPr>
        <p:grpSpPr>
          <a:xfrm>
            <a:off x="2239871" y="2887257"/>
            <a:ext cx="266892" cy="369974"/>
            <a:chOff x="-38860325" y="3221750"/>
            <a:chExt cx="228425" cy="316650"/>
          </a:xfrm>
        </p:grpSpPr>
        <p:sp>
          <p:nvSpPr>
            <p:cNvPr id="9866" name="Google Shape;9866;p80"/>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7" name="Google Shape;9867;p80"/>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8" name="Google Shape;9868;p80"/>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9" name="Google Shape;9869;p80"/>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70" name="Google Shape;9870;p80"/>
          <p:cNvGrpSpPr/>
          <p:nvPr/>
        </p:nvGrpSpPr>
        <p:grpSpPr>
          <a:xfrm>
            <a:off x="2190678" y="3349314"/>
            <a:ext cx="380081" cy="367111"/>
            <a:chOff x="-38905225" y="3591875"/>
            <a:chExt cx="325300" cy="314200"/>
          </a:xfrm>
        </p:grpSpPr>
        <p:sp>
          <p:nvSpPr>
            <p:cNvPr id="9871" name="Google Shape;9871;p80"/>
            <p:cNvSpPr/>
            <p:nvPr/>
          </p:nvSpPr>
          <p:spPr>
            <a:xfrm>
              <a:off x="-38716975" y="3591875"/>
              <a:ext cx="137050" cy="131625"/>
            </a:xfrm>
            <a:custGeom>
              <a:avLst/>
              <a:gdLst/>
              <a:ahLst/>
              <a:cxnLst/>
              <a:rect l="l" t="t" r="r" b="b"/>
              <a:pathLst>
                <a:path w="5482" h="5265" extrusionOk="0">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2" name="Google Shape;9872;p80"/>
            <p:cNvSpPr/>
            <p:nvPr/>
          </p:nvSpPr>
          <p:spPr>
            <a:xfrm>
              <a:off x="-38905225" y="3774675"/>
              <a:ext cx="137075" cy="131400"/>
            </a:xfrm>
            <a:custGeom>
              <a:avLst/>
              <a:gdLst/>
              <a:ahLst/>
              <a:cxnLst/>
              <a:rect l="l" t="t" r="r" b="b"/>
              <a:pathLst>
                <a:path w="5483" h="5256" extrusionOk="0">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3" name="Google Shape;9873;p80"/>
            <p:cNvSpPr/>
            <p:nvPr/>
          </p:nvSpPr>
          <p:spPr>
            <a:xfrm>
              <a:off x="-38891050" y="3599025"/>
              <a:ext cx="298525" cy="300900"/>
            </a:xfrm>
            <a:custGeom>
              <a:avLst/>
              <a:gdLst/>
              <a:ahLst/>
              <a:cxnLst/>
              <a:rect l="l" t="t" r="r" b="b"/>
              <a:pathLst>
                <a:path w="11941" h="12036" extrusionOk="0">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74" name="Google Shape;9874;p80"/>
          <p:cNvSpPr/>
          <p:nvPr/>
        </p:nvSpPr>
        <p:spPr>
          <a:xfrm>
            <a:off x="2198491" y="3859092"/>
            <a:ext cx="369974" cy="312927"/>
          </a:xfrm>
          <a:custGeom>
            <a:avLst/>
            <a:gdLst/>
            <a:ahLst/>
            <a:cxnLst/>
            <a:rect l="l" t="t" r="r" b="b"/>
            <a:pathLst>
              <a:path w="12666" h="10713" extrusionOk="0">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875" name="Google Shape;9875;p80"/>
          <p:cNvGrpSpPr/>
          <p:nvPr/>
        </p:nvGrpSpPr>
        <p:grpSpPr>
          <a:xfrm>
            <a:off x="3997427" y="3334394"/>
            <a:ext cx="290815" cy="369740"/>
            <a:chOff x="-37370925" y="3579105"/>
            <a:chExt cx="248900" cy="316450"/>
          </a:xfrm>
        </p:grpSpPr>
        <p:sp>
          <p:nvSpPr>
            <p:cNvPr id="9876" name="Google Shape;9876;p80"/>
            <p:cNvSpPr/>
            <p:nvPr/>
          </p:nvSpPr>
          <p:spPr>
            <a:xfrm>
              <a:off x="-37268550" y="3671055"/>
              <a:ext cx="83525" cy="82525"/>
            </a:xfrm>
            <a:custGeom>
              <a:avLst/>
              <a:gdLst/>
              <a:ahLst/>
              <a:cxnLst/>
              <a:rect l="l" t="t" r="r" b="b"/>
              <a:pathLst>
                <a:path w="3341" h="3301" extrusionOk="0">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7" name="Google Shape;9877;p80"/>
            <p:cNvSpPr/>
            <p:nvPr/>
          </p:nvSpPr>
          <p:spPr>
            <a:xfrm>
              <a:off x="-37370925" y="3579105"/>
              <a:ext cx="248900" cy="316450"/>
            </a:xfrm>
            <a:custGeom>
              <a:avLst/>
              <a:gdLst/>
              <a:ahLst/>
              <a:cxnLst/>
              <a:rect l="l" t="t" r="r" b="b"/>
              <a:pathLst>
                <a:path w="9956" h="12658" extrusionOk="0">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78" name="Google Shape;9878;p80"/>
          <p:cNvSpPr/>
          <p:nvPr/>
        </p:nvSpPr>
        <p:spPr>
          <a:xfrm>
            <a:off x="1697481" y="1534192"/>
            <a:ext cx="364453" cy="369419"/>
          </a:xfrm>
          <a:custGeom>
            <a:avLst/>
            <a:gdLst/>
            <a:ahLst/>
            <a:cxnLst/>
            <a:rect l="l" t="t" r="r" b="b"/>
            <a:pathLst>
              <a:path w="12477" h="12647" extrusionOk="0">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9" name="Google Shape;9879;p80"/>
          <p:cNvSpPr/>
          <p:nvPr/>
        </p:nvSpPr>
        <p:spPr>
          <a:xfrm>
            <a:off x="1722323" y="1969494"/>
            <a:ext cx="314767" cy="371814"/>
          </a:xfrm>
          <a:custGeom>
            <a:avLst/>
            <a:gdLst/>
            <a:ahLst/>
            <a:cxnLst/>
            <a:rect l="l" t="t" r="r" b="b"/>
            <a:pathLst>
              <a:path w="10776" h="12729" extrusionOk="0">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880" name="Google Shape;9880;p80"/>
          <p:cNvGrpSpPr/>
          <p:nvPr/>
        </p:nvGrpSpPr>
        <p:grpSpPr>
          <a:xfrm>
            <a:off x="1690803" y="2412465"/>
            <a:ext cx="371814" cy="369974"/>
            <a:chOff x="-42259725" y="3951100"/>
            <a:chExt cx="318225" cy="316650"/>
          </a:xfrm>
        </p:grpSpPr>
        <p:sp>
          <p:nvSpPr>
            <p:cNvPr id="9881" name="Google Shape;9881;p80"/>
            <p:cNvSpPr/>
            <p:nvPr/>
          </p:nvSpPr>
          <p:spPr>
            <a:xfrm>
              <a:off x="-42258150" y="3951100"/>
              <a:ext cx="316650" cy="123675"/>
            </a:xfrm>
            <a:custGeom>
              <a:avLst/>
              <a:gdLst/>
              <a:ahLst/>
              <a:cxnLst/>
              <a:rect l="l" t="t" r="r" b="b"/>
              <a:pathLst>
                <a:path w="12666" h="4947" extrusionOk="0">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2" name="Google Shape;9882;p80"/>
            <p:cNvSpPr/>
            <p:nvPr/>
          </p:nvSpPr>
          <p:spPr>
            <a:xfrm>
              <a:off x="-42259725" y="4096800"/>
              <a:ext cx="316650" cy="170950"/>
            </a:xfrm>
            <a:custGeom>
              <a:avLst/>
              <a:gdLst/>
              <a:ahLst/>
              <a:cxnLst/>
              <a:rect l="l" t="t" r="r" b="b"/>
              <a:pathLst>
                <a:path w="12666" h="6838" extrusionOk="0">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83" name="Google Shape;9883;p80"/>
          <p:cNvGrpSpPr/>
          <p:nvPr/>
        </p:nvGrpSpPr>
        <p:grpSpPr>
          <a:xfrm>
            <a:off x="3889164" y="1591486"/>
            <a:ext cx="370879" cy="337755"/>
            <a:chOff x="-40378075" y="3267450"/>
            <a:chExt cx="317425" cy="289075"/>
          </a:xfrm>
        </p:grpSpPr>
        <p:sp>
          <p:nvSpPr>
            <p:cNvPr id="9884" name="Google Shape;9884;p80"/>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5" name="Google Shape;9885;p80"/>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6" name="Google Shape;9886;p80"/>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7" name="Google Shape;9887;p80"/>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88" name="Google Shape;9888;p80"/>
          <p:cNvGrpSpPr/>
          <p:nvPr/>
        </p:nvGrpSpPr>
        <p:grpSpPr>
          <a:xfrm>
            <a:off x="3892830" y="1992754"/>
            <a:ext cx="363548" cy="369974"/>
            <a:chOff x="-40372575" y="3604550"/>
            <a:chExt cx="311150" cy="316650"/>
          </a:xfrm>
        </p:grpSpPr>
        <p:sp>
          <p:nvSpPr>
            <p:cNvPr id="9889" name="Google Shape;9889;p80"/>
            <p:cNvSpPr/>
            <p:nvPr/>
          </p:nvSpPr>
          <p:spPr>
            <a:xfrm>
              <a:off x="-40372575" y="3604550"/>
              <a:ext cx="311150" cy="134475"/>
            </a:xfrm>
            <a:custGeom>
              <a:avLst/>
              <a:gdLst/>
              <a:ahLst/>
              <a:cxnLst/>
              <a:rect l="l" t="t" r="r" b="b"/>
              <a:pathLst>
                <a:path w="12446" h="5379" extrusionOk="0">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0" name="Google Shape;9890;p80"/>
            <p:cNvSpPr/>
            <p:nvPr/>
          </p:nvSpPr>
          <p:spPr>
            <a:xfrm>
              <a:off x="-40312700" y="3730575"/>
              <a:ext cx="185100" cy="190625"/>
            </a:xfrm>
            <a:custGeom>
              <a:avLst/>
              <a:gdLst/>
              <a:ahLst/>
              <a:cxnLst/>
              <a:rect l="l" t="t" r="r" b="b"/>
              <a:pathLst>
                <a:path w="7404" h="7625" extrusionOk="0">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1" name="Google Shape;9891;p80"/>
            <p:cNvSpPr/>
            <p:nvPr/>
          </p:nvSpPr>
          <p:spPr>
            <a:xfrm>
              <a:off x="-40250475" y="3688025"/>
              <a:ext cx="66950" cy="20500"/>
            </a:xfrm>
            <a:custGeom>
              <a:avLst/>
              <a:gdLst/>
              <a:ahLst/>
              <a:cxnLst/>
              <a:rect l="l" t="t" r="r" b="b"/>
              <a:pathLst>
                <a:path w="2678" h="820" extrusionOk="0">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92" name="Google Shape;9892;p80"/>
          <p:cNvSpPr/>
          <p:nvPr/>
        </p:nvSpPr>
        <p:spPr>
          <a:xfrm>
            <a:off x="3896162" y="2436031"/>
            <a:ext cx="362613" cy="371902"/>
          </a:xfrm>
          <a:custGeom>
            <a:avLst/>
            <a:gdLst/>
            <a:ahLst/>
            <a:cxnLst/>
            <a:rect l="l" t="t" r="r" b="b"/>
            <a:pathLst>
              <a:path w="12414" h="12732" extrusionOk="0">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893" name="Google Shape;9893;p80"/>
          <p:cNvGrpSpPr/>
          <p:nvPr/>
        </p:nvGrpSpPr>
        <p:grpSpPr>
          <a:xfrm>
            <a:off x="2616780" y="2885417"/>
            <a:ext cx="399038" cy="372165"/>
            <a:chOff x="-38542250" y="3220175"/>
            <a:chExt cx="341525" cy="318525"/>
          </a:xfrm>
        </p:grpSpPr>
        <p:sp>
          <p:nvSpPr>
            <p:cNvPr id="9894" name="Google Shape;9894;p80"/>
            <p:cNvSpPr/>
            <p:nvPr/>
          </p:nvSpPr>
          <p:spPr>
            <a:xfrm>
              <a:off x="-38542250" y="3440725"/>
              <a:ext cx="101750" cy="97975"/>
            </a:xfrm>
            <a:custGeom>
              <a:avLst/>
              <a:gdLst/>
              <a:ahLst/>
              <a:cxnLst/>
              <a:rect l="l" t="t" r="r" b="b"/>
              <a:pathLst>
                <a:path w="4070" h="3919" extrusionOk="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5" name="Google Shape;9895;p80"/>
            <p:cNvSpPr/>
            <p:nvPr/>
          </p:nvSpPr>
          <p:spPr>
            <a:xfrm>
              <a:off x="-38494875" y="3354075"/>
              <a:ext cx="141800" cy="141025"/>
            </a:xfrm>
            <a:custGeom>
              <a:avLst/>
              <a:gdLst/>
              <a:ahLst/>
              <a:cxnLst/>
              <a:rect l="l" t="t" r="r" b="b"/>
              <a:pathLst>
                <a:path w="5672" h="5641" extrusionOk="0">
                  <a:moveTo>
                    <a:pt x="2742" y="1"/>
                  </a:moveTo>
                  <a:lnTo>
                    <a:pt x="1" y="2710"/>
                  </a:lnTo>
                  <a:lnTo>
                    <a:pt x="2931" y="5640"/>
                  </a:lnTo>
                  <a:lnTo>
                    <a:pt x="5671" y="2899"/>
                  </a:lnTo>
                  <a:lnTo>
                    <a:pt x="27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6" name="Google Shape;9896;p80"/>
            <p:cNvSpPr/>
            <p:nvPr/>
          </p:nvSpPr>
          <p:spPr>
            <a:xfrm>
              <a:off x="-38432050" y="3220175"/>
              <a:ext cx="231325" cy="192225"/>
            </a:xfrm>
            <a:custGeom>
              <a:avLst/>
              <a:gdLst/>
              <a:ahLst/>
              <a:cxnLst/>
              <a:rect l="l" t="t" r="r" b="b"/>
              <a:pathLst>
                <a:path w="9253" h="7689" extrusionOk="0">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97" name="Google Shape;9897;p80"/>
          <p:cNvGrpSpPr/>
          <p:nvPr/>
        </p:nvGrpSpPr>
        <p:grpSpPr>
          <a:xfrm>
            <a:off x="2638712" y="3344787"/>
            <a:ext cx="369974" cy="369068"/>
            <a:chOff x="-38537400" y="3588000"/>
            <a:chExt cx="316650" cy="315875"/>
          </a:xfrm>
        </p:grpSpPr>
        <p:sp>
          <p:nvSpPr>
            <p:cNvPr id="9898" name="Google Shape;9898;p80"/>
            <p:cNvSpPr/>
            <p:nvPr/>
          </p:nvSpPr>
          <p:spPr>
            <a:xfrm>
              <a:off x="-38327900" y="3719550"/>
              <a:ext cx="20500" cy="41750"/>
            </a:xfrm>
            <a:custGeom>
              <a:avLst/>
              <a:gdLst/>
              <a:ahLst/>
              <a:cxnLst/>
              <a:rect l="l" t="t" r="r" b="b"/>
              <a:pathLst>
                <a:path w="820" h="1670" extrusionOk="0">
                  <a:moveTo>
                    <a:pt x="1" y="0"/>
                  </a:moveTo>
                  <a:lnTo>
                    <a:pt x="1" y="1229"/>
                  </a:lnTo>
                  <a:cubicBezTo>
                    <a:pt x="1" y="1449"/>
                    <a:pt x="190" y="1607"/>
                    <a:pt x="442" y="1670"/>
                  </a:cubicBezTo>
                  <a:cubicBezTo>
                    <a:pt x="631" y="1607"/>
                    <a:pt x="820" y="1449"/>
                    <a:pt x="820" y="1229"/>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9" name="Google Shape;9899;p80"/>
            <p:cNvSpPr/>
            <p:nvPr/>
          </p:nvSpPr>
          <p:spPr>
            <a:xfrm>
              <a:off x="-38452350" y="3719550"/>
              <a:ext cx="21300" cy="41750"/>
            </a:xfrm>
            <a:custGeom>
              <a:avLst/>
              <a:gdLst/>
              <a:ahLst/>
              <a:cxnLst/>
              <a:rect l="l" t="t" r="r" b="b"/>
              <a:pathLst>
                <a:path w="852" h="1670" extrusionOk="0">
                  <a:moveTo>
                    <a:pt x="1" y="0"/>
                  </a:moveTo>
                  <a:lnTo>
                    <a:pt x="1" y="1229"/>
                  </a:lnTo>
                  <a:cubicBezTo>
                    <a:pt x="1" y="1449"/>
                    <a:pt x="221" y="1607"/>
                    <a:pt x="410" y="1670"/>
                  </a:cubicBezTo>
                  <a:cubicBezTo>
                    <a:pt x="631" y="1607"/>
                    <a:pt x="851" y="1449"/>
                    <a:pt x="851" y="1229"/>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0" name="Google Shape;9900;p80"/>
            <p:cNvSpPr/>
            <p:nvPr/>
          </p:nvSpPr>
          <p:spPr>
            <a:xfrm>
              <a:off x="-38516925" y="3759700"/>
              <a:ext cx="275700" cy="144175"/>
            </a:xfrm>
            <a:custGeom>
              <a:avLst/>
              <a:gdLst/>
              <a:ahLst/>
              <a:cxnLst/>
              <a:rect l="l" t="t" r="r" b="b"/>
              <a:pathLst>
                <a:path w="11028" h="5767" extrusionOk="0">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1" name="Google Shape;9901;p80"/>
            <p:cNvSpPr/>
            <p:nvPr/>
          </p:nvSpPr>
          <p:spPr>
            <a:xfrm>
              <a:off x="-38537400" y="3588000"/>
              <a:ext cx="316650" cy="151250"/>
            </a:xfrm>
            <a:custGeom>
              <a:avLst/>
              <a:gdLst/>
              <a:ahLst/>
              <a:cxnLst/>
              <a:rect l="l" t="t" r="r" b="b"/>
              <a:pathLst>
                <a:path w="12666" h="6050" extrusionOk="0">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02" name="Google Shape;9902;p80"/>
          <p:cNvGrpSpPr/>
          <p:nvPr/>
        </p:nvGrpSpPr>
        <p:grpSpPr>
          <a:xfrm>
            <a:off x="2637792" y="3802316"/>
            <a:ext cx="371814" cy="369974"/>
            <a:chOff x="-38538975" y="3954250"/>
            <a:chExt cx="318225" cy="316650"/>
          </a:xfrm>
        </p:grpSpPr>
        <p:sp>
          <p:nvSpPr>
            <p:cNvPr id="9903" name="Google Shape;9903;p80"/>
            <p:cNvSpPr/>
            <p:nvPr/>
          </p:nvSpPr>
          <p:spPr>
            <a:xfrm>
              <a:off x="-38538975" y="3954250"/>
              <a:ext cx="254425" cy="253625"/>
            </a:xfrm>
            <a:custGeom>
              <a:avLst/>
              <a:gdLst/>
              <a:ahLst/>
              <a:cxnLst/>
              <a:rect l="l" t="t" r="r" b="b"/>
              <a:pathLst>
                <a:path w="10177" h="10145" extrusionOk="0">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4" name="Google Shape;9904;p80"/>
            <p:cNvSpPr/>
            <p:nvPr/>
          </p:nvSpPr>
          <p:spPr>
            <a:xfrm>
              <a:off x="-38496450" y="4081725"/>
              <a:ext cx="275700" cy="189175"/>
            </a:xfrm>
            <a:custGeom>
              <a:avLst/>
              <a:gdLst/>
              <a:ahLst/>
              <a:cxnLst/>
              <a:rect l="l" t="t" r="r" b="b"/>
              <a:pathLst>
                <a:path w="11028" h="7567" extrusionOk="0">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05" name="Google Shape;9905;p80"/>
          <p:cNvGrpSpPr/>
          <p:nvPr/>
        </p:nvGrpSpPr>
        <p:grpSpPr>
          <a:xfrm>
            <a:off x="3955104" y="3797243"/>
            <a:ext cx="375465" cy="371814"/>
            <a:chOff x="-37385100" y="3949908"/>
            <a:chExt cx="321350" cy="318225"/>
          </a:xfrm>
        </p:grpSpPr>
        <p:sp>
          <p:nvSpPr>
            <p:cNvPr id="9906" name="Google Shape;9906;p80"/>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7" name="Google Shape;9907;p80"/>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08" name="Google Shape;9908;p80"/>
          <p:cNvGrpSpPr/>
          <p:nvPr/>
        </p:nvGrpSpPr>
        <p:grpSpPr>
          <a:xfrm>
            <a:off x="2130763" y="1532803"/>
            <a:ext cx="370909" cy="370675"/>
            <a:chOff x="-41895050" y="3217225"/>
            <a:chExt cx="317450" cy="317250"/>
          </a:xfrm>
        </p:grpSpPr>
        <p:sp>
          <p:nvSpPr>
            <p:cNvPr id="9909" name="Google Shape;9909;p80"/>
            <p:cNvSpPr/>
            <p:nvPr/>
          </p:nvSpPr>
          <p:spPr>
            <a:xfrm>
              <a:off x="-41895050" y="3273750"/>
              <a:ext cx="41775" cy="245750"/>
            </a:xfrm>
            <a:custGeom>
              <a:avLst/>
              <a:gdLst/>
              <a:ahLst/>
              <a:cxnLst/>
              <a:rect l="l" t="t" r="r" b="b"/>
              <a:pathLst>
                <a:path w="1671" h="9830" extrusionOk="0">
                  <a:moveTo>
                    <a:pt x="1" y="0"/>
                  </a:moveTo>
                  <a:lnTo>
                    <a:pt x="1" y="9830"/>
                  </a:lnTo>
                  <a:lnTo>
                    <a:pt x="1670" y="8192"/>
                  </a:lnTo>
                  <a:lnTo>
                    <a:pt x="1670" y="1639"/>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0" name="Google Shape;9910;p80"/>
            <p:cNvSpPr/>
            <p:nvPr/>
          </p:nvSpPr>
          <p:spPr>
            <a:xfrm>
              <a:off x="-41619375" y="3273750"/>
              <a:ext cx="41775" cy="245750"/>
            </a:xfrm>
            <a:custGeom>
              <a:avLst/>
              <a:gdLst/>
              <a:ahLst/>
              <a:cxnLst/>
              <a:rect l="l" t="t" r="r" b="b"/>
              <a:pathLst>
                <a:path w="1671" h="9830" extrusionOk="0">
                  <a:moveTo>
                    <a:pt x="1670" y="0"/>
                  </a:moveTo>
                  <a:lnTo>
                    <a:pt x="0" y="1639"/>
                  </a:lnTo>
                  <a:lnTo>
                    <a:pt x="0" y="8192"/>
                  </a:lnTo>
                  <a:lnTo>
                    <a:pt x="1670" y="9830"/>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1" name="Google Shape;9911;p80"/>
            <p:cNvSpPr/>
            <p:nvPr/>
          </p:nvSpPr>
          <p:spPr>
            <a:xfrm>
              <a:off x="-41832825" y="3321000"/>
              <a:ext cx="193000" cy="151250"/>
            </a:xfrm>
            <a:custGeom>
              <a:avLst/>
              <a:gdLst/>
              <a:ahLst/>
              <a:cxnLst/>
              <a:rect l="l" t="t" r="r" b="b"/>
              <a:pathLst>
                <a:path w="7720" h="6050" extrusionOk="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2" name="Google Shape;9912;p80"/>
            <p:cNvSpPr/>
            <p:nvPr/>
          </p:nvSpPr>
          <p:spPr>
            <a:xfrm>
              <a:off x="-41880075" y="3493500"/>
              <a:ext cx="287500" cy="40975"/>
            </a:xfrm>
            <a:custGeom>
              <a:avLst/>
              <a:gdLst/>
              <a:ahLst/>
              <a:cxnLst/>
              <a:rect l="l" t="t" r="r" b="b"/>
              <a:pathLst>
                <a:path w="11500" h="1639" extrusionOk="0">
                  <a:moveTo>
                    <a:pt x="1639" y="0"/>
                  </a:moveTo>
                  <a:lnTo>
                    <a:pt x="0" y="1638"/>
                  </a:lnTo>
                  <a:lnTo>
                    <a:pt x="11500" y="1638"/>
                  </a:lnTo>
                  <a:lnTo>
                    <a:pt x="98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3" name="Google Shape;9913;p80"/>
            <p:cNvSpPr/>
            <p:nvPr/>
          </p:nvSpPr>
          <p:spPr>
            <a:xfrm>
              <a:off x="-41880875" y="3217225"/>
              <a:ext cx="288300" cy="83325"/>
            </a:xfrm>
            <a:custGeom>
              <a:avLst/>
              <a:gdLst/>
              <a:ahLst/>
              <a:cxnLst/>
              <a:rect l="l" t="t" r="r" b="b"/>
              <a:pathLst>
                <a:path w="11532" h="3333" extrusionOk="0">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14" name="Google Shape;9914;p80"/>
          <p:cNvGrpSpPr/>
          <p:nvPr/>
        </p:nvGrpSpPr>
        <p:grpSpPr>
          <a:xfrm>
            <a:off x="2130310" y="1969737"/>
            <a:ext cx="371814" cy="369974"/>
            <a:chOff x="-41893475" y="3584850"/>
            <a:chExt cx="318225" cy="316650"/>
          </a:xfrm>
        </p:grpSpPr>
        <p:sp>
          <p:nvSpPr>
            <p:cNvPr id="9915" name="Google Shape;9915;p80"/>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6" name="Google Shape;9916;p80"/>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7" name="Google Shape;9917;p80"/>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8" name="Google Shape;9918;p80"/>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19" name="Google Shape;9919;p80"/>
          <p:cNvSpPr/>
          <p:nvPr/>
        </p:nvSpPr>
        <p:spPr>
          <a:xfrm>
            <a:off x="2133283" y="2414037"/>
            <a:ext cx="371814" cy="369302"/>
          </a:xfrm>
          <a:custGeom>
            <a:avLst/>
            <a:gdLst/>
            <a:ahLst/>
            <a:cxnLst/>
            <a:rect l="l" t="t" r="r" b="b"/>
            <a:pathLst>
              <a:path w="12729" h="12643" extrusionOk="0">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0" name="Google Shape;9920;p80"/>
          <p:cNvSpPr/>
          <p:nvPr/>
        </p:nvSpPr>
        <p:spPr>
          <a:xfrm>
            <a:off x="845041" y="2906375"/>
            <a:ext cx="438997" cy="369039"/>
          </a:xfrm>
          <a:custGeom>
            <a:avLst/>
            <a:gdLst/>
            <a:ahLst/>
            <a:cxnLst/>
            <a:rect l="l" t="t" r="r" b="b"/>
            <a:pathLst>
              <a:path w="15029" h="12634" extrusionOk="0">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21" name="Google Shape;9921;p80"/>
          <p:cNvGrpSpPr/>
          <p:nvPr/>
        </p:nvGrpSpPr>
        <p:grpSpPr>
          <a:xfrm>
            <a:off x="900338" y="3365029"/>
            <a:ext cx="337522" cy="370909"/>
            <a:chOff x="-39998250" y="3605325"/>
            <a:chExt cx="288875" cy="317450"/>
          </a:xfrm>
        </p:grpSpPr>
        <p:sp>
          <p:nvSpPr>
            <p:cNvPr id="9922" name="Google Shape;9922;p80"/>
            <p:cNvSpPr/>
            <p:nvPr/>
          </p:nvSpPr>
          <p:spPr>
            <a:xfrm>
              <a:off x="-39998250" y="3799600"/>
              <a:ext cx="288875" cy="123175"/>
            </a:xfrm>
            <a:custGeom>
              <a:avLst/>
              <a:gdLst/>
              <a:ahLst/>
              <a:cxnLst/>
              <a:rect l="l" t="t" r="r" b="b"/>
              <a:pathLst>
                <a:path w="11555" h="4927" extrusionOk="0">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3" name="Google Shape;9923;p80"/>
            <p:cNvSpPr/>
            <p:nvPr/>
          </p:nvSpPr>
          <p:spPr>
            <a:xfrm>
              <a:off x="-39940950" y="3605325"/>
              <a:ext cx="160700" cy="212050"/>
            </a:xfrm>
            <a:custGeom>
              <a:avLst/>
              <a:gdLst/>
              <a:ahLst/>
              <a:cxnLst/>
              <a:rect l="l" t="t" r="r" b="b"/>
              <a:pathLst>
                <a:path w="6428" h="8482" extrusionOk="0">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24" name="Google Shape;9924;p80"/>
          <p:cNvGrpSpPr/>
          <p:nvPr/>
        </p:nvGrpSpPr>
        <p:grpSpPr>
          <a:xfrm>
            <a:off x="884112" y="3823493"/>
            <a:ext cx="369974" cy="369945"/>
            <a:chOff x="-40011050" y="3972375"/>
            <a:chExt cx="316650" cy="316625"/>
          </a:xfrm>
        </p:grpSpPr>
        <p:sp>
          <p:nvSpPr>
            <p:cNvPr id="9925" name="Google Shape;9925;p80"/>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6" name="Google Shape;9926;p80"/>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27" name="Google Shape;9927;p80"/>
          <p:cNvGrpSpPr/>
          <p:nvPr/>
        </p:nvGrpSpPr>
        <p:grpSpPr>
          <a:xfrm>
            <a:off x="3116043" y="2888192"/>
            <a:ext cx="266921" cy="369039"/>
            <a:chOff x="-38129425" y="3222550"/>
            <a:chExt cx="228450" cy="315850"/>
          </a:xfrm>
        </p:grpSpPr>
        <p:sp>
          <p:nvSpPr>
            <p:cNvPr id="9928" name="Google Shape;9928;p80"/>
            <p:cNvSpPr/>
            <p:nvPr/>
          </p:nvSpPr>
          <p:spPr>
            <a:xfrm>
              <a:off x="-38129425" y="3222550"/>
              <a:ext cx="228450" cy="227650"/>
            </a:xfrm>
            <a:custGeom>
              <a:avLst/>
              <a:gdLst/>
              <a:ahLst/>
              <a:cxnLst/>
              <a:rect l="l" t="t" r="r" b="b"/>
              <a:pathLst>
                <a:path w="9138" h="9106" extrusionOk="0">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9" name="Google Shape;9929;p80"/>
            <p:cNvSpPr/>
            <p:nvPr/>
          </p:nvSpPr>
          <p:spPr>
            <a:xfrm>
              <a:off x="-38067200" y="3470650"/>
              <a:ext cx="103200" cy="67750"/>
            </a:xfrm>
            <a:custGeom>
              <a:avLst/>
              <a:gdLst/>
              <a:ahLst/>
              <a:cxnLst/>
              <a:rect l="l" t="t" r="r" b="b"/>
              <a:pathLst>
                <a:path w="4128" h="2710" extrusionOk="0">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30" name="Google Shape;9930;p80"/>
          <p:cNvGrpSpPr/>
          <p:nvPr/>
        </p:nvGrpSpPr>
        <p:grpSpPr>
          <a:xfrm>
            <a:off x="3071012" y="3344787"/>
            <a:ext cx="371785" cy="369974"/>
            <a:chOff x="-38172725" y="3588000"/>
            <a:chExt cx="318200" cy="316650"/>
          </a:xfrm>
        </p:grpSpPr>
        <p:sp>
          <p:nvSpPr>
            <p:cNvPr id="9931" name="Google Shape;9931;p80"/>
            <p:cNvSpPr/>
            <p:nvPr/>
          </p:nvSpPr>
          <p:spPr>
            <a:xfrm>
              <a:off x="-38171150" y="3760050"/>
              <a:ext cx="98475" cy="91050"/>
            </a:xfrm>
            <a:custGeom>
              <a:avLst/>
              <a:gdLst/>
              <a:ahLst/>
              <a:cxnLst/>
              <a:rect l="l" t="t" r="r" b="b"/>
              <a:pathLst>
                <a:path w="3939" h="3642" extrusionOk="0">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2" name="Google Shape;9932;p80"/>
            <p:cNvSpPr/>
            <p:nvPr/>
          </p:nvSpPr>
          <p:spPr>
            <a:xfrm>
              <a:off x="-38172725" y="3641575"/>
              <a:ext cx="144150" cy="133900"/>
            </a:xfrm>
            <a:custGeom>
              <a:avLst/>
              <a:gdLst/>
              <a:ahLst/>
              <a:cxnLst/>
              <a:rect l="l" t="t" r="r" b="b"/>
              <a:pathLst>
                <a:path w="5766" h="5356" extrusionOk="0">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3" name="Google Shape;9933;p80"/>
            <p:cNvSpPr/>
            <p:nvPr/>
          </p:nvSpPr>
          <p:spPr>
            <a:xfrm>
              <a:off x="-38117600" y="3806975"/>
              <a:ext cx="77200" cy="94525"/>
            </a:xfrm>
            <a:custGeom>
              <a:avLst/>
              <a:gdLst/>
              <a:ahLst/>
              <a:cxnLst/>
              <a:rect l="l" t="t" r="r" b="b"/>
              <a:pathLst>
                <a:path w="3088" h="3781" extrusionOk="0">
                  <a:moveTo>
                    <a:pt x="2332" y="0"/>
                  </a:moveTo>
                  <a:lnTo>
                    <a:pt x="0" y="2331"/>
                  </a:lnTo>
                  <a:cubicBezTo>
                    <a:pt x="883" y="3088"/>
                    <a:pt x="1891" y="3592"/>
                    <a:pt x="2962" y="3781"/>
                  </a:cubicBezTo>
                  <a:cubicBezTo>
                    <a:pt x="3088" y="2363"/>
                    <a:pt x="3088" y="1197"/>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4" name="Google Shape;9934;p80"/>
            <p:cNvSpPr/>
            <p:nvPr/>
          </p:nvSpPr>
          <p:spPr>
            <a:xfrm>
              <a:off x="-37997875" y="3716375"/>
              <a:ext cx="143350" cy="135500"/>
            </a:xfrm>
            <a:custGeom>
              <a:avLst/>
              <a:gdLst/>
              <a:ahLst/>
              <a:cxnLst/>
              <a:rect l="l" t="t" r="r" b="b"/>
              <a:pathLst>
                <a:path w="5734" h="5420" extrusionOk="0">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5" name="Google Shape;9935;p80"/>
            <p:cNvSpPr/>
            <p:nvPr/>
          </p:nvSpPr>
          <p:spPr>
            <a:xfrm>
              <a:off x="-38044350" y="3761275"/>
              <a:ext cx="135500" cy="143375"/>
            </a:xfrm>
            <a:custGeom>
              <a:avLst/>
              <a:gdLst/>
              <a:ahLst/>
              <a:cxnLst/>
              <a:rect l="l" t="t" r="r" b="b"/>
              <a:pathLst>
                <a:path w="5420" h="5735" extrusionOk="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6" name="Google Shape;9936;p80"/>
            <p:cNvSpPr/>
            <p:nvPr/>
          </p:nvSpPr>
          <p:spPr>
            <a:xfrm>
              <a:off x="-37997875" y="3588800"/>
              <a:ext cx="89025" cy="97675"/>
            </a:xfrm>
            <a:custGeom>
              <a:avLst/>
              <a:gdLst/>
              <a:ahLst/>
              <a:cxnLst/>
              <a:rect l="l" t="t" r="r" b="b"/>
              <a:pathLst>
                <a:path w="3561" h="3907" extrusionOk="0">
                  <a:moveTo>
                    <a:pt x="158" y="0"/>
                  </a:moveTo>
                  <a:lnTo>
                    <a:pt x="158" y="0"/>
                  </a:lnTo>
                  <a:cubicBezTo>
                    <a:pt x="126" y="977"/>
                    <a:pt x="0" y="2395"/>
                    <a:pt x="1260" y="3907"/>
                  </a:cubicBezTo>
                  <a:lnTo>
                    <a:pt x="3560" y="1544"/>
                  </a:lnTo>
                  <a:cubicBezTo>
                    <a:pt x="2584" y="662"/>
                    <a:pt x="1355" y="158"/>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7" name="Google Shape;9937;p80"/>
            <p:cNvSpPr/>
            <p:nvPr/>
          </p:nvSpPr>
          <p:spPr>
            <a:xfrm>
              <a:off x="-38117600" y="3588000"/>
              <a:ext cx="135500" cy="143375"/>
            </a:xfrm>
            <a:custGeom>
              <a:avLst/>
              <a:gdLst/>
              <a:ahLst/>
              <a:cxnLst/>
              <a:rect l="l" t="t" r="r" b="b"/>
              <a:pathLst>
                <a:path w="5420" h="5735" extrusionOk="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8" name="Google Shape;9938;p80"/>
            <p:cNvSpPr/>
            <p:nvPr/>
          </p:nvSpPr>
          <p:spPr>
            <a:xfrm>
              <a:off x="-37953000" y="3641575"/>
              <a:ext cx="97700" cy="86350"/>
            </a:xfrm>
            <a:custGeom>
              <a:avLst/>
              <a:gdLst/>
              <a:ahLst/>
              <a:cxnLst/>
              <a:rect l="l" t="t" r="r" b="b"/>
              <a:pathLst>
                <a:path w="3908" h="3454" extrusionOk="0">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39" name="Google Shape;9939;p80"/>
          <p:cNvGrpSpPr/>
          <p:nvPr/>
        </p:nvGrpSpPr>
        <p:grpSpPr>
          <a:xfrm>
            <a:off x="3146914" y="3803222"/>
            <a:ext cx="219981" cy="369974"/>
            <a:chOff x="-38109725" y="3955025"/>
            <a:chExt cx="188275" cy="316650"/>
          </a:xfrm>
        </p:grpSpPr>
        <p:sp>
          <p:nvSpPr>
            <p:cNvPr id="9940" name="Google Shape;9940;p80"/>
            <p:cNvSpPr/>
            <p:nvPr/>
          </p:nvSpPr>
          <p:spPr>
            <a:xfrm>
              <a:off x="-38109725" y="3955025"/>
              <a:ext cx="188275" cy="220575"/>
            </a:xfrm>
            <a:custGeom>
              <a:avLst/>
              <a:gdLst/>
              <a:ahLst/>
              <a:cxnLst/>
              <a:rect l="l" t="t" r="r" b="b"/>
              <a:pathLst>
                <a:path w="7531" h="8823" extrusionOk="0">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1" name="Google Shape;9941;p80"/>
            <p:cNvSpPr/>
            <p:nvPr/>
          </p:nvSpPr>
          <p:spPr>
            <a:xfrm>
              <a:off x="-38067200" y="4196050"/>
              <a:ext cx="104775" cy="75625"/>
            </a:xfrm>
            <a:custGeom>
              <a:avLst/>
              <a:gdLst/>
              <a:ahLst/>
              <a:cxnLst/>
              <a:rect l="l" t="t" r="r" b="b"/>
              <a:pathLst>
                <a:path w="4191" h="3025" extrusionOk="0">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42" name="Google Shape;9942;p80"/>
          <p:cNvSpPr/>
          <p:nvPr/>
        </p:nvSpPr>
        <p:spPr>
          <a:xfrm>
            <a:off x="2248517" y="4262983"/>
            <a:ext cx="383790" cy="370266"/>
          </a:xfrm>
          <a:custGeom>
            <a:avLst/>
            <a:gdLst/>
            <a:ahLst/>
            <a:cxnLst/>
            <a:rect l="l" t="t" r="r" b="b"/>
            <a:pathLst>
              <a:path w="13139" h="12676" extrusionOk="0">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43" name="Google Shape;9943;p80"/>
          <p:cNvGrpSpPr/>
          <p:nvPr/>
        </p:nvGrpSpPr>
        <p:grpSpPr>
          <a:xfrm>
            <a:off x="2562313" y="1534643"/>
            <a:ext cx="373654" cy="369068"/>
            <a:chOff x="-41530375" y="3218800"/>
            <a:chExt cx="319800" cy="315875"/>
          </a:xfrm>
        </p:grpSpPr>
        <p:sp>
          <p:nvSpPr>
            <p:cNvPr id="9944" name="Google Shape;9944;p80"/>
            <p:cNvSpPr/>
            <p:nvPr/>
          </p:nvSpPr>
          <p:spPr>
            <a:xfrm>
              <a:off x="-41530375" y="3337550"/>
              <a:ext cx="199300" cy="197125"/>
            </a:xfrm>
            <a:custGeom>
              <a:avLst/>
              <a:gdLst/>
              <a:ahLst/>
              <a:cxnLst/>
              <a:rect l="l" t="t" r="r" b="b"/>
              <a:pathLst>
                <a:path w="7972" h="7885" extrusionOk="0">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5" name="Google Shape;9945;p80"/>
            <p:cNvSpPr/>
            <p:nvPr/>
          </p:nvSpPr>
          <p:spPr>
            <a:xfrm>
              <a:off x="-41435075" y="3218800"/>
              <a:ext cx="224500" cy="221950"/>
            </a:xfrm>
            <a:custGeom>
              <a:avLst/>
              <a:gdLst/>
              <a:ahLst/>
              <a:cxnLst/>
              <a:rect l="l" t="t" r="r" b="b"/>
              <a:pathLst>
                <a:path w="8980" h="8878" extrusionOk="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46" name="Google Shape;9946;p80"/>
          <p:cNvGrpSpPr/>
          <p:nvPr/>
        </p:nvGrpSpPr>
        <p:grpSpPr>
          <a:xfrm>
            <a:off x="2564607" y="2049801"/>
            <a:ext cx="369068" cy="289004"/>
            <a:chOff x="-41526450" y="3653375"/>
            <a:chExt cx="315875" cy="247350"/>
          </a:xfrm>
        </p:grpSpPr>
        <p:sp>
          <p:nvSpPr>
            <p:cNvPr id="9947" name="Google Shape;9947;p80"/>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8" name="Google Shape;9948;p80"/>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49" name="Google Shape;9949;p80"/>
          <p:cNvGrpSpPr/>
          <p:nvPr/>
        </p:nvGrpSpPr>
        <p:grpSpPr>
          <a:xfrm>
            <a:off x="2565994" y="2412465"/>
            <a:ext cx="366293" cy="369974"/>
            <a:chOff x="-41526450" y="3951100"/>
            <a:chExt cx="313500" cy="316650"/>
          </a:xfrm>
        </p:grpSpPr>
        <p:sp>
          <p:nvSpPr>
            <p:cNvPr id="9950" name="Google Shape;9950;p80"/>
            <p:cNvSpPr/>
            <p:nvPr/>
          </p:nvSpPr>
          <p:spPr>
            <a:xfrm>
              <a:off x="-41483125" y="4041675"/>
              <a:ext cx="226075" cy="226075"/>
            </a:xfrm>
            <a:custGeom>
              <a:avLst/>
              <a:gdLst/>
              <a:ahLst/>
              <a:cxnLst/>
              <a:rect l="l" t="t" r="r" b="b"/>
              <a:pathLst>
                <a:path w="9043" h="9043" extrusionOk="0">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1" name="Google Shape;9951;p80"/>
            <p:cNvSpPr/>
            <p:nvPr/>
          </p:nvSpPr>
          <p:spPr>
            <a:xfrm>
              <a:off x="-41422475" y="4114925"/>
              <a:ext cx="104775" cy="104775"/>
            </a:xfrm>
            <a:custGeom>
              <a:avLst/>
              <a:gdLst/>
              <a:ahLst/>
              <a:cxnLst/>
              <a:rect l="l" t="t" r="r" b="b"/>
              <a:pathLst>
                <a:path w="4191" h="4191" extrusionOk="0">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2" name="Google Shape;9952;p80"/>
            <p:cNvSpPr/>
            <p:nvPr/>
          </p:nvSpPr>
          <p:spPr>
            <a:xfrm>
              <a:off x="-41526450" y="3951100"/>
              <a:ext cx="313500" cy="165575"/>
            </a:xfrm>
            <a:custGeom>
              <a:avLst/>
              <a:gdLst/>
              <a:ahLst/>
              <a:cxnLst/>
              <a:rect l="l" t="t" r="r" b="b"/>
              <a:pathLst>
                <a:path w="12540" h="6623" extrusionOk="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53" name="Google Shape;9953;p80"/>
          <p:cNvGrpSpPr/>
          <p:nvPr/>
        </p:nvGrpSpPr>
        <p:grpSpPr>
          <a:xfrm>
            <a:off x="1331249" y="2906594"/>
            <a:ext cx="339595" cy="371814"/>
            <a:chOff x="-39625900" y="3238300"/>
            <a:chExt cx="290650" cy="318225"/>
          </a:xfrm>
        </p:grpSpPr>
        <p:sp>
          <p:nvSpPr>
            <p:cNvPr id="9954" name="Google Shape;9954;p80"/>
            <p:cNvSpPr/>
            <p:nvPr/>
          </p:nvSpPr>
          <p:spPr>
            <a:xfrm>
              <a:off x="-39625900" y="3238300"/>
              <a:ext cx="290650" cy="318225"/>
            </a:xfrm>
            <a:custGeom>
              <a:avLst/>
              <a:gdLst/>
              <a:ahLst/>
              <a:cxnLst/>
              <a:rect l="l" t="t" r="r" b="b"/>
              <a:pathLst>
                <a:path w="11626" h="12729" extrusionOk="0">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5" name="Google Shape;9955;p80"/>
            <p:cNvSpPr/>
            <p:nvPr/>
          </p:nvSpPr>
          <p:spPr>
            <a:xfrm>
              <a:off x="-39521150" y="3328875"/>
              <a:ext cx="82725" cy="227650"/>
            </a:xfrm>
            <a:custGeom>
              <a:avLst/>
              <a:gdLst/>
              <a:ahLst/>
              <a:cxnLst/>
              <a:rect l="l" t="t" r="r" b="b"/>
              <a:pathLst>
                <a:path w="3309" h="9106" extrusionOk="0">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56" name="Google Shape;9956;p80"/>
          <p:cNvSpPr/>
          <p:nvPr/>
        </p:nvSpPr>
        <p:spPr>
          <a:xfrm>
            <a:off x="1353422" y="3365720"/>
            <a:ext cx="315672" cy="369974"/>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57" name="Google Shape;9957;p80"/>
          <p:cNvGrpSpPr/>
          <p:nvPr/>
        </p:nvGrpSpPr>
        <p:grpSpPr>
          <a:xfrm>
            <a:off x="1325300" y="3823055"/>
            <a:ext cx="366293" cy="370441"/>
            <a:chOff x="-39647175" y="3972000"/>
            <a:chExt cx="313500" cy="317050"/>
          </a:xfrm>
        </p:grpSpPr>
        <p:sp>
          <p:nvSpPr>
            <p:cNvPr id="9958" name="Google Shape;9958;p80"/>
            <p:cNvSpPr/>
            <p:nvPr/>
          </p:nvSpPr>
          <p:spPr>
            <a:xfrm>
              <a:off x="-39647175" y="3972000"/>
              <a:ext cx="95325" cy="153975"/>
            </a:xfrm>
            <a:custGeom>
              <a:avLst/>
              <a:gdLst/>
              <a:ahLst/>
              <a:cxnLst/>
              <a:rect l="l" t="t" r="r" b="b"/>
              <a:pathLst>
                <a:path w="3813" h="6159" extrusionOk="0">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9" name="Google Shape;9959;p80"/>
            <p:cNvSpPr/>
            <p:nvPr/>
          </p:nvSpPr>
          <p:spPr>
            <a:xfrm>
              <a:off x="-39588875" y="4011750"/>
              <a:ext cx="216600" cy="277300"/>
            </a:xfrm>
            <a:custGeom>
              <a:avLst/>
              <a:gdLst/>
              <a:ahLst/>
              <a:cxnLst/>
              <a:rect l="l" t="t" r="r" b="b"/>
              <a:pathLst>
                <a:path w="8664" h="11092" extrusionOk="0">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0" name="Google Shape;9960;p80"/>
            <p:cNvSpPr/>
            <p:nvPr/>
          </p:nvSpPr>
          <p:spPr>
            <a:xfrm>
              <a:off x="-39398275" y="4073975"/>
              <a:ext cx="64600" cy="71600"/>
            </a:xfrm>
            <a:custGeom>
              <a:avLst/>
              <a:gdLst/>
              <a:ahLst/>
              <a:cxnLst/>
              <a:rect l="l" t="t" r="r" b="b"/>
              <a:pathLst>
                <a:path w="2584" h="2864" extrusionOk="0">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61" name="Google Shape;9961;p80"/>
          <p:cNvGrpSpPr/>
          <p:nvPr/>
        </p:nvGrpSpPr>
        <p:grpSpPr>
          <a:xfrm>
            <a:off x="3494427" y="2887053"/>
            <a:ext cx="375495" cy="370879"/>
            <a:chOff x="-37808850" y="3221575"/>
            <a:chExt cx="321375" cy="317425"/>
          </a:xfrm>
        </p:grpSpPr>
        <p:sp>
          <p:nvSpPr>
            <p:cNvPr id="9962" name="Google Shape;9962;p80"/>
            <p:cNvSpPr/>
            <p:nvPr/>
          </p:nvSpPr>
          <p:spPr>
            <a:xfrm>
              <a:off x="-37808850" y="3294050"/>
              <a:ext cx="261500" cy="244950"/>
            </a:xfrm>
            <a:custGeom>
              <a:avLst/>
              <a:gdLst/>
              <a:ahLst/>
              <a:cxnLst/>
              <a:rect l="l" t="t" r="r" b="b"/>
              <a:pathLst>
                <a:path w="10460" h="9798" extrusionOk="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3" name="Google Shape;9963;p80"/>
            <p:cNvSpPr/>
            <p:nvPr/>
          </p:nvSpPr>
          <p:spPr>
            <a:xfrm>
              <a:off x="-37601700" y="3221575"/>
              <a:ext cx="114225" cy="111275"/>
            </a:xfrm>
            <a:custGeom>
              <a:avLst/>
              <a:gdLst/>
              <a:ahLst/>
              <a:cxnLst/>
              <a:rect l="l" t="t" r="r" b="b"/>
              <a:pathLst>
                <a:path w="4569" h="4451" extrusionOk="0">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64" name="Google Shape;9964;p80"/>
          <p:cNvGrpSpPr/>
          <p:nvPr/>
        </p:nvGrpSpPr>
        <p:grpSpPr>
          <a:xfrm>
            <a:off x="3503201" y="3409084"/>
            <a:ext cx="372749" cy="241158"/>
            <a:chOff x="-37806500" y="3643030"/>
            <a:chExt cx="319025" cy="206400"/>
          </a:xfrm>
        </p:grpSpPr>
        <p:sp>
          <p:nvSpPr>
            <p:cNvPr id="9965" name="Google Shape;9965;p80"/>
            <p:cNvSpPr/>
            <p:nvPr/>
          </p:nvSpPr>
          <p:spPr>
            <a:xfrm>
              <a:off x="-37615100" y="3759700"/>
              <a:ext cx="62250" cy="62250"/>
            </a:xfrm>
            <a:custGeom>
              <a:avLst/>
              <a:gdLst/>
              <a:ahLst/>
              <a:cxnLst/>
              <a:rect l="l" t="t" r="r" b="b"/>
              <a:pathLst>
                <a:path w="2490" h="2490" extrusionOk="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6" name="Google Shape;9966;p80"/>
            <p:cNvSpPr/>
            <p:nvPr/>
          </p:nvSpPr>
          <p:spPr>
            <a:xfrm>
              <a:off x="-37806500" y="3643030"/>
              <a:ext cx="319025" cy="206400"/>
            </a:xfrm>
            <a:custGeom>
              <a:avLst/>
              <a:gdLst/>
              <a:ahLst/>
              <a:cxnLst/>
              <a:rect l="l" t="t" r="r" b="b"/>
              <a:pathLst>
                <a:path w="12761" h="8256" extrusionOk="0">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67" name="Google Shape;9967;p80"/>
          <p:cNvGrpSpPr/>
          <p:nvPr/>
        </p:nvGrpSpPr>
        <p:grpSpPr>
          <a:xfrm>
            <a:off x="3505508" y="3801381"/>
            <a:ext cx="368134" cy="371814"/>
            <a:chOff x="-37804925" y="3953450"/>
            <a:chExt cx="315075" cy="318225"/>
          </a:xfrm>
        </p:grpSpPr>
        <p:sp>
          <p:nvSpPr>
            <p:cNvPr id="9968" name="Google Shape;9968;p80"/>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9" name="Google Shape;9969;p80"/>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0" name="Google Shape;9970;p80"/>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71" name="Google Shape;9971;p80"/>
          <p:cNvSpPr/>
          <p:nvPr/>
        </p:nvSpPr>
        <p:spPr>
          <a:xfrm>
            <a:off x="2754452" y="4266125"/>
            <a:ext cx="265986" cy="369039"/>
          </a:xfrm>
          <a:custGeom>
            <a:avLst/>
            <a:gdLst/>
            <a:ahLst/>
            <a:cxnLst/>
            <a:rect l="l" t="t" r="r" b="b"/>
            <a:pathLst>
              <a:path w="9106" h="12634" extrusionOk="0">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72" name="Google Shape;9972;p80"/>
          <p:cNvGrpSpPr/>
          <p:nvPr/>
        </p:nvGrpSpPr>
        <p:grpSpPr>
          <a:xfrm>
            <a:off x="4860977" y="1553988"/>
            <a:ext cx="355663" cy="308725"/>
            <a:chOff x="-28462125" y="3199700"/>
            <a:chExt cx="298550" cy="259150"/>
          </a:xfrm>
        </p:grpSpPr>
        <p:sp>
          <p:nvSpPr>
            <p:cNvPr id="9973" name="Google Shape;9973;p80"/>
            <p:cNvSpPr/>
            <p:nvPr/>
          </p:nvSpPr>
          <p:spPr>
            <a:xfrm>
              <a:off x="-28459750" y="3284775"/>
              <a:ext cx="296175" cy="104775"/>
            </a:xfrm>
            <a:custGeom>
              <a:avLst/>
              <a:gdLst/>
              <a:ahLst/>
              <a:cxnLst/>
              <a:rect l="l" t="t" r="r" b="b"/>
              <a:pathLst>
                <a:path w="11847" h="4191" extrusionOk="0">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4" name="Google Shape;9974;p80"/>
            <p:cNvSpPr/>
            <p:nvPr/>
          </p:nvSpPr>
          <p:spPr>
            <a:xfrm>
              <a:off x="-28462125" y="3199700"/>
              <a:ext cx="295400" cy="125275"/>
            </a:xfrm>
            <a:custGeom>
              <a:avLst/>
              <a:gdLst/>
              <a:ahLst/>
              <a:cxnLst/>
              <a:rect l="l" t="t" r="r" b="b"/>
              <a:pathLst>
                <a:path w="11816" h="5011" extrusionOk="0">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5" name="Google Shape;9975;p80"/>
            <p:cNvSpPr/>
            <p:nvPr/>
          </p:nvSpPr>
          <p:spPr>
            <a:xfrm>
              <a:off x="-28405400" y="3360375"/>
              <a:ext cx="186675" cy="98475"/>
            </a:xfrm>
            <a:custGeom>
              <a:avLst/>
              <a:gdLst/>
              <a:ahLst/>
              <a:cxnLst/>
              <a:rect l="l" t="t" r="r" b="b"/>
              <a:pathLst>
                <a:path w="7467" h="3939" extrusionOk="0">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76" name="Google Shape;9976;p80"/>
          <p:cNvGrpSpPr/>
          <p:nvPr/>
        </p:nvGrpSpPr>
        <p:grpSpPr>
          <a:xfrm>
            <a:off x="4861930" y="1988678"/>
            <a:ext cx="353757" cy="352833"/>
            <a:chOff x="-28461325" y="3545475"/>
            <a:chExt cx="296950" cy="296175"/>
          </a:xfrm>
        </p:grpSpPr>
        <p:sp>
          <p:nvSpPr>
            <p:cNvPr id="9977" name="Google Shape;9977;p80"/>
            <p:cNvSpPr/>
            <p:nvPr/>
          </p:nvSpPr>
          <p:spPr>
            <a:xfrm>
              <a:off x="-28461325" y="3666775"/>
              <a:ext cx="34675" cy="52775"/>
            </a:xfrm>
            <a:custGeom>
              <a:avLst/>
              <a:gdLst/>
              <a:ahLst/>
              <a:cxnLst/>
              <a:rect l="l" t="t" r="r" b="b"/>
              <a:pathLst>
                <a:path w="1387" h="2111" extrusionOk="0">
                  <a:moveTo>
                    <a:pt x="0" y="0"/>
                  </a:moveTo>
                  <a:lnTo>
                    <a:pt x="0" y="2111"/>
                  </a:lnTo>
                  <a:lnTo>
                    <a:pt x="1386" y="2111"/>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8" name="Google Shape;9978;p80"/>
            <p:cNvSpPr/>
            <p:nvPr/>
          </p:nvSpPr>
          <p:spPr>
            <a:xfrm>
              <a:off x="-28461325" y="3737650"/>
              <a:ext cx="52775" cy="17350"/>
            </a:xfrm>
            <a:custGeom>
              <a:avLst/>
              <a:gdLst/>
              <a:ahLst/>
              <a:cxnLst/>
              <a:rect l="l" t="t" r="r" b="b"/>
              <a:pathLst>
                <a:path w="2111" h="694" extrusionOk="0">
                  <a:moveTo>
                    <a:pt x="0" y="1"/>
                  </a:moveTo>
                  <a:lnTo>
                    <a:pt x="0" y="694"/>
                  </a:lnTo>
                  <a:lnTo>
                    <a:pt x="1733" y="694"/>
                  </a:lnTo>
                  <a:cubicBezTo>
                    <a:pt x="1954" y="694"/>
                    <a:pt x="2111" y="536"/>
                    <a:pt x="2111" y="347"/>
                  </a:cubicBezTo>
                  <a:cubicBezTo>
                    <a:pt x="2111" y="158"/>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9" name="Google Shape;9979;p80"/>
            <p:cNvSpPr/>
            <p:nvPr/>
          </p:nvSpPr>
          <p:spPr>
            <a:xfrm>
              <a:off x="-28461325" y="3632100"/>
              <a:ext cx="52775" cy="17375"/>
            </a:xfrm>
            <a:custGeom>
              <a:avLst/>
              <a:gdLst/>
              <a:ahLst/>
              <a:cxnLst/>
              <a:rect l="l" t="t" r="r" b="b"/>
              <a:pathLst>
                <a:path w="2111" h="695" extrusionOk="0">
                  <a:moveTo>
                    <a:pt x="0" y="1"/>
                  </a:moveTo>
                  <a:lnTo>
                    <a:pt x="0" y="694"/>
                  </a:lnTo>
                  <a:lnTo>
                    <a:pt x="1733" y="694"/>
                  </a:lnTo>
                  <a:cubicBezTo>
                    <a:pt x="1954" y="694"/>
                    <a:pt x="2111" y="537"/>
                    <a:pt x="2111" y="348"/>
                  </a:cubicBezTo>
                  <a:cubicBezTo>
                    <a:pt x="2111" y="159"/>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0" name="Google Shape;9980;p80"/>
            <p:cNvSpPr/>
            <p:nvPr/>
          </p:nvSpPr>
          <p:spPr>
            <a:xfrm>
              <a:off x="-28460550" y="3545475"/>
              <a:ext cx="296175" cy="296175"/>
            </a:xfrm>
            <a:custGeom>
              <a:avLst/>
              <a:gdLst/>
              <a:ahLst/>
              <a:cxnLst/>
              <a:rect l="l" t="t" r="r" b="b"/>
              <a:pathLst>
                <a:path w="11847" h="11847" extrusionOk="0">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1" name="Google Shape;9981;p80"/>
            <p:cNvSpPr/>
            <p:nvPr/>
          </p:nvSpPr>
          <p:spPr>
            <a:xfrm>
              <a:off x="-28347925" y="3649450"/>
              <a:ext cx="86675" cy="86650"/>
            </a:xfrm>
            <a:custGeom>
              <a:avLst/>
              <a:gdLst/>
              <a:ahLst/>
              <a:cxnLst/>
              <a:rect l="l" t="t" r="r" b="b"/>
              <a:pathLst>
                <a:path w="3467" h="3466" extrusionOk="0">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2" name="Google Shape;9982;p80"/>
            <p:cNvSpPr/>
            <p:nvPr/>
          </p:nvSpPr>
          <p:spPr>
            <a:xfrm>
              <a:off x="-28408550" y="3597450"/>
              <a:ext cx="191400" cy="192200"/>
            </a:xfrm>
            <a:custGeom>
              <a:avLst/>
              <a:gdLst/>
              <a:ahLst/>
              <a:cxnLst/>
              <a:rect l="l" t="t" r="r" b="b"/>
              <a:pathLst>
                <a:path w="7656" h="7688" extrusionOk="0">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83" name="Google Shape;9983;p80"/>
          <p:cNvGrpSpPr/>
          <p:nvPr/>
        </p:nvGrpSpPr>
        <p:grpSpPr>
          <a:xfrm>
            <a:off x="4858162" y="2438722"/>
            <a:ext cx="361292" cy="352803"/>
            <a:chOff x="-28463700" y="3914875"/>
            <a:chExt cx="303275" cy="296150"/>
          </a:xfrm>
        </p:grpSpPr>
        <p:sp>
          <p:nvSpPr>
            <p:cNvPr id="9984" name="Google Shape;9984;p80"/>
            <p:cNvSpPr/>
            <p:nvPr/>
          </p:nvSpPr>
          <p:spPr>
            <a:xfrm>
              <a:off x="-28333725" y="4057375"/>
              <a:ext cx="86650" cy="64650"/>
            </a:xfrm>
            <a:custGeom>
              <a:avLst/>
              <a:gdLst/>
              <a:ahLst/>
              <a:cxnLst/>
              <a:rect l="l" t="t" r="r" b="b"/>
              <a:pathLst>
                <a:path w="3466" h="2586" extrusionOk="0">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5" name="Google Shape;9985;p80"/>
            <p:cNvSpPr/>
            <p:nvPr/>
          </p:nvSpPr>
          <p:spPr>
            <a:xfrm>
              <a:off x="-28463700" y="3914875"/>
              <a:ext cx="303275" cy="296150"/>
            </a:xfrm>
            <a:custGeom>
              <a:avLst/>
              <a:gdLst/>
              <a:ahLst/>
              <a:cxnLst/>
              <a:rect l="l" t="t" r="r" b="b"/>
              <a:pathLst>
                <a:path w="12131" h="11846" extrusionOk="0">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86" name="Google Shape;9986;p80"/>
          <p:cNvGrpSpPr/>
          <p:nvPr/>
        </p:nvGrpSpPr>
        <p:grpSpPr>
          <a:xfrm>
            <a:off x="7092947" y="1594805"/>
            <a:ext cx="351880" cy="227092"/>
            <a:chOff x="-26573400" y="3224125"/>
            <a:chExt cx="295375" cy="190625"/>
          </a:xfrm>
        </p:grpSpPr>
        <p:sp>
          <p:nvSpPr>
            <p:cNvPr id="9987" name="Google Shape;9987;p80"/>
            <p:cNvSpPr/>
            <p:nvPr/>
          </p:nvSpPr>
          <p:spPr>
            <a:xfrm>
              <a:off x="-26330800" y="3327900"/>
              <a:ext cx="52775" cy="68750"/>
            </a:xfrm>
            <a:custGeom>
              <a:avLst/>
              <a:gdLst/>
              <a:ahLst/>
              <a:cxnLst/>
              <a:rect l="l" t="t" r="r" b="b"/>
              <a:pathLst>
                <a:path w="2111" h="2750" extrusionOk="0">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8" name="Google Shape;9988;p80"/>
            <p:cNvSpPr/>
            <p:nvPr/>
          </p:nvSpPr>
          <p:spPr>
            <a:xfrm>
              <a:off x="-26573400" y="3224125"/>
              <a:ext cx="293025" cy="190625"/>
            </a:xfrm>
            <a:custGeom>
              <a:avLst/>
              <a:gdLst/>
              <a:ahLst/>
              <a:cxnLst/>
              <a:rect l="l" t="t" r="r" b="b"/>
              <a:pathLst>
                <a:path w="11721" h="7625" extrusionOk="0">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89" name="Google Shape;9989;p80"/>
          <p:cNvGrpSpPr/>
          <p:nvPr/>
        </p:nvGrpSpPr>
        <p:grpSpPr>
          <a:xfrm>
            <a:off x="7092947" y="1989140"/>
            <a:ext cx="351880" cy="351910"/>
            <a:chOff x="-26573400" y="3546250"/>
            <a:chExt cx="295375" cy="295400"/>
          </a:xfrm>
        </p:grpSpPr>
        <p:sp>
          <p:nvSpPr>
            <p:cNvPr id="9990" name="Google Shape;9990;p80"/>
            <p:cNvSpPr/>
            <p:nvPr/>
          </p:nvSpPr>
          <p:spPr>
            <a:xfrm>
              <a:off x="-26464700" y="3599225"/>
              <a:ext cx="77200" cy="38425"/>
            </a:xfrm>
            <a:custGeom>
              <a:avLst/>
              <a:gdLst/>
              <a:ahLst/>
              <a:cxnLst/>
              <a:rect l="l" t="t" r="r" b="b"/>
              <a:pathLst>
                <a:path w="3088" h="1537" extrusionOk="0">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1" name="Google Shape;9991;p80"/>
            <p:cNvSpPr/>
            <p:nvPr/>
          </p:nvSpPr>
          <p:spPr>
            <a:xfrm>
              <a:off x="-26434775" y="3686450"/>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2" name="Google Shape;9992;p80"/>
            <p:cNvSpPr/>
            <p:nvPr/>
          </p:nvSpPr>
          <p:spPr>
            <a:xfrm>
              <a:off x="-26520625" y="3703775"/>
              <a:ext cx="55950" cy="67775"/>
            </a:xfrm>
            <a:custGeom>
              <a:avLst/>
              <a:gdLst/>
              <a:ahLst/>
              <a:cxnLst/>
              <a:rect l="l" t="t" r="r" b="b"/>
              <a:pathLst>
                <a:path w="2238" h="2711" extrusionOk="0">
                  <a:moveTo>
                    <a:pt x="1387" y="1"/>
                  </a:moveTo>
                  <a:lnTo>
                    <a:pt x="1" y="32"/>
                  </a:lnTo>
                  <a:cubicBezTo>
                    <a:pt x="127" y="1104"/>
                    <a:pt x="662" y="2080"/>
                    <a:pt x="1544" y="2710"/>
                  </a:cubicBezTo>
                  <a:lnTo>
                    <a:pt x="2237" y="1545"/>
                  </a:lnTo>
                  <a:cubicBezTo>
                    <a:pt x="1765" y="1135"/>
                    <a:pt x="1450" y="600"/>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3" name="Google Shape;9993;p80"/>
            <p:cNvSpPr/>
            <p:nvPr/>
          </p:nvSpPr>
          <p:spPr>
            <a:xfrm>
              <a:off x="-26387525" y="3703000"/>
              <a:ext cx="55950" cy="67750"/>
            </a:xfrm>
            <a:custGeom>
              <a:avLst/>
              <a:gdLst/>
              <a:ahLst/>
              <a:cxnLst/>
              <a:rect l="l" t="t" r="r" b="b"/>
              <a:pathLst>
                <a:path w="2238" h="2710" extrusionOk="0">
                  <a:moveTo>
                    <a:pt x="851" y="0"/>
                  </a:moveTo>
                  <a:cubicBezTo>
                    <a:pt x="757" y="631"/>
                    <a:pt x="473" y="1166"/>
                    <a:pt x="1" y="1544"/>
                  </a:cubicBezTo>
                  <a:lnTo>
                    <a:pt x="694" y="2710"/>
                  </a:lnTo>
                  <a:cubicBezTo>
                    <a:pt x="1576" y="2080"/>
                    <a:pt x="2112" y="1103"/>
                    <a:pt x="2238" y="32"/>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4" name="Google Shape;9994;p80"/>
            <p:cNvSpPr/>
            <p:nvPr/>
          </p:nvSpPr>
          <p:spPr>
            <a:xfrm>
              <a:off x="-26573400" y="3546250"/>
              <a:ext cx="295375" cy="295400"/>
            </a:xfrm>
            <a:custGeom>
              <a:avLst/>
              <a:gdLst/>
              <a:ahLst/>
              <a:cxnLst/>
              <a:rect l="l" t="t" r="r" b="b"/>
              <a:pathLst>
                <a:path w="11815" h="11816" extrusionOk="0">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95" name="Google Shape;9995;p80"/>
          <p:cNvGrpSpPr/>
          <p:nvPr/>
        </p:nvGrpSpPr>
        <p:grpSpPr>
          <a:xfrm>
            <a:off x="7081228" y="2439049"/>
            <a:ext cx="375319" cy="352148"/>
            <a:chOff x="-26583625" y="3917025"/>
            <a:chExt cx="315050" cy="295600"/>
          </a:xfrm>
        </p:grpSpPr>
        <p:sp>
          <p:nvSpPr>
            <p:cNvPr id="9996" name="Google Shape;9996;p80"/>
            <p:cNvSpPr/>
            <p:nvPr/>
          </p:nvSpPr>
          <p:spPr>
            <a:xfrm>
              <a:off x="-26413500" y="3918400"/>
              <a:ext cx="144925" cy="135125"/>
            </a:xfrm>
            <a:custGeom>
              <a:avLst/>
              <a:gdLst/>
              <a:ahLst/>
              <a:cxnLst/>
              <a:rect l="l" t="t" r="r" b="b"/>
              <a:pathLst>
                <a:path w="5797" h="5405" extrusionOk="0">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7" name="Google Shape;9997;p80"/>
            <p:cNvSpPr/>
            <p:nvPr/>
          </p:nvSpPr>
          <p:spPr>
            <a:xfrm>
              <a:off x="-26466275" y="4026700"/>
              <a:ext cx="78775" cy="77225"/>
            </a:xfrm>
            <a:custGeom>
              <a:avLst/>
              <a:gdLst/>
              <a:ahLst/>
              <a:cxnLst/>
              <a:rect l="l" t="t" r="r" b="b"/>
              <a:pathLst>
                <a:path w="3151" h="3089" extrusionOk="0">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8" name="Google Shape;9998;p80"/>
            <p:cNvSpPr/>
            <p:nvPr/>
          </p:nvSpPr>
          <p:spPr>
            <a:xfrm>
              <a:off x="-26583625" y="4077125"/>
              <a:ext cx="144925" cy="134700"/>
            </a:xfrm>
            <a:custGeom>
              <a:avLst/>
              <a:gdLst/>
              <a:ahLst/>
              <a:cxnLst/>
              <a:rect l="l" t="t" r="r" b="b"/>
              <a:pathLst>
                <a:path w="5797" h="5388" extrusionOk="0">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9" name="Google Shape;9999;p80"/>
            <p:cNvSpPr/>
            <p:nvPr/>
          </p:nvSpPr>
          <p:spPr>
            <a:xfrm>
              <a:off x="-26581275" y="3917025"/>
              <a:ext cx="311125" cy="295600"/>
            </a:xfrm>
            <a:custGeom>
              <a:avLst/>
              <a:gdLst/>
              <a:ahLst/>
              <a:cxnLst/>
              <a:rect l="l" t="t" r="r" b="b"/>
              <a:pathLst>
                <a:path w="12445" h="11824" extrusionOk="0">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000" name="Google Shape;10000;p80"/>
          <p:cNvSpPr/>
          <p:nvPr/>
        </p:nvSpPr>
        <p:spPr>
          <a:xfrm>
            <a:off x="5748315" y="2919564"/>
            <a:ext cx="352833" cy="351880"/>
          </a:xfrm>
          <a:custGeom>
            <a:avLst/>
            <a:gdLst/>
            <a:ahLst/>
            <a:cxnLst/>
            <a:rect l="l" t="t" r="r" b="b"/>
            <a:pathLst>
              <a:path w="11847" h="11815" extrusionOk="0">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001" name="Google Shape;10001;p80"/>
          <p:cNvGrpSpPr/>
          <p:nvPr/>
        </p:nvGrpSpPr>
        <p:grpSpPr>
          <a:xfrm>
            <a:off x="5779742" y="3398079"/>
            <a:ext cx="289039" cy="352833"/>
            <a:chOff x="-24694925" y="3518700"/>
            <a:chExt cx="242625" cy="296175"/>
          </a:xfrm>
        </p:grpSpPr>
        <p:sp>
          <p:nvSpPr>
            <p:cNvPr id="10002" name="Google Shape;10002;p80"/>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3" name="Google Shape;10003;p80"/>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4" name="Google Shape;10004;p80"/>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5" name="Google Shape;10005;p80"/>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06" name="Google Shape;10006;p80"/>
          <p:cNvGrpSpPr/>
          <p:nvPr/>
        </p:nvGrpSpPr>
        <p:grpSpPr>
          <a:xfrm>
            <a:off x="5779280" y="3848107"/>
            <a:ext cx="289962" cy="352833"/>
            <a:chOff x="-24709100" y="3888875"/>
            <a:chExt cx="243400" cy="296175"/>
          </a:xfrm>
        </p:grpSpPr>
        <p:sp>
          <p:nvSpPr>
            <p:cNvPr id="10007" name="Google Shape;10007;p80"/>
            <p:cNvSpPr/>
            <p:nvPr/>
          </p:nvSpPr>
          <p:spPr>
            <a:xfrm>
              <a:off x="-24587800" y="3888875"/>
              <a:ext cx="105575" cy="227650"/>
            </a:xfrm>
            <a:custGeom>
              <a:avLst/>
              <a:gdLst/>
              <a:ahLst/>
              <a:cxnLst/>
              <a:rect l="l" t="t" r="r" b="b"/>
              <a:pathLst>
                <a:path w="4223" h="9106" extrusionOk="0">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8" name="Google Shape;10008;p80"/>
            <p:cNvSpPr/>
            <p:nvPr/>
          </p:nvSpPr>
          <p:spPr>
            <a:xfrm>
              <a:off x="-24536600" y="4132250"/>
              <a:ext cx="70900" cy="17350"/>
            </a:xfrm>
            <a:custGeom>
              <a:avLst/>
              <a:gdLst/>
              <a:ahLst/>
              <a:cxnLst/>
              <a:rect l="l" t="t" r="r" b="b"/>
              <a:pathLst>
                <a:path w="2836" h="694" extrusionOk="0">
                  <a:moveTo>
                    <a:pt x="0" y="1"/>
                  </a:moveTo>
                  <a:lnTo>
                    <a:pt x="347" y="694"/>
                  </a:lnTo>
                  <a:lnTo>
                    <a:pt x="2489" y="694"/>
                  </a:lnTo>
                  <a:cubicBezTo>
                    <a:pt x="2678" y="694"/>
                    <a:pt x="2836" y="536"/>
                    <a:pt x="2836" y="347"/>
                  </a:cubicBezTo>
                  <a:cubicBezTo>
                    <a:pt x="2836" y="158"/>
                    <a:pt x="267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9" name="Google Shape;10009;p80"/>
            <p:cNvSpPr/>
            <p:nvPr/>
          </p:nvSpPr>
          <p:spPr>
            <a:xfrm>
              <a:off x="-24709100" y="3963700"/>
              <a:ext cx="208750" cy="221350"/>
            </a:xfrm>
            <a:custGeom>
              <a:avLst/>
              <a:gdLst/>
              <a:ahLst/>
              <a:cxnLst/>
              <a:rect l="l" t="t" r="r" b="b"/>
              <a:pathLst>
                <a:path w="8350" h="8854" extrusionOk="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10" name="Google Shape;10010;p80"/>
          <p:cNvGrpSpPr/>
          <p:nvPr/>
        </p:nvGrpSpPr>
        <p:grpSpPr>
          <a:xfrm>
            <a:off x="7979280" y="2920770"/>
            <a:ext cx="356556" cy="349557"/>
            <a:chOff x="-22863675" y="3131775"/>
            <a:chExt cx="299300" cy="293425"/>
          </a:xfrm>
        </p:grpSpPr>
        <p:sp>
          <p:nvSpPr>
            <p:cNvPr id="10011" name="Google Shape;10011;p80"/>
            <p:cNvSpPr/>
            <p:nvPr/>
          </p:nvSpPr>
          <p:spPr>
            <a:xfrm>
              <a:off x="-22863675" y="3131775"/>
              <a:ext cx="299300" cy="293425"/>
            </a:xfrm>
            <a:custGeom>
              <a:avLst/>
              <a:gdLst/>
              <a:ahLst/>
              <a:cxnLst/>
              <a:rect l="l" t="t" r="r" b="b"/>
              <a:pathLst>
                <a:path w="11972" h="11737" extrusionOk="0">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2" name="Google Shape;10012;p80"/>
            <p:cNvSpPr/>
            <p:nvPr/>
          </p:nvSpPr>
          <p:spPr>
            <a:xfrm>
              <a:off x="-22740025" y="3217825"/>
              <a:ext cx="52000" cy="51225"/>
            </a:xfrm>
            <a:custGeom>
              <a:avLst/>
              <a:gdLst/>
              <a:ahLst/>
              <a:cxnLst/>
              <a:rect l="l" t="t" r="r" b="b"/>
              <a:pathLst>
                <a:path w="2080" h="2049" extrusionOk="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3" name="Google Shape;10013;p80"/>
            <p:cNvSpPr/>
            <p:nvPr/>
          </p:nvSpPr>
          <p:spPr>
            <a:xfrm>
              <a:off x="-22705375" y="33218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14" name="Google Shape;10014;p80"/>
          <p:cNvGrpSpPr/>
          <p:nvPr/>
        </p:nvGrpSpPr>
        <p:grpSpPr>
          <a:xfrm>
            <a:off x="5322144" y="1531949"/>
            <a:ext cx="310602" cy="352803"/>
            <a:chOff x="-28069875" y="3175300"/>
            <a:chExt cx="260725" cy="296150"/>
          </a:xfrm>
        </p:grpSpPr>
        <p:sp>
          <p:nvSpPr>
            <p:cNvPr id="10015" name="Google Shape;10015;p80"/>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6" name="Google Shape;10016;p80"/>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7" name="Google Shape;10017;p80"/>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8" name="Google Shape;10018;p80"/>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9" name="Google Shape;10019;p80"/>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0" name="Google Shape;10020;p80"/>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1" name="Google Shape;10021;p80"/>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2" name="Google Shape;10022;p80"/>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3" name="Google Shape;10023;p80"/>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024" name="Google Shape;10024;p80"/>
          <p:cNvSpPr/>
          <p:nvPr/>
        </p:nvSpPr>
        <p:spPr>
          <a:xfrm>
            <a:off x="5301578" y="1989685"/>
            <a:ext cx="352803" cy="350719"/>
          </a:xfrm>
          <a:custGeom>
            <a:avLst/>
            <a:gdLst/>
            <a:ahLst/>
            <a:cxnLst/>
            <a:rect l="l" t="t" r="r" b="b"/>
            <a:pathLst>
              <a:path w="11846" h="11776" extrusionOk="0">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025" name="Google Shape;10025;p80"/>
          <p:cNvGrpSpPr/>
          <p:nvPr/>
        </p:nvGrpSpPr>
        <p:grpSpPr>
          <a:xfrm>
            <a:off x="5363423" y="2439183"/>
            <a:ext cx="228045" cy="351880"/>
            <a:chOff x="-28032075" y="3916450"/>
            <a:chExt cx="191425" cy="295375"/>
          </a:xfrm>
        </p:grpSpPr>
        <p:sp>
          <p:nvSpPr>
            <p:cNvPr id="10026" name="Google Shape;10026;p80"/>
            <p:cNvSpPr/>
            <p:nvPr/>
          </p:nvSpPr>
          <p:spPr>
            <a:xfrm>
              <a:off x="-27996625" y="3916450"/>
              <a:ext cx="120525" cy="51225"/>
            </a:xfrm>
            <a:custGeom>
              <a:avLst/>
              <a:gdLst/>
              <a:ahLst/>
              <a:cxnLst/>
              <a:rect l="l" t="t" r="r" b="b"/>
              <a:pathLst>
                <a:path w="4821" h="2049" extrusionOk="0">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7" name="Google Shape;10027;p80"/>
            <p:cNvSpPr/>
            <p:nvPr/>
          </p:nvSpPr>
          <p:spPr>
            <a:xfrm>
              <a:off x="-28032075" y="4089975"/>
              <a:ext cx="191425" cy="121850"/>
            </a:xfrm>
            <a:custGeom>
              <a:avLst/>
              <a:gdLst/>
              <a:ahLst/>
              <a:cxnLst/>
              <a:rect l="l" t="t" r="r" b="b"/>
              <a:pathLst>
                <a:path w="7657" h="4874" extrusionOk="0">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8" name="Google Shape;10028;p80"/>
            <p:cNvSpPr/>
            <p:nvPr/>
          </p:nvSpPr>
          <p:spPr>
            <a:xfrm>
              <a:off x="-28024975" y="3985750"/>
              <a:ext cx="181950" cy="121975"/>
            </a:xfrm>
            <a:custGeom>
              <a:avLst/>
              <a:gdLst/>
              <a:ahLst/>
              <a:cxnLst/>
              <a:rect l="l" t="t" r="r" b="b"/>
              <a:pathLst>
                <a:path w="7278" h="4879" extrusionOk="0">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29" name="Google Shape;10029;p80"/>
          <p:cNvGrpSpPr/>
          <p:nvPr/>
        </p:nvGrpSpPr>
        <p:grpSpPr>
          <a:xfrm>
            <a:off x="7528769" y="1531934"/>
            <a:ext cx="352833" cy="352833"/>
            <a:chOff x="-26201650" y="3176075"/>
            <a:chExt cx="296175" cy="296175"/>
          </a:xfrm>
        </p:grpSpPr>
        <p:sp>
          <p:nvSpPr>
            <p:cNvPr id="10030" name="Google Shape;10030;p80"/>
            <p:cNvSpPr/>
            <p:nvPr/>
          </p:nvSpPr>
          <p:spPr>
            <a:xfrm>
              <a:off x="-26082700" y="3176075"/>
              <a:ext cx="51200" cy="226875"/>
            </a:xfrm>
            <a:custGeom>
              <a:avLst/>
              <a:gdLst/>
              <a:ahLst/>
              <a:cxnLst/>
              <a:rect l="l" t="t" r="r" b="b"/>
              <a:pathLst>
                <a:path w="2048" h="9075" extrusionOk="0">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1" name="Google Shape;10031;p80"/>
            <p:cNvSpPr/>
            <p:nvPr/>
          </p:nvSpPr>
          <p:spPr>
            <a:xfrm>
              <a:off x="-26201650" y="3317075"/>
              <a:ext cx="296175" cy="155175"/>
            </a:xfrm>
            <a:custGeom>
              <a:avLst/>
              <a:gdLst/>
              <a:ahLst/>
              <a:cxnLst/>
              <a:rect l="l" t="t" r="r" b="b"/>
              <a:pathLst>
                <a:path w="11847" h="6207" extrusionOk="0">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32" name="Google Shape;10032;p80"/>
          <p:cNvGrpSpPr/>
          <p:nvPr/>
        </p:nvGrpSpPr>
        <p:grpSpPr>
          <a:xfrm>
            <a:off x="7528293" y="1989155"/>
            <a:ext cx="353786" cy="351880"/>
            <a:chOff x="-26204800" y="3547050"/>
            <a:chExt cx="296975" cy="295375"/>
          </a:xfrm>
        </p:grpSpPr>
        <p:sp>
          <p:nvSpPr>
            <p:cNvPr id="10033" name="Google Shape;10033;p80"/>
            <p:cNvSpPr/>
            <p:nvPr/>
          </p:nvSpPr>
          <p:spPr>
            <a:xfrm>
              <a:off x="-26204000" y="3669125"/>
              <a:ext cx="296175" cy="173300"/>
            </a:xfrm>
            <a:custGeom>
              <a:avLst/>
              <a:gdLst/>
              <a:ahLst/>
              <a:cxnLst/>
              <a:rect l="l" t="t" r="r" b="b"/>
              <a:pathLst>
                <a:path w="11847" h="6932" extrusionOk="0">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4" name="Google Shape;10034;p80"/>
            <p:cNvSpPr/>
            <p:nvPr/>
          </p:nvSpPr>
          <p:spPr>
            <a:xfrm>
              <a:off x="-26204800" y="3547050"/>
              <a:ext cx="296975" cy="122100"/>
            </a:xfrm>
            <a:custGeom>
              <a:avLst/>
              <a:gdLst/>
              <a:ahLst/>
              <a:cxnLst/>
              <a:rect l="l" t="t" r="r" b="b"/>
              <a:pathLst>
                <a:path w="11879" h="4884" extrusionOk="0">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035" name="Google Shape;10035;p80"/>
          <p:cNvSpPr/>
          <p:nvPr/>
        </p:nvSpPr>
        <p:spPr>
          <a:xfrm>
            <a:off x="7561179" y="2438650"/>
            <a:ext cx="289009" cy="352833"/>
          </a:xfrm>
          <a:custGeom>
            <a:avLst/>
            <a:gdLst/>
            <a:ahLst/>
            <a:cxnLst/>
            <a:rect l="l" t="t" r="r" b="b"/>
            <a:pathLst>
              <a:path w="9704" h="11847" extrusionOk="0">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036" name="Google Shape;10036;p80"/>
          <p:cNvGrpSpPr/>
          <p:nvPr/>
        </p:nvGrpSpPr>
        <p:grpSpPr>
          <a:xfrm>
            <a:off x="6199548" y="2919133"/>
            <a:ext cx="345328" cy="352833"/>
            <a:chOff x="-24353875" y="3147725"/>
            <a:chExt cx="289875" cy="296175"/>
          </a:xfrm>
        </p:grpSpPr>
        <p:sp>
          <p:nvSpPr>
            <p:cNvPr id="10037" name="Google Shape;10037;p80"/>
            <p:cNvSpPr/>
            <p:nvPr/>
          </p:nvSpPr>
          <p:spPr>
            <a:xfrm>
              <a:off x="-24238100" y="3271375"/>
              <a:ext cx="52025" cy="51225"/>
            </a:xfrm>
            <a:custGeom>
              <a:avLst/>
              <a:gdLst/>
              <a:ahLst/>
              <a:cxnLst/>
              <a:rect l="l" t="t" r="r" b="b"/>
              <a:pathLst>
                <a:path w="2081" h="2049" extrusionOk="0">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8" name="Google Shape;10038;p80"/>
            <p:cNvSpPr/>
            <p:nvPr/>
          </p:nvSpPr>
          <p:spPr>
            <a:xfrm>
              <a:off x="-24353875" y="3147725"/>
              <a:ext cx="289875" cy="296175"/>
            </a:xfrm>
            <a:custGeom>
              <a:avLst/>
              <a:gdLst/>
              <a:ahLst/>
              <a:cxnLst/>
              <a:rect l="l" t="t" r="r" b="b"/>
              <a:pathLst>
                <a:path w="11595" h="11847" extrusionOk="0">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39" name="Google Shape;10039;p80"/>
          <p:cNvGrpSpPr/>
          <p:nvPr/>
        </p:nvGrpSpPr>
        <p:grpSpPr>
          <a:xfrm>
            <a:off x="6207530" y="3398540"/>
            <a:ext cx="329365" cy="351910"/>
            <a:chOff x="-24344425" y="3519475"/>
            <a:chExt cx="276475" cy="295400"/>
          </a:xfrm>
        </p:grpSpPr>
        <p:sp>
          <p:nvSpPr>
            <p:cNvPr id="10040" name="Google Shape;10040;p80"/>
            <p:cNvSpPr/>
            <p:nvPr/>
          </p:nvSpPr>
          <p:spPr>
            <a:xfrm>
              <a:off x="-24240450" y="3554150"/>
              <a:ext cx="69325" cy="34450"/>
            </a:xfrm>
            <a:custGeom>
              <a:avLst/>
              <a:gdLst/>
              <a:ahLst/>
              <a:cxnLst/>
              <a:rect l="l" t="t" r="r" b="b"/>
              <a:pathLst>
                <a:path w="2773" h="1378" extrusionOk="0">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1" name="Google Shape;10041;p80"/>
            <p:cNvSpPr/>
            <p:nvPr/>
          </p:nvSpPr>
          <p:spPr>
            <a:xfrm>
              <a:off x="-24344425" y="3519475"/>
              <a:ext cx="276475" cy="295400"/>
            </a:xfrm>
            <a:custGeom>
              <a:avLst/>
              <a:gdLst/>
              <a:ahLst/>
              <a:cxnLst/>
              <a:rect l="l" t="t" r="r" b="b"/>
              <a:pathLst>
                <a:path w="11059" h="11816" extrusionOk="0">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42" name="Google Shape;10042;p80"/>
          <p:cNvGrpSpPr/>
          <p:nvPr/>
        </p:nvGrpSpPr>
        <p:grpSpPr>
          <a:xfrm>
            <a:off x="6197210" y="3850460"/>
            <a:ext cx="350004" cy="348128"/>
            <a:chOff x="-24353075" y="3891250"/>
            <a:chExt cx="293800" cy="292225"/>
          </a:xfrm>
        </p:grpSpPr>
        <p:sp>
          <p:nvSpPr>
            <p:cNvPr id="10043" name="Google Shape;10043;p80"/>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4" name="Google Shape;10044;p80"/>
            <p:cNvSpPr/>
            <p:nvPr/>
          </p:nvSpPr>
          <p:spPr>
            <a:xfrm>
              <a:off x="-24353075" y="3891250"/>
              <a:ext cx="293800" cy="292225"/>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45" name="Google Shape;10045;p80"/>
          <p:cNvGrpSpPr/>
          <p:nvPr/>
        </p:nvGrpSpPr>
        <p:grpSpPr>
          <a:xfrm>
            <a:off x="7980681" y="3398763"/>
            <a:ext cx="353757" cy="351463"/>
            <a:chOff x="-22845575" y="3504075"/>
            <a:chExt cx="296950" cy="295025"/>
          </a:xfrm>
        </p:grpSpPr>
        <p:sp>
          <p:nvSpPr>
            <p:cNvPr id="10046" name="Google Shape;10046;p80"/>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7" name="Google Shape;10047;p80"/>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48" name="Google Shape;10048;p80"/>
          <p:cNvGrpSpPr/>
          <p:nvPr/>
        </p:nvGrpSpPr>
        <p:grpSpPr>
          <a:xfrm>
            <a:off x="5773862" y="1532411"/>
            <a:ext cx="299344" cy="351880"/>
            <a:chOff x="-27691025" y="3175300"/>
            <a:chExt cx="251275" cy="295375"/>
          </a:xfrm>
        </p:grpSpPr>
        <p:sp>
          <p:nvSpPr>
            <p:cNvPr id="10049" name="Google Shape;10049;p80"/>
            <p:cNvSpPr/>
            <p:nvPr/>
          </p:nvSpPr>
          <p:spPr>
            <a:xfrm>
              <a:off x="-27492550" y="3298150"/>
              <a:ext cx="18125" cy="18150"/>
            </a:xfrm>
            <a:custGeom>
              <a:avLst/>
              <a:gdLst/>
              <a:ahLst/>
              <a:cxnLst/>
              <a:rect l="l" t="t" r="r" b="b"/>
              <a:pathLst>
                <a:path w="725" h="726" extrusionOk="0">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0" name="Google Shape;10050;p80"/>
            <p:cNvSpPr/>
            <p:nvPr/>
          </p:nvSpPr>
          <p:spPr>
            <a:xfrm>
              <a:off x="-27613050" y="3175300"/>
              <a:ext cx="60650" cy="105550"/>
            </a:xfrm>
            <a:custGeom>
              <a:avLst/>
              <a:gdLst/>
              <a:ahLst/>
              <a:cxnLst/>
              <a:rect l="l" t="t" r="r" b="b"/>
              <a:pathLst>
                <a:path w="2426" h="4222" extrusionOk="0">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1" name="Google Shape;10051;p80"/>
            <p:cNvSpPr/>
            <p:nvPr/>
          </p:nvSpPr>
          <p:spPr>
            <a:xfrm>
              <a:off x="-27691025" y="3175300"/>
              <a:ext cx="60650" cy="105550"/>
            </a:xfrm>
            <a:custGeom>
              <a:avLst/>
              <a:gdLst/>
              <a:ahLst/>
              <a:cxnLst/>
              <a:rect l="l" t="t" r="r" b="b"/>
              <a:pathLst>
                <a:path w="2426" h="4222" extrusionOk="0">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2" name="Google Shape;10052;p80"/>
            <p:cNvSpPr/>
            <p:nvPr/>
          </p:nvSpPr>
          <p:spPr>
            <a:xfrm>
              <a:off x="-27691025" y="3263500"/>
              <a:ext cx="251275" cy="207175"/>
            </a:xfrm>
            <a:custGeom>
              <a:avLst/>
              <a:gdLst/>
              <a:ahLst/>
              <a:cxnLst/>
              <a:rect l="l" t="t" r="r" b="b"/>
              <a:pathLst>
                <a:path w="10051" h="8287" extrusionOk="0">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53" name="Google Shape;10053;p80"/>
          <p:cNvGrpSpPr/>
          <p:nvPr/>
        </p:nvGrpSpPr>
        <p:grpSpPr>
          <a:xfrm>
            <a:off x="5746179" y="2051087"/>
            <a:ext cx="354710" cy="228015"/>
            <a:chOff x="-27721750" y="3598250"/>
            <a:chExt cx="297750" cy="191400"/>
          </a:xfrm>
        </p:grpSpPr>
        <p:sp>
          <p:nvSpPr>
            <p:cNvPr id="10054" name="Google Shape;10054;p80"/>
            <p:cNvSpPr/>
            <p:nvPr/>
          </p:nvSpPr>
          <p:spPr>
            <a:xfrm>
              <a:off x="-27616200" y="3651800"/>
              <a:ext cx="86650" cy="86675"/>
            </a:xfrm>
            <a:custGeom>
              <a:avLst/>
              <a:gdLst/>
              <a:ahLst/>
              <a:cxnLst/>
              <a:rect l="l" t="t" r="r" b="b"/>
              <a:pathLst>
                <a:path w="3466" h="3467" extrusionOk="0">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5" name="Google Shape;10055;p80"/>
            <p:cNvSpPr/>
            <p:nvPr/>
          </p:nvSpPr>
          <p:spPr>
            <a:xfrm>
              <a:off x="-27721750" y="3598250"/>
              <a:ext cx="297750" cy="191400"/>
            </a:xfrm>
            <a:custGeom>
              <a:avLst/>
              <a:gdLst/>
              <a:ahLst/>
              <a:cxnLst/>
              <a:rect l="l" t="t" r="r" b="b"/>
              <a:pathLst>
                <a:path w="11910" h="7656" extrusionOk="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56" name="Google Shape;10056;p80"/>
          <p:cNvGrpSpPr/>
          <p:nvPr/>
        </p:nvGrpSpPr>
        <p:grpSpPr>
          <a:xfrm>
            <a:off x="5747579" y="2444633"/>
            <a:ext cx="351910" cy="340980"/>
            <a:chOff x="-27719400" y="3925600"/>
            <a:chExt cx="295400" cy="286225"/>
          </a:xfrm>
        </p:grpSpPr>
        <p:sp>
          <p:nvSpPr>
            <p:cNvPr id="10057" name="Google Shape;10057;p80"/>
            <p:cNvSpPr/>
            <p:nvPr/>
          </p:nvSpPr>
          <p:spPr>
            <a:xfrm>
              <a:off x="-27596525" y="3925600"/>
              <a:ext cx="172525" cy="162575"/>
            </a:xfrm>
            <a:custGeom>
              <a:avLst/>
              <a:gdLst/>
              <a:ahLst/>
              <a:cxnLst/>
              <a:rect l="l" t="t" r="r" b="b"/>
              <a:pathLst>
                <a:path w="6901" h="6503" extrusionOk="0">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8" name="Google Shape;10058;p80"/>
            <p:cNvSpPr/>
            <p:nvPr/>
          </p:nvSpPr>
          <p:spPr>
            <a:xfrm>
              <a:off x="-27719400" y="4054275"/>
              <a:ext cx="157550" cy="157550"/>
            </a:xfrm>
            <a:custGeom>
              <a:avLst/>
              <a:gdLst/>
              <a:ahLst/>
              <a:cxnLst/>
              <a:rect l="l" t="t" r="r" b="b"/>
              <a:pathLst>
                <a:path w="6302" h="6302" extrusionOk="0">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59" name="Google Shape;10059;p80"/>
          <p:cNvGrpSpPr/>
          <p:nvPr/>
        </p:nvGrpSpPr>
        <p:grpSpPr>
          <a:xfrm>
            <a:off x="7968851" y="1531473"/>
            <a:ext cx="353757" cy="353757"/>
            <a:chOff x="-25834600" y="3176875"/>
            <a:chExt cx="296950" cy="296950"/>
          </a:xfrm>
        </p:grpSpPr>
        <p:sp>
          <p:nvSpPr>
            <p:cNvPr id="10060" name="Google Shape;10060;p80"/>
            <p:cNvSpPr/>
            <p:nvPr/>
          </p:nvSpPr>
          <p:spPr>
            <a:xfrm>
              <a:off x="-25625875" y="3316275"/>
              <a:ext cx="69325" cy="85875"/>
            </a:xfrm>
            <a:custGeom>
              <a:avLst/>
              <a:gdLst/>
              <a:ahLst/>
              <a:cxnLst/>
              <a:rect l="l" t="t" r="r" b="b"/>
              <a:pathLst>
                <a:path w="2773" h="3435" extrusionOk="0">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1" name="Google Shape;10061;p80"/>
            <p:cNvSpPr/>
            <p:nvPr/>
          </p:nvSpPr>
          <p:spPr>
            <a:xfrm>
              <a:off x="-25729075" y="3176875"/>
              <a:ext cx="191425" cy="296950"/>
            </a:xfrm>
            <a:custGeom>
              <a:avLst/>
              <a:gdLst/>
              <a:ahLst/>
              <a:cxnLst/>
              <a:rect l="l" t="t" r="r" b="b"/>
              <a:pathLst>
                <a:path w="7657" h="11878" extrusionOk="0">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2" name="Google Shape;10062;p80"/>
            <p:cNvSpPr/>
            <p:nvPr/>
          </p:nvSpPr>
          <p:spPr>
            <a:xfrm>
              <a:off x="-25834600" y="3350150"/>
              <a:ext cx="69325" cy="96100"/>
            </a:xfrm>
            <a:custGeom>
              <a:avLst/>
              <a:gdLst/>
              <a:ahLst/>
              <a:cxnLst/>
              <a:rect l="l" t="t" r="r" b="b"/>
              <a:pathLst>
                <a:path w="2773" h="3844" extrusionOk="0">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3" name="Google Shape;10063;p80"/>
            <p:cNvSpPr/>
            <p:nvPr/>
          </p:nvSpPr>
          <p:spPr>
            <a:xfrm>
              <a:off x="-25799950" y="3368250"/>
              <a:ext cx="104775" cy="104000"/>
            </a:xfrm>
            <a:custGeom>
              <a:avLst/>
              <a:gdLst/>
              <a:ahLst/>
              <a:cxnLst/>
              <a:rect l="l" t="t" r="r" b="b"/>
              <a:pathLst>
                <a:path w="4191" h="4160" extrusionOk="0">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4" name="Google Shape;10064;p80"/>
            <p:cNvSpPr/>
            <p:nvPr/>
          </p:nvSpPr>
          <p:spPr>
            <a:xfrm>
              <a:off x="-25712525" y="3317075"/>
              <a:ext cx="34675" cy="86650"/>
            </a:xfrm>
            <a:custGeom>
              <a:avLst/>
              <a:gdLst/>
              <a:ahLst/>
              <a:cxnLst/>
              <a:rect l="l" t="t" r="r" b="b"/>
              <a:pathLst>
                <a:path w="1387" h="3466" extrusionOk="0">
                  <a:moveTo>
                    <a:pt x="1" y="0"/>
                  </a:moveTo>
                  <a:lnTo>
                    <a:pt x="1" y="1764"/>
                  </a:lnTo>
                  <a:cubicBezTo>
                    <a:pt x="631" y="2111"/>
                    <a:pt x="1072" y="2709"/>
                    <a:pt x="1261" y="3466"/>
                  </a:cubicBezTo>
                  <a:lnTo>
                    <a:pt x="1387" y="346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65" name="Google Shape;10065;p80"/>
          <p:cNvGrpSpPr/>
          <p:nvPr/>
        </p:nvGrpSpPr>
        <p:grpSpPr>
          <a:xfrm>
            <a:off x="7968851" y="1999474"/>
            <a:ext cx="353757" cy="331241"/>
            <a:chOff x="-25834600" y="3564375"/>
            <a:chExt cx="296950" cy="278050"/>
          </a:xfrm>
        </p:grpSpPr>
        <p:sp>
          <p:nvSpPr>
            <p:cNvPr id="10066" name="Google Shape;10066;p80"/>
            <p:cNvSpPr/>
            <p:nvPr/>
          </p:nvSpPr>
          <p:spPr>
            <a:xfrm>
              <a:off x="-25694400" y="3703775"/>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7" name="Google Shape;10067;p80"/>
            <p:cNvSpPr/>
            <p:nvPr/>
          </p:nvSpPr>
          <p:spPr>
            <a:xfrm>
              <a:off x="-25591225" y="3703775"/>
              <a:ext cx="53575" cy="18150"/>
            </a:xfrm>
            <a:custGeom>
              <a:avLst/>
              <a:gdLst/>
              <a:ahLst/>
              <a:cxnLst/>
              <a:rect l="l" t="t" r="r" b="b"/>
              <a:pathLst>
                <a:path w="2143" h="726" extrusionOk="0">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8" name="Google Shape;10068;p80"/>
            <p:cNvSpPr/>
            <p:nvPr/>
          </p:nvSpPr>
          <p:spPr>
            <a:xfrm>
              <a:off x="-25834600" y="3703775"/>
              <a:ext cx="53575" cy="18150"/>
            </a:xfrm>
            <a:custGeom>
              <a:avLst/>
              <a:gdLst/>
              <a:ahLst/>
              <a:cxnLst/>
              <a:rect l="l" t="t" r="r" b="b"/>
              <a:pathLst>
                <a:path w="2143" h="726" extrusionOk="0">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9" name="Google Shape;10069;p80"/>
            <p:cNvSpPr/>
            <p:nvPr/>
          </p:nvSpPr>
          <p:spPr>
            <a:xfrm>
              <a:off x="-25695200" y="3564375"/>
              <a:ext cx="17350" cy="52800"/>
            </a:xfrm>
            <a:custGeom>
              <a:avLst/>
              <a:gdLst/>
              <a:ahLst/>
              <a:cxnLst/>
              <a:rect l="l" t="t" r="r" b="b"/>
              <a:pathLst>
                <a:path w="694" h="2112" extrusionOk="0">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0" name="Google Shape;10070;p80"/>
            <p:cNvSpPr/>
            <p:nvPr/>
          </p:nvSpPr>
          <p:spPr>
            <a:xfrm>
              <a:off x="-25792850" y="3606125"/>
              <a:ext cx="42550" cy="40975"/>
            </a:xfrm>
            <a:custGeom>
              <a:avLst/>
              <a:gdLst/>
              <a:ahLst/>
              <a:cxnLst/>
              <a:rect l="l" t="t" r="r" b="b"/>
              <a:pathLst>
                <a:path w="1702" h="1639" extrusionOk="0">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1" name="Google Shape;10071;p80"/>
            <p:cNvSpPr/>
            <p:nvPr/>
          </p:nvSpPr>
          <p:spPr>
            <a:xfrm>
              <a:off x="-25621950" y="3606125"/>
              <a:ext cx="43350" cy="40975"/>
            </a:xfrm>
            <a:custGeom>
              <a:avLst/>
              <a:gdLst/>
              <a:ahLst/>
              <a:cxnLst/>
              <a:rect l="l" t="t" r="r" b="b"/>
              <a:pathLst>
                <a:path w="1734" h="1639" extrusionOk="0">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2" name="Google Shape;10072;p80"/>
            <p:cNvSpPr/>
            <p:nvPr/>
          </p:nvSpPr>
          <p:spPr>
            <a:xfrm>
              <a:off x="-25783400" y="3806975"/>
              <a:ext cx="192200" cy="35450"/>
            </a:xfrm>
            <a:custGeom>
              <a:avLst/>
              <a:gdLst/>
              <a:ahLst/>
              <a:cxnLst/>
              <a:rect l="l" t="t" r="r" b="b"/>
              <a:pathLst>
                <a:path w="7688" h="1418" extrusionOk="0">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3" name="Google Shape;10073;p80"/>
            <p:cNvSpPr/>
            <p:nvPr/>
          </p:nvSpPr>
          <p:spPr>
            <a:xfrm>
              <a:off x="-25764500" y="3635275"/>
              <a:ext cx="153600" cy="155175"/>
            </a:xfrm>
            <a:custGeom>
              <a:avLst/>
              <a:gdLst/>
              <a:ahLst/>
              <a:cxnLst/>
              <a:rect l="l" t="t" r="r" b="b"/>
              <a:pathLst>
                <a:path w="6144" h="6207" extrusionOk="0">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74" name="Google Shape;10074;p80"/>
          <p:cNvGrpSpPr/>
          <p:nvPr/>
        </p:nvGrpSpPr>
        <p:grpSpPr>
          <a:xfrm>
            <a:off x="7966974" y="2438826"/>
            <a:ext cx="357509" cy="352595"/>
            <a:chOff x="-25834600" y="3915850"/>
            <a:chExt cx="300100" cy="295975"/>
          </a:xfrm>
        </p:grpSpPr>
        <p:sp>
          <p:nvSpPr>
            <p:cNvPr id="10075" name="Google Shape;10075;p80"/>
            <p:cNvSpPr/>
            <p:nvPr/>
          </p:nvSpPr>
          <p:spPr>
            <a:xfrm>
              <a:off x="-25677875" y="3915850"/>
              <a:ext cx="143375" cy="137675"/>
            </a:xfrm>
            <a:custGeom>
              <a:avLst/>
              <a:gdLst/>
              <a:ahLst/>
              <a:cxnLst/>
              <a:rect l="l" t="t" r="r" b="b"/>
              <a:pathLst>
                <a:path w="5735" h="5507" extrusionOk="0">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6" name="Google Shape;10076;p80"/>
            <p:cNvSpPr/>
            <p:nvPr/>
          </p:nvSpPr>
          <p:spPr>
            <a:xfrm>
              <a:off x="-25834600" y="4167700"/>
              <a:ext cx="43350" cy="44125"/>
            </a:xfrm>
            <a:custGeom>
              <a:avLst/>
              <a:gdLst/>
              <a:ahLst/>
              <a:cxnLst/>
              <a:rect l="l" t="t" r="r" b="b"/>
              <a:pathLst>
                <a:path w="1734" h="1765" extrusionOk="0">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7" name="Google Shape;10077;p80"/>
            <p:cNvSpPr/>
            <p:nvPr/>
          </p:nvSpPr>
          <p:spPr>
            <a:xfrm>
              <a:off x="-25800725" y="3972375"/>
              <a:ext cx="206375" cy="207950"/>
            </a:xfrm>
            <a:custGeom>
              <a:avLst/>
              <a:gdLst/>
              <a:ahLst/>
              <a:cxnLst/>
              <a:rect l="l" t="t" r="r" b="b"/>
              <a:pathLst>
                <a:path w="8255" h="8318" extrusionOk="0">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78" name="Google Shape;10078;p80"/>
          <p:cNvGrpSpPr/>
          <p:nvPr/>
        </p:nvGrpSpPr>
        <p:grpSpPr>
          <a:xfrm>
            <a:off x="6702402" y="2920056"/>
            <a:ext cx="228968" cy="350987"/>
            <a:chOff x="-23930925" y="3149300"/>
            <a:chExt cx="192200" cy="294625"/>
          </a:xfrm>
        </p:grpSpPr>
        <p:sp>
          <p:nvSpPr>
            <p:cNvPr id="10079" name="Google Shape;10079;p80"/>
            <p:cNvSpPr/>
            <p:nvPr/>
          </p:nvSpPr>
          <p:spPr>
            <a:xfrm>
              <a:off x="-23930125" y="3149300"/>
              <a:ext cx="191400" cy="35475"/>
            </a:xfrm>
            <a:custGeom>
              <a:avLst/>
              <a:gdLst/>
              <a:ahLst/>
              <a:cxnLst/>
              <a:rect l="l" t="t" r="r" b="b"/>
              <a:pathLst>
                <a:path w="7656" h="1419" extrusionOk="0">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0" name="Google Shape;10080;p80"/>
            <p:cNvSpPr/>
            <p:nvPr/>
          </p:nvSpPr>
          <p:spPr>
            <a:xfrm>
              <a:off x="-23878925" y="3237525"/>
              <a:ext cx="86650" cy="86650"/>
            </a:xfrm>
            <a:custGeom>
              <a:avLst/>
              <a:gdLst/>
              <a:ahLst/>
              <a:cxnLst/>
              <a:rect l="l" t="t" r="r" b="b"/>
              <a:pathLst>
                <a:path w="3466" h="3466" extrusionOk="0">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1" name="Google Shape;10081;p80"/>
            <p:cNvSpPr/>
            <p:nvPr/>
          </p:nvSpPr>
          <p:spPr>
            <a:xfrm>
              <a:off x="-23930925" y="3375350"/>
              <a:ext cx="190625" cy="68575"/>
            </a:xfrm>
            <a:custGeom>
              <a:avLst/>
              <a:gdLst/>
              <a:ahLst/>
              <a:cxnLst/>
              <a:rect l="l" t="t" r="r" b="b"/>
              <a:pathLst>
                <a:path w="7625" h="2743" extrusionOk="0">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2" name="Google Shape;10082;p80"/>
            <p:cNvSpPr/>
            <p:nvPr/>
          </p:nvSpPr>
          <p:spPr>
            <a:xfrm>
              <a:off x="-23930925" y="3202075"/>
              <a:ext cx="190625" cy="155975"/>
            </a:xfrm>
            <a:custGeom>
              <a:avLst/>
              <a:gdLst/>
              <a:ahLst/>
              <a:cxnLst/>
              <a:rect l="l" t="t" r="r" b="b"/>
              <a:pathLst>
                <a:path w="7625" h="6239" extrusionOk="0">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83" name="Google Shape;10083;p80"/>
          <p:cNvGrpSpPr/>
          <p:nvPr/>
        </p:nvGrpSpPr>
        <p:grpSpPr>
          <a:xfrm>
            <a:off x="6659232" y="3398540"/>
            <a:ext cx="315307" cy="351910"/>
            <a:chOff x="-23962425" y="3519475"/>
            <a:chExt cx="264675" cy="295400"/>
          </a:xfrm>
        </p:grpSpPr>
        <p:sp>
          <p:nvSpPr>
            <p:cNvPr id="10084" name="Google Shape;10084;p80"/>
            <p:cNvSpPr/>
            <p:nvPr/>
          </p:nvSpPr>
          <p:spPr>
            <a:xfrm>
              <a:off x="-23961625" y="3580925"/>
              <a:ext cx="263875" cy="233950"/>
            </a:xfrm>
            <a:custGeom>
              <a:avLst/>
              <a:gdLst/>
              <a:ahLst/>
              <a:cxnLst/>
              <a:rect l="l" t="t" r="r" b="b"/>
              <a:pathLst>
                <a:path w="10555" h="9358" extrusionOk="0">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5" name="Google Shape;10085;p80"/>
            <p:cNvSpPr/>
            <p:nvPr/>
          </p:nvSpPr>
          <p:spPr>
            <a:xfrm>
              <a:off x="-23962425" y="3519475"/>
              <a:ext cx="158350" cy="122125"/>
            </a:xfrm>
            <a:custGeom>
              <a:avLst/>
              <a:gdLst/>
              <a:ahLst/>
              <a:cxnLst/>
              <a:rect l="l" t="t" r="r" b="b"/>
              <a:pathLst>
                <a:path w="6334" h="4885" extrusionOk="0">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086" name="Google Shape;10086;p80"/>
          <p:cNvSpPr/>
          <p:nvPr/>
        </p:nvSpPr>
        <p:spPr>
          <a:xfrm>
            <a:off x="6629668" y="3852251"/>
            <a:ext cx="375349" cy="344435"/>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087" name="Google Shape;10087;p80"/>
          <p:cNvGrpSpPr/>
          <p:nvPr/>
        </p:nvGrpSpPr>
        <p:grpSpPr>
          <a:xfrm>
            <a:off x="8037908" y="3848584"/>
            <a:ext cx="239302" cy="351880"/>
            <a:chOff x="-22788075" y="3904625"/>
            <a:chExt cx="200875" cy="295375"/>
          </a:xfrm>
        </p:grpSpPr>
        <p:sp>
          <p:nvSpPr>
            <p:cNvPr id="10088" name="Google Shape;10088;p80"/>
            <p:cNvSpPr/>
            <p:nvPr/>
          </p:nvSpPr>
          <p:spPr>
            <a:xfrm>
              <a:off x="-22775475" y="4165325"/>
              <a:ext cx="65400" cy="34675"/>
            </a:xfrm>
            <a:custGeom>
              <a:avLst/>
              <a:gdLst/>
              <a:ahLst/>
              <a:cxnLst/>
              <a:rect l="l" t="t" r="r" b="b"/>
              <a:pathLst>
                <a:path w="2616" h="1387" extrusionOk="0">
                  <a:moveTo>
                    <a:pt x="32" y="1"/>
                  </a:moveTo>
                  <a:cubicBezTo>
                    <a:pt x="1" y="883"/>
                    <a:pt x="631" y="1387"/>
                    <a:pt x="1292" y="1387"/>
                  </a:cubicBezTo>
                  <a:cubicBezTo>
                    <a:pt x="1985" y="1387"/>
                    <a:pt x="2615" y="85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9" name="Google Shape;10089;p80"/>
            <p:cNvSpPr/>
            <p:nvPr/>
          </p:nvSpPr>
          <p:spPr>
            <a:xfrm>
              <a:off x="-22669150" y="3904725"/>
              <a:ext cx="81950" cy="244100"/>
            </a:xfrm>
            <a:custGeom>
              <a:avLst/>
              <a:gdLst/>
              <a:ahLst/>
              <a:cxnLst/>
              <a:rect l="l" t="t" r="r" b="b"/>
              <a:pathLst>
                <a:path w="3278" h="9764" extrusionOk="0">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0" name="Google Shape;10090;p80"/>
            <p:cNvSpPr/>
            <p:nvPr/>
          </p:nvSpPr>
          <p:spPr>
            <a:xfrm>
              <a:off x="-22788075" y="3904625"/>
              <a:ext cx="87450" cy="244200"/>
            </a:xfrm>
            <a:custGeom>
              <a:avLst/>
              <a:gdLst/>
              <a:ahLst/>
              <a:cxnLst/>
              <a:rect l="l" t="t" r="r" b="b"/>
              <a:pathLst>
                <a:path w="3498" h="9768" extrusionOk="0">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1" name="Google Shape;10091;p80"/>
            <p:cNvSpPr/>
            <p:nvPr/>
          </p:nvSpPr>
          <p:spPr>
            <a:xfrm>
              <a:off x="-22670725" y="4165325"/>
              <a:ext cx="64625" cy="34675"/>
            </a:xfrm>
            <a:custGeom>
              <a:avLst/>
              <a:gdLst/>
              <a:ahLst/>
              <a:cxnLst/>
              <a:rect l="l" t="t" r="r" b="b"/>
              <a:pathLst>
                <a:path w="2585" h="1387" extrusionOk="0">
                  <a:moveTo>
                    <a:pt x="32" y="1"/>
                  </a:moveTo>
                  <a:cubicBezTo>
                    <a:pt x="1" y="883"/>
                    <a:pt x="631" y="1387"/>
                    <a:pt x="1292" y="1387"/>
                  </a:cubicBezTo>
                  <a:cubicBezTo>
                    <a:pt x="1954" y="1387"/>
                    <a:pt x="2584" y="851"/>
                    <a:pt x="25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92" name="Google Shape;10092;p80"/>
          <p:cNvGrpSpPr/>
          <p:nvPr/>
        </p:nvGrpSpPr>
        <p:grpSpPr>
          <a:xfrm>
            <a:off x="6193206" y="1531949"/>
            <a:ext cx="354710" cy="352803"/>
            <a:chOff x="-27351575" y="3175300"/>
            <a:chExt cx="297750" cy="296150"/>
          </a:xfrm>
        </p:grpSpPr>
        <p:sp>
          <p:nvSpPr>
            <p:cNvPr id="10093" name="Google Shape;10093;p80"/>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4" name="Google Shape;10094;p80"/>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5" name="Google Shape;10095;p80"/>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6" name="Google Shape;10096;p80"/>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97" name="Google Shape;10097;p80"/>
          <p:cNvGrpSpPr/>
          <p:nvPr/>
        </p:nvGrpSpPr>
        <p:grpSpPr>
          <a:xfrm>
            <a:off x="6235914" y="1988559"/>
            <a:ext cx="269293" cy="353072"/>
            <a:chOff x="-27313750" y="3545275"/>
            <a:chExt cx="226050" cy="296375"/>
          </a:xfrm>
        </p:grpSpPr>
        <p:sp>
          <p:nvSpPr>
            <p:cNvPr id="10098" name="Google Shape;10098;p80"/>
            <p:cNvSpPr/>
            <p:nvPr/>
          </p:nvSpPr>
          <p:spPr>
            <a:xfrm>
              <a:off x="-27305100" y="3598450"/>
              <a:ext cx="208750" cy="173100"/>
            </a:xfrm>
            <a:custGeom>
              <a:avLst/>
              <a:gdLst/>
              <a:ahLst/>
              <a:cxnLst/>
              <a:rect l="l" t="t" r="r" b="b"/>
              <a:pathLst>
                <a:path w="8350" h="6924" extrusionOk="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9" name="Google Shape;10099;p80"/>
            <p:cNvSpPr/>
            <p:nvPr/>
          </p:nvSpPr>
          <p:spPr>
            <a:xfrm>
              <a:off x="-27313750" y="3770725"/>
              <a:ext cx="226050" cy="70925"/>
            </a:xfrm>
            <a:custGeom>
              <a:avLst/>
              <a:gdLst/>
              <a:ahLst/>
              <a:cxnLst/>
              <a:rect l="l" t="t" r="r" b="b"/>
              <a:pathLst>
                <a:path w="9042" h="2837" extrusionOk="0">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0" name="Google Shape;10100;p80"/>
            <p:cNvSpPr/>
            <p:nvPr/>
          </p:nvSpPr>
          <p:spPr>
            <a:xfrm>
              <a:off x="-27261000" y="3545275"/>
              <a:ext cx="122100" cy="51425"/>
            </a:xfrm>
            <a:custGeom>
              <a:avLst/>
              <a:gdLst/>
              <a:ahLst/>
              <a:cxnLst/>
              <a:rect l="l" t="t" r="r" b="b"/>
              <a:pathLst>
                <a:path w="4884" h="2057" extrusionOk="0">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01" name="Google Shape;10101;p80"/>
          <p:cNvGrpSpPr/>
          <p:nvPr/>
        </p:nvGrpSpPr>
        <p:grpSpPr>
          <a:xfrm>
            <a:off x="6193206" y="2436830"/>
            <a:ext cx="354710" cy="356586"/>
            <a:chOff x="-27351575" y="3915650"/>
            <a:chExt cx="297750" cy="299325"/>
          </a:xfrm>
        </p:grpSpPr>
        <p:sp>
          <p:nvSpPr>
            <p:cNvPr id="10102" name="Google Shape;10102;p80"/>
            <p:cNvSpPr/>
            <p:nvPr/>
          </p:nvSpPr>
          <p:spPr>
            <a:xfrm>
              <a:off x="-27351575" y="4059000"/>
              <a:ext cx="153625" cy="155975"/>
            </a:xfrm>
            <a:custGeom>
              <a:avLst/>
              <a:gdLst/>
              <a:ahLst/>
              <a:cxnLst/>
              <a:rect l="l" t="t" r="r" b="b"/>
              <a:pathLst>
                <a:path w="6145" h="6239" extrusionOk="0">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3" name="Google Shape;10103;p80"/>
            <p:cNvSpPr/>
            <p:nvPr/>
          </p:nvSpPr>
          <p:spPr>
            <a:xfrm>
              <a:off x="-27257050" y="3915650"/>
              <a:ext cx="203225" cy="202450"/>
            </a:xfrm>
            <a:custGeom>
              <a:avLst/>
              <a:gdLst/>
              <a:ahLst/>
              <a:cxnLst/>
              <a:rect l="l" t="t" r="r" b="b"/>
              <a:pathLst>
                <a:path w="8129" h="8098" extrusionOk="0">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04" name="Google Shape;10104;p80"/>
          <p:cNvGrpSpPr/>
          <p:nvPr/>
        </p:nvGrpSpPr>
        <p:grpSpPr>
          <a:xfrm>
            <a:off x="4880696" y="2919029"/>
            <a:ext cx="319060" cy="353042"/>
            <a:chOff x="-25445525" y="3175900"/>
            <a:chExt cx="267825" cy="296350"/>
          </a:xfrm>
        </p:grpSpPr>
        <p:sp>
          <p:nvSpPr>
            <p:cNvPr id="10105" name="Google Shape;10105;p80"/>
            <p:cNvSpPr/>
            <p:nvPr/>
          </p:nvSpPr>
          <p:spPr>
            <a:xfrm>
              <a:off x="-25445525" y="3367475"/>
              <a:ext cx="123675" cy="104775"/>
            </a:xfrm>
            <a:custGeom>
              <a:avLst/>
              <a:gdLst/>
              <a:ahLst/>
              <a:cxnLst/>
              <a:rect l="l" t="t" r="r" b="b"/>
              <a:pathLst>
                <a:path w="4947" h="4191" extrusionOk="0">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6" name="Google Shape;10106;p80"/>
            <p:cNvSpPr/>
            <p:nvPr/>
          </p:nvSpPr>
          <p:spPr>
            <a:xfrm>
              <a:off x="-25398250" y="3175900"/>
              <a:ext cx="220550" cy="296350"/>
            </a:xfrm>
            <a:custGeom>
              <a:avLst/>
              <a:gdLst/>
              <a:ahLst/>
              <a:cxnLst/>
              <a:rect l="l" t="t" r="r" b="b"/>
              <a:pathLst>
                <a:path w="8822" h="11854" extrusionOk="0">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7" name="Google Shape;10107;p80"/>
            <p:cNvSpPr/>
            <p:nvPr/>
          </p:nvSpPr>
          <p:spPr>
            <a:xfrm>
              <a:off x="-25328950" y="3211525"/>
              <a:ext cx="35475" cy="36250"/>
            </a:xfrm>
            <a:custGeom>
              <a:avLst/>
              <a:gdLst/>
              <a:ahLst/>
              <a:cxnLst/>
              <a:rect l="l" t="t" r="r" b="b"/>
              <a:pathLst>
                <a:path w="1419" h="1450" extrusionOk="0">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08" name="Google Shape;10108;p80"/>
          <p:cNvGrpSpPr/>
          <p:nvPr/>
        </p:nvGrpSpPr>
        <p:grpSpPr>
          <a:xfrm>
            <a:off x="4862410" y="3409352"/>
            <a:ext cx="355633" cy="330288"/>
            <a:chOff x="-25465200" y="3565175"/>
            <a:chExt cx="298525" cy="277250"/>
          </a:xfrm>
        </p:grpSpPr>
        <p:sp>
          <p:nvSpPr>
            <p:cNvPr id="10109" name="Google Shape;10109;p80"/>
            <p:cNvSpPr/>
            <p:nvPr/>
          </p:nvSpPr>
          <p:spPr>
            <a:xfrm>
              <a:off x="-25413225" y="3565175"/>
              <a:ext cx="172500" cy="103975"/>
            </a:xfrm>
            <a:custGeom>
              <a:avLst/>
              <a:gdLst/>
              <a:ahLst/>
              <a:cxnLst/>
              <a:rect l="l" t="t" r="r" b="b"/>
              <a:pathLst>
                <a:path w="6900" h="4159" extrusionOk="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0" name="Google Shape;10110;p80"/>
            <p:cNvSpPr/>
            <p:nvPr/>
          </p:nvSpPr>
          <p:spPr>
            <a:xfrm>
              <a:off x="-25465200" y="3650225"/>
              <a:ext cx="298525" cy="192200"/>
            </a:xfrm>
            <a:custGeom>
              <a:avLst/>
              <a:gdLst/>
              <a:ahLst/>
              <a:cxnLst/>
              <a:rect l="l" t="t" r="r" b="b"/>
              <a:pathLst>
                <a:path w="11941" h="7688" extrusionOk="0">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11" name="Google Shape;10111;p80"/>
          <p:cNvGrpSpPr/>
          <p:nvPr/>
        </p:nvGrpSpPr>
        <p:grpSpPr>
          <a:xfrm>
            <a:off x="4861948" y="3848882"/>
            <a:ext cx="356556" cy="351285"/>
            <a:chOff x="-25465200" y="3916150"/>
            <a:chExt cx="299300" cy="294875"/>
          </a:xfrm>
        </p:grpSpPr>
        <p:sp>
          <p:nvSpPr>
            <p:cNvPr id="10112" name="Google Shape;10112;p80"/>
            <p:cNvSpPr/>
            <p:nvPr/>
          </p:nvSpPr>
          <p:spPr>
            <a:xfrm>
              <a:off x="-25316350" y="3916150"/>
              <a:ext cx="150450" cy="149175"/>
            </a:xfrm>
            <a:custGeom>
              <a:avLst/>
              <a:gdLst/>
              <a:ahLst/>
              <a:cxnLst/>
              <a:rect l="l" t="t" r="r" b="b"/>
              <a:pathLst>
                <a:path w="6018" h="5967" extrusionOk="0">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3" name="Google Shape;10113;p80"/>
            <p:cNvSpPr/>
            <p:nvPr/>
          </p:nvSpPr>
          <p:spPr>
            <a:xfrm>
              <a:off x="-25465200" y="4003875"/>
              <a:ext cx="208725" cy="207150"/>
            </a:xfrm>
            <a:custGeom>
              <a:avLst/>
              <a:gdLst/>
              <a:ahLst/>
              <a:cxnLst/>
              <a:rect l="l" t="t" r="r" b="b"/>
              <a:pathLst>
                <a:path w="8349" h="8286" extrusionOk="0">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14" name="Google Shape;10114;p80"/>
          <p:cNvGrpSpPr/>
          <p:nvPr/>
        </p:nvGrpSpPr>
        <p:grpSpPr>
          <a:xfrm>
            <a:off x="7089388" y="2919148"/>
            <a:ext cx="351880" cy="352803"/>
            <a:chOff x="-23615075" y="3148525"/>
            <a:chExt cx="295375" cy="296150"/>
          </a:xfrm>
        </p:grpSpPr>
        <p:sp>
          <p:nvSpPr>
            <p:cNvPr id="10115" name="Google Shape;10115;p80"/>
            <p:cNvSpPr/>
            <p:nvPr/>
          </p:nvSpPr>
          <p:spPr>
            <a:xfrm>
              <a:off x="-23493775" y="3183950"/>
              <a:ext cx="52775" cy="53600"/>
            </a:xfrm>
            <a:custGeom>
              <a:avLst/>
              <a:gdLst/>
              <a:ahLst/>
              <a:cxnLst/>
              <a:rect l="l" t="t" r="r" b="b"/>
              <a:pathLst>
                <a:path w="2111" h="2144" extrusionOk="0">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6" name="Google Shape;10116;p80"/>
            <p:cNvSpPr/>
            <p:nvPr/>
          </p:nvSpPr>
          <p:spPr>
            <a:xfrm>
              <a:off x="-23615075" y="3268225"/>
              <a:ext cx="34675" cy="173300"/>
            </a:xfrm>
            <a:custGeom>
              <a:avLst/>
              <a:gdLst/>
              <a:ahLst/>
              <a:cxnLst/>
              <a:rect l="l" t="t" r="r" b="b"/>
              <a:pathLst>
                <a:path w="1387" h="6932" extrusionOk="0">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7" name="Google Shape;10117;p80"/>
            <p:cNvSpPr/>
            <p:nvPr/>
          </p:nvSpPr>
          <p:spPr>
            <a:xfrm>
              <a:off x="-23354375" y="3270600"/>
              <a:ext cx="34675" cy="173300"/>
            </a:xfrm>
            <a:custGeom>
              <a:avLst/>
              <a:gdLst/>
              <a:ahLst/>
              <a:cxnLst/>
              <a:rect l="l" t="t" r="r" b="b"/>
              <a:pathLst>
                <a:path w="1387" h="6932" extrusionOk="0">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8" name="Google Shape;10118;p80"/>
            <p:cNvSpPr/>
            <p:nvPr/>
          </p:nvSpPr>
          <p:spPr>
            <a:xfrm>
              <a:off x="-23562300" y="3148525"/>
              <a:ext cx="191400" cy="296150"/>
            </a:xfrm>
            <a:custGeom>
              <a:avLst/>
              <a:gdLst/>
              <a:ahLst/>
              <a:cxnLst/>
              <a:rect l="l" t="t" r="r" b="b"/>
              <a:pathLst>
                <a:path w="7656" h="11846" extrusionOk="0">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119" name="Google Shape;10119;p80"/>
          <p:cNvSpPr/>
          <p:nvPr/>
        </p:nvSpPr>
        <p:spPr>
          <a:xfrm>
            <a:off x="7087484" y="3397507"/>
            <a:ext cx="356586" cy="353876"/>
          </a:xfrm>
          <a:custGeom>
            <a:avLst/>
            <a:gdLst/>
            <a:ahLst/>
            <a:cxnLst/>
            <a:rect l="l" t="t" r="r" b="b"/>
            <a:pathLst>
              <a:path w="11973" h="11882" extrusionOk="0">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120" name="Google Shape;10120;p80"/>
          <p:cNvGrpSpPr/>
          <p:nvPr/>
        </p:nvGrpSpPr>
        <p:grpSpPr>
          <a:xfrm>
            <a:off x="7088911" y="3858427"/>
            <a:ext cx="352833" cy="332194"/>
            <a:chOff x="-23615075" y="3906200"/>
            <a:chExt cx="296175" cy="278850"/>
          </a:xfrm>
        </p:grpSpPr>
        <p:sp>
          <p:nvSpPr>
            <p:cNvPr id="10121" name="Google Shape;10121;p80"/>
            <p:cNvSpPr/>
            <p:nvPr/>
          </p:nvSpPr>
          <p:spPr>
            <a:xfrm>
              <a:off x="-23615075" y="3954250"/>
              <a:ext cx="296175" cy="193775"/>
            </a:xfrm>
            <a:custGeom>
              <a:avLst/>
              <a:gdLst/>
              <a:ahLst/>
              <a:cxnLst/>
              <a:rect l="l" t="t" r="r" b="b"/>
              <a:pathLst>
                <a:path w="11847" h="7751" extrusionOk="0">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2" name="Google Shape;10122;p80"/>
            <p:cNvSpPr/>
            <p:nvPr/>
          </p:nvSpPr>
          <p:spPr>
            <a:xfrm>
              <a:off x="-23615075" y="3906200"/>
              <a:ext cx="77200" cy="77225"/>
            </a:xfrm>
            <a:custGeom>
              <a:avLst/>
              <a:gdLst/>
              <a:ahLst/>
              <a:cxnLst/>
              <a:rect l="l" t="t" r="r" b="b"/>
              <a:pathLst>
                <a:path w="3088" h="3089" extrusionOk="0">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3" name="Google Shape;10123;p80"/>
            <p:cNvSpPr/>
            <p:nvPr/>
          </p:nvSpPr>
          <p:spPr>
            <a:xfrm>
              <a:off x="-23543400" y="4167700"/>
              <a:ext cx="153600" cy="17350"/>
            </a:xfrm>
            <a:custGeom>
              <a:avLst/>
              <a:gdLst/>
              <a:ahLst/>
              <a:cxnLst/>
              <a:rect l="l" t="t" r="r" b="b"/>
              <a:pathLst>
                <a:path w="6144" h="694" extrusionOk="0">
                  <a:moveTo>
                    <a:pt x="0" y="0"/>
                  </a:moveTo>
                  <a:cubicBezTo>
                    <a:pt x="158" y="378"/>
                    <a:pt x="536" y="693"/>
                    <a:pt x="1008" y="693"/>
                  </a:cubicBezTo>
                  <a:lnTo>
                    <a:pt x="5167" y="693"/>
                  </a:lnTo>
                  <a:cubicBezTo>
                    <a:pt x="5608" y="693"/>
                    <a:pt x="5986" y="441"/>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124" name="Google Shape;10124;p80"/>
          <p:cNvSpPr/>
          <p:nvPr/>
        </p:nvSpPr>
        <p:spPr>
          <a:xfrm>
            <a:off x="6207743" y="4290395"/>
            <a:ext cx="351880" cy="350957"/>
          </a:xfrm>
          <a:custGeom>
            <a:avLst/>
            <a:gdLst/>
            <a:ahLst/>
            <a:cxnLst/>
            <a:rect l="l" t="t" r="r" b="b"/>
            <a:pathLst>
              <a:path w="11815" h="11784" extrusionOk="0">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125" name="Google Shape;10125;p80"/>
          <p:cNvGrpSpPr/>
          <p:nvPr/>
        </p:nvGrpSpPr>
        <p:grpSpPr>
          <a:xfrm>
            <a:off x="6637880" y="1532068"/>
            <a:ext cx="353757" cy="352565"/>
            <a:chOff x="-26980600" y="3175500"/>
            <a:chExt cx="296950" cy="295950"/>
          </a:xfrm>
        </p:grpSpPr>
        <p:sp>
          <p:nvSpPr>
            <p:cNvPr id="10126" name="Google Shape;10126;p80"/>
            <p:cNvSpPr/>
            <p:nvPr/>
          </p:nvSpPr>
          <p:spPr>
            <a:xfrm>
              <a:off x="-26798650" y="3175500"/>
              <a:ext cx="115000" cy="114025"/>
            </a:xfrm>
            <a:custGeom>
              <a:avLst/>
              <a:gdLst/>
              <a:ahLst/>
              <a:cxnLst/>
              <a:rect l="l" t="t" r="r" b="b"/>
              <a:pathLst>
                <a:path w="4600" h="4561" extrusionOk="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7" name="Google Shape;10127;p80"/>
            <p:cNvSpPr/>
            <p:nvPr/>
          </p:nvSpPr>
          <p:spPr>
            <a:xfrm>
              <a:off x="-26980600" y="3325725"/>
              <a:ext cx="168575" cy="145725"/>
            </a:xfrm>
            <a:custGeom>
              <a:avLst/>
              <a:gdLst/>
              <a:ahLst/>
              <a:cxnLst/>
              <a:rect l="l" t="t" r="r" b="b"/>
              <a:pathLst>
                <a:path w="6743" h="5829" extrusionOk="0">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8" name="Google Shape;10128;p80"/>
            <p:cNvSpPr/>
            <p:nvPr/>
          </p:nvSpPr>
          <p:spPr>
            <a:xfrm>
              <a:off x="-26893950" y="3226500"/>
              <a:ext cx="159125" cy="137850"/>
            </a:xfrm>
            <a:custGeom>
              <a:avLst/>
              <a:gdLst/>
              <a:ahLst/>
              <a:cxnLst/>
              <a:rect l="l" t="t" r="r" b="b"/>
              <a:pathLst>
                <a:path w="6365" h="5514" extrusionOk="0">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129" name="Google Shape;10129;p80"/>
          <p:cNvSpPr/>
          <p:nvPr/>
        </p:nvSpPr>
        <p:spPr>
          <a:xfrm>
            <a:off x="6660447" y="1989089"/>
            <a:ext cx="309649" cy="351910"/>
          </a:xfrm>
          <a:custGeom>
            <a:avLst/>
            <a:gdLst/>
            <a:ahLst/>
            <a:cxnLst/>
            <a:rect l="l" t="t" r="r" b="b"/>
            <a:pathLst>
              <a:path w="10397" h="11816" extrusionOk="0">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130" name="Google Shape;10130;p80"/>
          <p:cNvGrpSpPr/>
          <p:nvPr/>
        </p:nvGrpSpPr>
        <p:grpSpPr>
          <a:xfrm>
            <a:off x="6638357" y="2470604"/>
            <a:ext cx="352803" cy="289039"/>
            <a:chOff x="-26981375" y="3951875"/>
            <a:chExt cx="296150" cy="242625"/>
          </a:xfrm>
        </p:grpSpPr>
        <p:sp>
          <p:nvSpPr>
            <p:cNvPr id="10131" name="Google Shape;10131;p80"/>
            <p:cNvSpPr/>
            <p:nvPr/>
          </p:nvSpPr>
          <p:spPr>
            <a:xfrm>
              <a:off x="-26978225" y="3951875"/>
              <a:ext cx="173300" cy="155975"/>
            </a:xfrm>
            <a:custGeom>
              <a:avLst/>
              <a:gdLst/>
              <a:ahLst/>
              <a:cxnLst/>
              <a:rect l="l" t="t" r="r" b="b"/>
              <a:pathLst>
                <a:path w="6932" h="6239" extrusionOk="0">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2" name="Google Shape;10132;p80"/>
            <p:cNvSpPr/>
            <p:nvPr/>
          </p:nvSpPr>
          <p:spPr>
            <a:xfrm>
              <a:off x="-26981375" y="4124375"/>
              <a:ext cx="174075" cy="70125"/>
            </a:xfrm>
            <a:custGeom>
              <a:avLst/>
              <a:gdLst/>
              <a:ahLst/>
              <a:cxnLst/>
              <a:rect l="l" t="t" r="r" b="b"/>
              <a:pathLst>
                <a:path w="6963" h="2805" extrusionOk="0">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3" name="Google Shape;10133;p80"/>
            <p:cNvSpPr/>
            <p:nvPr/>
          </p:nvSpPr>
          <p:spPr>
            <a:xfrm>
              <a:off x="-26790000" y="4002300"/>
              <a:ext cx="104775" cy="192200"/>
            </a:xfrm>
            <a:custGeom>
              <a:avLst/>
              <a:gdLst/>
              <a:ahLst/>
              <a:cxnLst/>
              <a:rect l="l" t="t" r="r" b="b"/>
              <a:pathLst>
                <a:path w="4191" h="7688" extrusionOk="0">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34" name="Google Shape;10134;p80"/>
          <p:cNvGrpSpPr/>
          <p:nvPr/>
        </p:nvGrpSpPr>
        <p:grpSpPr>
          <a:xfrm>
            <a:off x="5303399" y="2918195"/>
            <a:ext cx="351910" cy="354710"/>
            <a:chOff x="-25094250" y="3176075"/>
            <a:chExt cx="295400" cy="297750"/>
          </a:xfrm>
        </p:grpSpPr>
        <p:sp>
          <p:nvSpPr>
            <p:cNvPr id="10135" name="Google Shape;10135;p80"/>
            <p:cNvSpPr/>
            <p:nvPr/>
          </p:nvSpPr>
          <p:spPr>
            <a:xfrm>
              <a:off x="-24989225" y="3176075"/>
              <a:ext cx="87200" cy="122500"/>
            </a:xfrm>
            <a:custGeom>
              <a:avLst/>
              <a:gdLst/>
              <a:ahLst/>
              <a:cxnLst/>
              <a:rect l="l" t="t" r="r" b="b"/>
              <a:pathLst>
                <a:path w="3488" h="4900" extrusionOk="0">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6" name="Google Shape;10136;p80"/>
            <p:cNvSpPr/>
            <p:nvPr/>
          </p:nvSpPr>
          <p:spPr>
            <a:xfrm>
              <a:off x="-25094250" y="3179225"/>
              <a:ext cx="295400" cy="291450"/>
            </a:xfrm>
            <a:custGeom>
              <a:avLst/>
              <a:gdLst/>
              <a:ahLst/>
              <a:cxnLst/>
              <a:rect l="l" t="t" r="r" b="b"/>
              <a:pathLst>
                <a:path w="11816" h="11658" extrusionOk="0">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7" name="Google Shape;10137;p80"/>
            <p:cNvSpPr/>
            <p:nvPr/>
          </p:nvSpPr>
          <p:spPr>
            <a:xfrm>
              <a:off x="-24989225" y="3350975"/>
              <a:ext cx="87200" cy="122850"/>
            </a:xfrm>
            <a:custGeom>
              <a:avLst/>
              <a:gdLst/>
              <a:ahLst/>
              <a:cxnLst/>
              <a:rect l="l" t="t" r="r" b="b"/>
              <a:pathLst>
                <a:path w="3488" h="4914" extrusionOk="0">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38" name="Google Shape;10138;p80"/>
          <p:cNvGrpSpPr/>
          <p:nvPr/>
        </p:nvGrpSpPr>
        <p:grpSpPr>
          <a:xfrm>
            <a:off x="5303399" y="3398556"/>
            <a:ext cx="351910" cy="351880"/>
            <a:chOff x="-25094250" y="3547050"/>
            <a:chExt cx="295400" cy="295375"/>
          </a:xfrm>
        </p:grpSpPr>
        <p:sp>
          <p:nvSpPr>
            <p:cNvPr id="10139" name="Google Shape;10139;p80"/>
            <p:cNvSpPr/>
            <p:nvPr/>
          </p:nvSpPr>
          <p:spPr>
            <a:xfrm>
              <a:off x="-24990275" y="358092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0" name="Google Shape;10140;p80"/>
            <p:cNvSpPr/>
            <p:nvPr/>
          </p:nvSpPr>
          <p:spPr>
            <a:xfrm>
              <a:off x="-25041475" y="3668350"/>
              <a:ext cx="52025" cy="52000"/>
            </a:xfrm>
            <a:custGeom>
              <a:avLst/>
              <a:gdLst/>
              <a:ahLst/>
              <a:cxnLst/>
              <a:rect l="l" t="t" r="r" b="b"/>
              <a:pathLst>
                <a:path w="2081" h="2080" extrusionOk="0">
                  <a:moveTo>
                    <a:pt x="1" y="0"/>
                  </a:moveTo>
                  <a:lnTo>
                    <a:pt x="1" y="2080"/>
                  </a:lnTo>
                  <a:lnTo>
                    <a:pt x="2080" y="2080"/>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1" name="Google Shape;10141;p80"/>
            <p:cNvSpPr/>
            <p:nvPr/>
          </p:nvSpPr>
          <p:spPr>
            <a:xfrm>
              <a:off x="-25094250" y="3547050"/>
              <a:ext cx="224500" cy="295375"/>
            </a:xfrm>
            <a:custGeom>
              <a:avLst/>
              <a:gdLst/>
              <a:ahLst/>
              <a:cxnLst/>
              <a:rect l="l" t="t" r="r" b="b"/>
              <a:pathLst>
                <a:path w="8980" h="11815" extrusionOk="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2" name="Google Shape;10142;p80"/>
            <p:cNvSpPr/>
            <p:nvPr/>
          </p:nvSpPr>
          <p:spPr>
            <a:xfrm>
              <a:off x="-24851650" y="3582300"/>
              <a:ext cx="52800" cy="190825"/>
            </a:xfrm>
            <a:custGeom>
              <a:avLst/>
              <a:gdLst/>
              <a:ahLst/>
              <a:cxnLst/>
              <a:rect l="l" t="t" r="r" b="b"/>
              <a:pathLst>
                <a:path w="2112" h="7633" extrusionOk="0">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3" name="Google Shape;10143;p80"/>
            <p:cNvSpPr/>
            <p:nvPr/>
          </p:nvSpPr>
          <p:spPr>
            <a:xfrm>
              <a:off x="-24850875" y="3788050"/>
              <a:ext cx="52025" cy="53600"/>
            </a:xfrm>
            <a:custGeom>
              <a:avLst/>
              <a:gdLst/>
              <a:ahLst/>
              <a:cxnLst/>
              <a:rect l="l" t="t" r="r" b="b"/>
              <a:pathLst>
                <a:path w="2081" h="2144" extrusionOk="0">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144" name="Google Shape;10144;p80"/>
          <p:cNvSpPr/>
          <p:nvPr/>
        </p:nvSpPr>
        <p:spPr>
          <a:xfrm>
            <a:off x="5303415" y="3903536"/>
            <a:ext cx="352833" cy="241864"/>
          </a:xfrm>
          <a:custGeom>
            <a:avLst/>
            <a:gdLst/>
            <a:ahLst/>
            <a:cxnLst/>
            <a:rect l="l" t="t" r="r" b="b"/>
            <a:pathLst>
              <a:path w="11847" h="8121" extrusionOk="0">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145" name="Google Shape;10145;p80"/>
          <p:cNvGrpSpPr/>
          <p:nvPr/>
        </p:nvGrpSpPr>
        <p:grpSpPr>
          <a:xfrm>
            <a:off x="7535476" y="2919148"/>
            <a:ext cx="352803" cy="352803"/>
            <a:chOff x="-23245675" y="3148525"/>
            <a:chExt cx="296150" cy="296150"/>
          </a:xfrm>
        </p:grpSpPr>
        <p:sp>
          <p:nvSpPr>
            <p:cNvPr id="10146" name="Google Shape;10146;p80"/>
            <p:cNvSpPr/>
            <p:nvPr/>
          </p:nvSpPr>
          <p:spPr>
            <a:xfrm>
              <a:off x="-23192925" y="3251700"/>
              <a:ext cx="192225" cy="105550"/>
            </a:xfrm>
            <a:custGeom>
              <a:avLst/>
              <a:gdLst/>
              <a:ahLst/>
              <a:cxnLst/>
              <a:rect l="l" t="t" r="r" b="b"/>
              <a:pathLst>
                <a:path w="7689" h="4222" extrusionOk="0">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7" name="Google Shape;10147;p80"/>
            <p:cNvSpPr/>
            <p:nvPr/>
          </p:nvSpPr>
          <p:spPr>
            <a:xfrm>
              <a:off x="-23193700" y="3200500"/>
              <a:ext cx="192200" cy="106350"/>
            </a:xfrm>
            <a:custGeom>
              <a:avLst/>
              <a:gdLst/>
              <a:ahLst/>
              <a:cxnLst/>
              <a:rect l="l" t="t" r="r" b="b"/>
              <a:pathLst>
                <a:path w="7688" h="4254" extrusionOk="0">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8" name="Google Shape;10148;p80"/>
            <p:cNvSpPr/>
            <p:nvPr/>
          </p:nvSpPr>
          <p:spPr>
            <a:xfrm>
              <a:off x="-23245675" y="3148525"/>
              <a:ext cx="296150" cy="296150"/>
            </a:xfrm>
            <a:custGeom>
              <a:avLst/>
              <a:gdLst/>
              <a:ahLst/>
              <a:cxnLst/>
              <a:rect l="l" t="t" r="r" b="b"/>
              <a:pathLst>
                <a:path w="11846" h="11846" extrusionOk="0">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149" name="Google Shape;10149;p80"/>
          <p:cNvSpPr/>
          <p:nvPr/>
        </p:nvSpPr>
        <p:spPr>
          <a:xfrm>
            <a:off x="7577658" y="3398490"/>
            <a:ext cx="269323" cy="351910"/>
          </a:xfrm>
          <a:custGeom>
            <a:avLst/>
            <a:gdLst/>
            <a:ahLst/>
            <a:cxnLst/>
            <a:rect l="l" t="t" r="r" b="b"/>
            <a:pathLst>
              <a:path w="9043" h="11816" extrusionOk="0">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150" name="Google Shape;10150;p80"/>
          <p:cNvGrpSpPr/>
          <p:nvPr/>
        </p:nvGrpSpPr>
        <p:grpSpPr>
          <a:xfrm>
            <a:off x="7535938" y="3848122"/>
            <a:ext cx="351880" cy="352803"/>
            <a:chOff x="-23244900" y="3888100"/>
            <a:chExt cx="295375" cy="296150"/>
          </a:xfrm>
        </p:grpSpPr>
        <p:sp>
          <p:nvSpPr>
            <p:cNvPr id="10151" name="Google Shape;10151;p80"/>
            <p:cNvSpPr/>
            <p:nvPr/>
          </p:nvSpPr>
          <p:spPr>
            <a:xfrm>
              <a:off x="-23106275" y="3958975"/>
              <a:ext cx="18150" cy="17350"/>
            </a:xfrm>
            <a:custGeom>
              <a:avLst/>
              <a:gdLst/>
              <a:ahLst/>
              <a:cxnLst/>
              <a:rect l="l" t="t" r="r" b="b"/>
              <a:pathLst>
                <a:path w="726" h="694" extrusionOk="0">
                  <a:moveTo>
                    <a:pt x="0" y="0"/>
                  </a:moveTo>
                  <a:lnTo>
                    <a:pt x="0" y="694"/>
                  </a:lnTo>
                  <a:lnTo>
                    <a:pt x="725" y="694"/>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2" name="Google Shape;10152;p80"/>
            <p:cNvSpPr/>
            <p:nvPr/>
          </p:nvSpPr>
          <p:spPr>
            <a:xfrm>
              <a:off x="-23106275" y="399285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3" name="Google Shape;10153;p80"/>
            <p:cNvSpPr/>
            <p:nvPr/>
          </p:nvSpPr>
          <p:spPr>
            <a:xfrm>
              <a:off x="-23106275" y="4062950"/>
              <a:ext cx="18150" cy="34675"/>
            </a:xfrm>
            <a:custGeom>
              <a:avLst/>
              <a:gdLst/>
              <a:ahLst/>
              <a:cxnLst/>
              <a:rect l="l" t="t" r="r" b="b"/>
              <a:pathLst>
                <a:path w="726" h="1387" extrusionOk="0">
                  <a:moveTo>
                    <a:pt x="0" y="0"/>
                  </a:moveTo>
                  <a:lnTo>
                    <a:pt x="0" y="1040"/>
                  </a:lnTo>
                  <a:cubicBezTo>
                    <a:pt x="0" y="1229"/>
                    <a:pt x="158" y="1386"/>
                    <a:pt x="379" y="1386"/>
                  </a:cubicBezTo>
                  <a:cubicBezTo>
                    <a:pt x="568" y="1386"/>
                    <a:pt x="725" y="1229"/>
                    <a:pt x="725" y="1040"/>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4" name="Google Shape;10154;p80"/>
            <p:cNvSpPr/>
            <p:nvPr/>
          </p:nvSpPr>
          <p:spPr>
            <a:xfrm>
              <a:off x="-23070825" y="3940850"/>
              <a:ext cx="52775" cy="26825"/>
            </a:xfrm>
            <a:custGeom>
              <a:avLst/>
              <a:gdLst/>
              <a:ahLst/>
              <a:cxnLst/>
              <a:rect l="l" t="t" r="r" b="b"/>
              <a:pathLst>
                <a:path w="2111" h="1073" extrusionOk="0">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5" name="Google Shape;10155;p80"/>
            <p:cNvSpPr/>
            <p:nvPr/>
          </p:nvSpPr>
          <p:spPr>
            <a:xfrm>
              <a:off x="-23106275" y="3923525"/>
              <a:ext cx="18150" cy="17350"/>
            </a:xfrm>
            <a:custGeom>
              <a:avLst/>
              <a:gdLst/>
              <a:ahLst/>
              <a:cxnLst/>
              <a:rect l="l" t="t" r="r" b="b"/>
              <a:pathLst>
                <a:path w="726" h="694" extrusionOk="0">
                  <a:moveTo>
                    <a:pt x="347" y="1"/>
                  </a:moveTo>
                  <a:cubicBezTo>
                    <a:pt x="158" y="1"/>
                    <a:pt x="0" y="158"/>
                    <a:pt x="0" y="347"/>
                  </a:cubicBezTo>
                  <a:lnTo>
                    <a:pt x="0" y="694"/>
                  </a:lnTo>
                  <a:lnTo>
                    <a:pt x="725" y="694"/>
                  </a:lnTo>
                  <a:lnTo>
                    <a:pt x="725" y="347"/>
                  </a:ln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6" name="Google Shape;10156;p80"/>
            <p:cNvSpPr/>
            <p:nvPr/>
          </p:nvSpPr>
          <p:spPr>
            <a:xfrm>
              <a:off x="-23106275" y="402750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7" name="Google Shape;10157;p80"/>
            <p:cNvSpPr/>
            <p:nvPr/>
          </p:nvSpPr>
          <p:spPr>
            <a:xfrm>
              <a:off x="-23244900" y="3888100"/>
              <a:ext cx="295375" cy="296150"/>
            </a:xfrm>
            <a:custGeom>
              <a:avLst/>
              <a:gdLst/>
              <a:ahLst/>
              <a:cxnLst/>
              <a:rect l="l" t="t" r="r" b="b"/>
              <a:pathLst>
                <a:path w="11815" h="11846" extrusionOk="0">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8" name="Google Shape;10158;p80"/>
            <p:cNvSpPr/>
            <p:nvPr/>
          </p:nvSpPr>
          <p:spPr>
            <a:xfrm>
              <a:off x="-23070825" y="3975525"/>
              <a:ext cx="43325" cy="26800"/>
            </a:xfrm>
            <a:custGeom>
              <a:avLst/>
              <a:gdLst/>
              <a:ahLst/>
              <a:cxnLst/>
              <a:rect l="l" t="t" r="r" b="b"/>
              <a:pathLst>
                <a:path w="1733" h="1072" extrusionOk="0">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9" name="Google Shape;10159;p80"/>
            <p:cNvSpPr/>
            <p:nvPr/>
          </p:nvSpPr>
          <p:spPr>
            <a:xfrm>
              <a:off x="-23158250" y="4097600"/>
              <a:ext cx="121300" cy="52000"/>
            </a:xfrm>
            <a:custGeom>
              <a:avLst/>
              <a:gdLst/>
              <a:ahLst/>
              <a:cxnLst/>
              <a:rect l="l" t="t" r="r" b="b"/>
              <a:pathLst>
                <a:path w="4852" h="2080" extrusionOk="0">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0" name="Google Shape;10160;p80"/>
            <p:cNvSpPr/>
            <p:nvPr/>
          </p:nvSpPr>
          <p:spPr>
            <a:xfrm>
              <a:off x="-23176375" y="3940850"/>
              <a:ext cx="52800" cy="26825"/>
            </a:xfrm>
            <a:custGeom>
              <a:avLst/>
              <a:gdLst/>
              <a:ahLst/>
              <a:cxnLst/>
              <a:rect l="l" t="t" r="r" b="b"/>
              <a:pathLst>
                <a:path w="2112" h="1073" extrusionOk="0">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1" name="Google Shape;10161;p80"/>
            <p:cNvSpPr/>
            <p:nvPr/>
          </p:nvSpPr>
          <p:spPr>
            <a:xfrm>
              <a:off x="-23166125" y="3976300"/>
              <a:ext cx="44125" cy="26800"/>
            </a:xfrm>
            <a:custGeom>
              <a:avLst/>
              <a:gdLst/>
              <a:ahLst/>
              <a:cxnLst/>
              <a:rect l="l" t="t" r="r" b="b"/>
              <a:pathLst>
                <a:path w="1765" h="1072" extrusionOk="0">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162" name="Google Shape;10162;p80"/>
          <p:cNvSpPr/>
          <p:nvPr/>
        </p:nvSpPr>
        <p:spPr>
          <a:xfrm>
            <a:off x="6612202" y="4288988"/>
            <a:ext cx="353786" cy="353757"/>
          </a:xfrm>
          <a:custGeom>
            <a:avLst/>
            <a:gdLst/>
            <a:ahLst/>
            <a:cxnLst/>
            <a:rect l="l" t="t" r="r" b="b"/>
            <a:pathLst>
              <a:path w="11879" h="11878" extrusionOk="0">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0166"/>
        <p:cNvGrpSpPr/>
        <p:nvPr/>
      </p:nvGrpSpPr>
      <p:grpSpPr>
        <a:xfrm>
          <a:off x="0" y="0"/>
          <a:ext cx="0" cy="0"/>
          <a:chOff x="0" y="0"/>
          <a:chExt cx="0" cy="0"/>
        </a:xfrm>
      </p:grpSpPr>
      <p:sp>
        <p:nvSpPr>
          <p:cNvPr id="10167" name="Google Shape;10167;p81"/>
          <p:cNvSpPr txBox="1">
            <a:spLocks noGrp="1"/>
          </p:cNvSpPr>
          <p:nvPr>
            <p:ph type="title" idx="4294967295"/>
          </p:nvPr>
        </p:nvSpPr>
        <p:spPr>
          <a:xfrm>
            <a:off x="849675" y="94377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Business </a:t>
            </a:r>
            <a:r>
              <a:rPr lang="en">
                <a:latin typeface="Arial"/>
                <a:ea typeface="Arial"/>
                <a:cs typeface="Arial"/>
                <a:sym typeface="Arial"/>
              </a:rPr>
              <a:t>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10168" name="Google Shape;10168;p81"/>
          <p:cNvSpPr txBox="1">
            <a:spLocks noGrp="1"/>
          </p:cNvSpPr>
          <p:nvPr>
            <p:ph type="title" idx="4294967295"/>
          </p:nvPr>
        </p:nvSpPr>
        <p:spPr>
          <a:xfrm>
            <a:off x="4858400" y="94377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Teamwork Icons</a:t>
            </a:r>
            <a:endParaRPr>
              <a:solidFill>
                <a:srgbClr val="FFFFFF"/>
              </a:solidFill>
              <a:latin typeface="Arial"/>
              <a:ea typeface="Arial"/>
              <a:cs typeface="Arial"/>
              <a:sym typeface="Arial"/>
            </a:endParaRPr>
          </a:p>
        </p:txBody>
      </p:sp>
      <p:sp>
        <p:nvSpPr>
          <p:cNvPr id="10169" name="Google Shape;10169;p81"/>
          <p:cNvSpPr/>
          <p:nvPr/>
        </p:nvSpPr>
        <p:spPr>
          <a:xfrm>
            <a:off x="849879" y="1532849"/>
            <a:ext cx="367261" cy="366364"/>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170" name="Google Shape;10170;p81"/>
          <p:cNvGrpSpPr/>
          <p:nvPr/>
        </p:nvGrpSpPr>
        <p:grpSpPr>
          <a:xfrm>
            <a:off x="850004" y="1975418"/>
            <a:ext cx="367261" cy="367261"/>
            <a:chOff x="-65145700" y="3727425"/>
            <a:chExt cx="317425" cy="317425"/>
          </a:xfrm>
        </p:grpSpPr>
        <p:sp>
          <p:nvSpPr>
            <p:cNvPr id="10171" name="Google Shape;10171;p81"/>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2" name="Google Shape;10172;p81"/>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73" name="Google Shape;10173;p81"/>
          <p:cNvGrpSpPr/>
          <p:nvPr/>
        </p:nvGrpSpPr>
        <p:grpSpPr>
          <a:xfrm>
            <a:off x="853201" y="2404333"/>
            <a:ext cx="360868" cy="367261"/>
            <a:chOff x="-65144125" y="4094450"/>
            <a:chExt cx="311900" cy="317425"/>
          </a:xfrm>
        </p:grpSpPr>
        <p:sp>
          <p:nvSpPr>
            <p:cNvPr id="10174" name="Google Shape;10174;p81"/>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5" name="Google Shape;10175;p81"/>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6" name="Google Shape;10176;p81"/>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177" name="Google Shape;10177;p81"/>
          <p:cNvSpPr/>
          <p:nvPr/>
        </p:nvSpPr>
        <p:spPr>
          <a:xfrm>
            <a:off x="3057429" y="1531476"/>
            <a:ext cx="369083" cy="369112"/>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178" name="Google Shape;10178;p81"/>
          <p:cNvGrpSpPr/>
          <p:nvPr/>
        </p:nvGrpSpPr>
        <p:grpSpPr>
          <a:xfrm>
            <a:off x="3056770" y="1975028"/>
            <a:ext cx="370645" cy="368042"/>
            <a:chOff x="-63250675" y="3744075"/>
            <a:chExt cx="320350" cy="318100"/>
          </a:xfrm>
        </p:grpSpPr>
        <p:sp>
          <p:nvSpPr>
            <p:cNvPr id="10179" name="Google Shape;10179;p81"/>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0" name="Google Shape;10180;p81"/>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1" name="Google Shape;10181;p81"/>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82" name="Google Shape;10182;p81"/>
          <p:cNvGrpSpPr/>
          <p:nvPr/>
        </p:nvGrpSpPr>
        <p:grpSpPr>
          <a:xfrm>
            <a:off x="3058462" y="2404333"/>
            <a:ext cx="367261" cy="367261"/>
            <a:chOff x="-63250675" y="4110200"/>
            <a:chExt cx="317425" cy="317425"/>
          </a:xfrm>
        </p:grpSpPr>
        <p:sp>
          <p:nvSpPr>
            <p:cNvPr id="10183" name="Google Shape;10183;p81"/>
            <p:cNvSpPr/>
            <p:nvPr/>
          </p:nvSpPr>
          <p:spPr>
            <a:xfrm>
              <a:off x="-63007300" y="4153725"/>
              <a:ext cx="30725" cy="29750"/>
            </a:xfrm>
            <a:custGeom>
              <a:avLst/>
              <a:gdLst/>
              <a:ahLst/>
              <a:cxnLst/>
              <a:rect l="l" t="t" r="r" b="b"/>
              <a:pathLst>
                <a:path w="1229" h="1190" extrusionOk="0">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4" name="Google Shape;10184;p81"/>
            <p:cNvSpPr/>
            <p:nvPr/>
          </p:nvSpPr>
          <p:spPr>
            <a:xfrm>
              <a:off x="-63203425" y="4159025"/>
              <a:ext cx="222925" cy="222150"/>
            </a:xfrm>
            <a:custGeom>
              <a:avLst/>
              <a:gdLst/>
              <a:ahLst/>
              <a:cxnLst/>
              <a:rect l="l" t="t" r="r" b="b"/>
              <a:pathLst>
                <a:path w="8917" h="8886" extrusionOk="0">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5" name="Google Shape;10185;p81"/>
            <p:cNvSpPr/>
            <p:nvPr/>
          </p:nvSpPr>
          <p:spPr>
            <a:xfrm>
              <a:off x="-63102600" y="4401625"/>
              <a:ext cx="20500" cy="26000"/>
            </a:xfrm>
            <a:custGeom>
              <a:avLst/>
              <a:gdLst/>
              <a:ahLst/>
              <a:cxnLst/>
              <a:rect l="l" t="t" r="r" b="b"/>
              <a:pathLst>
                <a:path w="820" h="1040" extrusionOk="0">
                  <a:moveTo>
                    <a:pt x="0" y="0"/>
                  </a:moveTo>
                  <a:lnTo>
                    <a:pt x="0" y="630"/>
                  </a:lnTo>
                  <a:cubicBezTo>
                    <a:pt x="0" y="882"/>
                    <a:pt x="189" y="1040"/>
                    <a:pt x="441" y="1040"/>
                  </a:cubicBezTo>
                  <a:cubicBezTo>
                    <a:pt x="662" y="1040"/>
                    <a:pt x="819" y="851"/>
                    <a:pt x="819" y="630"/>
                  </a:cubicBezTo>
                  <a:lnTo>
                    <a:pt x="8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6" name="Google Shape;10186;p81"/>
            <p:cNvSpPr/>
            <p:nvPr/>
          </p:nvSpPr>
          <p:spPr>
            <a:xfrm>
              <a:off x="-63006525" y="4354350"/>
              <a:ext cx="29950" cy="29975"/>
            </a:xfrm>
            <a:custGeom>
              <a:avLst/>
              <a:gdLst/>
              <a:ahLst/>
              <a:cxnLst/>
              <a:rect l="l" t="t" r="r" b="b"/>
              <a:pathLst>
                <a:path w="1198" h="1199" extrusionOk="0">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7" name="Google Shape;10187;p81"/>
            <p:cNvSpPr/>
            <p:nvPr/>
          </p:nvSpPr>
          <p:spPr>
            <a:xfrm>
              <a:off x="-62960825" y="4258275"/>
              <a:ext cx="27575" cy="20500"/>
            </a:xfrm>
            <a:custGeom>
              <a:avLst/>
              <a:gdLst/>
              <a:ahLst/>
              <a:cxnLst/>
              <a:rect l="l" t="t" r="r" b="b"/>
              <a:pathLst>
                <a:path w="1103" h="820" extrusionOk="0">
                  <a:moveTo>
                    <a:pt x="0" y="0"/>
                  </a:moveTo>
                  <a:lnTo>
                    <a:pt x="0" y="441"/>
                  </a:lnTo>
                  <a:lnTo>
                    <a:pt x="0" y="819"/>
                  </a:lnTo>
                  <a:lnTo>
                    <a:pt x="662" y="819"/>
                  </a:lnTo>
                  <a:cubicBezTo>
                    <a:pt x="914" y="819"/>
                    <a:pt x="1071" y="630"/>
                    <a:pt x="1071" y="378"/>
                  </a:cubicBezTo>
                  <a:cubicBezTo>
                    <a:pt x="1103" y="189"/>
                    <a:pt x="914"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8" name="Google Shape;10188;p81"/>
            <p:cNvSpPr/>
            <p:nvPr/>
          </p:nvSpPr>
          <p:spPr>
            <a:xfrm>
              <a:off x="-63250675" y="4259050"/>
              <a:ext cx="26800" cy="20500"/>
            </a:xfrm>
            <a:custGeom>
              <a:avLst/>
              <a:gdLst/>
              <a:ahLst/>
              <a:cxnLst/>
              <a:rect l="l" t="t" r="r" b="b"/>
              <a:pathLst>
                <a:path w="1072" h="820" extrusionOk="0">
                  <a:moveTo>
                    <a:pt x="410" y="1"/>
                  </a:moveTo>
                  <a:cubicBezTo>
                    <a:pt x="158" y="1"/>
                    <a:pt x="0" y="190"/>
                    <a:pt x="0" y="410"/>
                  </a:cubicBezTo>
                  <a:cubicBezTo>
                    <a:pt x="0" y="631"/>
                    <a:pt x="221" y="820"/>
                    <a:pt x="410" y="820"/>
                  </a:cubicBezTo>
                  <a:lnTo>
                    <a:pt x="1071" y="820"/>
                  </a:lnTo>
                  <a:lnTo>
                    <a:pt x="1071" y="442"/>
                  </a:lnTo>
                  <a:lnTo>
                    <a:pt x="10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9" name="Google Shape;10189;p81"/>
            <p:cNvSpPr/>
            <p:nvPr/>
          </p:nvSpPr>
          <p:spPr>
            <a:xfrm>
              <a:off x="-63208950" y="4354350"/>
              <a:ext cx="29175" cy="29975"/>
            </a:xfrm>
            <a:custGeom>
              <a:avLst/>
              <a:gdLst/>
              <a:ahLst/>
              <a:cxnLst/>
              <a:rect l="l" t="t" r="r" b="b"/>
              <a:pathLst>
                <a:path w="1167" h="1199" extrusionOk="0">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0" name="Google Shape;10190;p81"/>
            <p:cNvSpPr/>
            <p:nvPr/>
          </p:nvSpPr>
          <p:spPr>
            <a:xfrm>
              <a:off x="-63208150" y="4153725"/>
              <a:ext cx="30725" cy="29750"/>
            </a:xfrm>
            <a:custGeom>
              <a:avLst/>
              <a:gdLst/>
              <a:ahLst/>
              <a:cxnLst/>
              <a:rect l="l" t="t" r="r" b="b"/>
              <a:pathLst>
                <a:path w="1229" h="1190" extrusionOk="0">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1" name="Google Shape;10191;p81"/>
            <p:cNvSpPr/>
            <p:nvPr/>
          </p:nvSpPr>
          <p:spPr>
            <a:xfrm>
              <a:off x="-63102600" y="4110200"/>
              <a:ext cx="20500" cy="27600"/>
            </a:xfrm>
            <a:custGeom>
              <a:avLst/>
              <a:gdLst/>
              <a:ahLst/>
              <a:cxnLst/>
              <a:rect l="l" t="t" r="r" b="b"/>
              <a:pathLst>
                <a:path w="820" h="1104" extrusionOk="0">
                  <a:moveTo>
                    <a:pt x="441" y="0"/>
                  </a:moveTo>
                  <a:cubicBezTo>
                    <a:pt x="221" y="0"/>
                    <a:pt x="0" y="221"/>
                    <a:pt x="0" y="410"/>
                  </a:cubicBezTo>
                  <a:lnTo>
                    <a:pt x="0" y="1103"/>
                  </a:lnTo>
                  <a:lnTo>
                    <a:pt x="819" y="1103"/>
                  </a:lnTo>
                  <a:lnTo>
                    <a:pt x="819" y="410"/>
                  </a:lnTo>
                  <a:cubicBezTo>
                    <a:pt x="819" y="158"/>
                    <a:pt x="630"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92" name="Google Shape;10192;p81"/>
          <p:cNvGrpSpPr/>
          <p:nvPr/>
        </p:nvGrpSpPr>
        <p:grpSpPr>
          <a:xfrm>
            <a:off x="1737509" y="2901428"/>
            <a:ext cx="359075" cy="358844"/>
            <a:chOff x="-61351725" y="3372400"/>
            <a:chExt cx="310350" cy="310150"/>
          </a:xfrm>
        </p:grpSpPr>
        <p:sp>
          <p:nvSpPr>
            <p:cNvPr id="10193" name="Google Shape;10193;p81"/>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4" name="Google Shape;10194;p81"/>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5" name="Google Shape;10195;p81"/>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96" name="Google Shape;10196;p81"/>
          <p:cNvGrpSpPr/>
          <p:nvPr/>
        </p:nvGrpSpPr>
        <p:grpSpPr>
          <a:xfrm>
            <a:off x="1733864" y="3364484"/>
            <a:ext cx="366364" cy="333534"/>
            <a:chOff x="-61354875" y="3751050"/>
            <a:chExt cx="316650" cy="288275"/>
          </a:xfrm>
        </p:grpSpPr>
        <p:sp>
          <p:nvSpPr>
            <p:cNvPr id="10197" name="Google Shape;10197;p81"/>
            <p:cNvSpPr/>
            <p:nvPr/>
          </p:nvSpPr>
          <p:spPr>
            <a:xfrm>
              <a:off x="-61200500" y="3875475"/>
              <a:ext cx="41775" cy="41000"/>
            </a:xfrm>
            <a:custGeom>
              <a:avLst/>
              <a:gdLst/>
              <a:ahLst/>
              <a:cxnLst/>
              <a:rect l="l" t="t" r="r" b="b"/>
              <a:pathLst>
                <a:path w="1671" h="1640" extrusionOk="0">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8" name="Google Shape;10198;p81"/>
            <p:cNvSpPr/>
            <p:nvPr/>
          </p:nvSpPr>
          <p:spPr>
            <a:xfrm>
              <a:off x="-61293425" y="3813275"/>
              <a:ext cx="192975" cy="165425"/>
            </a:xfrm>
            <a:custGeom>
              <a:avLst/>
              <a:gdLst/>
              <a:ahLst/>
              <a:cxnLst/>
              <a:rect l="l" t="t" r="r" b="b"/>
              <a:pathLst>
                <a:path w="7719" h="6617" extrusionOk="0">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9" name="Google Shape;10199;p81"/>
            <p:cNvSpPr/>
            <p:nvPr/>
          </p:nvSpPr>
          <p:spPr>
            <a:xfrm>
              <a:off x="-61354875" y="3751050"/>
              <a:ext cx="316650" cy="288275"/>
            </a:xfrm>
            <a:custGeom>
              <a:avLst/>
              <a:gdLst/>
              <a:ahLst/>
              <a:cxnLst/>
              <a:rect l="l" t="t" r="r" b="b"/>
              <a:pathLst>
                <a:path w="12666" h="11531" extrusionOk="0">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00" name="Google Shape;10200;p81"/>
          <p:cNvGrpSpPr/>
          <p:nvPr/>
        </p:nvGrpSpPr>
        <p:grpSpPr>
          <a:xfrm>
            <a:off x="1733864" y="3806124"/>
            <a:ext cx="366364" cy="367290"/>
            <a:chOff x="-61354875" y="4101525"/>
            <a:chExt cx="316650" cy="317450"/>
          </a:xfrm>
        </p:grpSpPr>
        <p:sp>
          <p:nvSpPr>
            <p:cNvPr id="10201" name="Google Shape;10201;p81"/>
            <p:cNvSpPr/>
            <p:nvPr/>
          </p:nvSpPr>
          <p:spPr>
            <a:xfrm>
              <a:off x="-61172925" y="4240150"/>
              <a:ext cx="62225" cy="145750"/>
            </a:xfrm>
            <a:custGeom>
              <a:avLst/>
              <a:gdLst/>
              <a:ahLst/>
              <a:cxnLst/>
              <a:rect l="l" t="t" r="r" b="b"/>
              <a:pathLst>
                <a:path w="2489" h="5830" extrusionOk="0">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2" name="Google Shape;10202;p81"/>
            <p:cNvSpPr/>
            <p:nvPr/>
          </p:nvSpPr>
          <p:spPr>
            <a:xfrm>
              <a:off x="-61354875" y="4101525"/>
              <a:ext cx="316650" cy="317450"/>
            </a:xfrm>
            <a:custGeom>
              <a:avLst/>
              <a:gdLst/>
              <a:ahLst/>
              <a:cxnLst/>
              <a:rect l="l" t="t" r="r" b="b"/>
              <a:pathLst>
                <a:path w="12666" h="12698" extrusionOk="0">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03" name="Google Shape;10203;p81"/>
          <p:cNvGrpSpPr/>
          <p:nvPr/>
        </p:nvGrpSpPr>
        <p:grpSpPr>
          <a:xfrm>
            <a:off x="3950299" y="2898000"/>
            <a:ext cx="368157" cy="365699"/>
            <a:chOff x="-59470075" y="3308975"/>
            <a:chExt cx="318200" cy="316075"/>
          </a:xfrm>
        </p:grpSpPr>
        <p:sp>
          <p:nvSpPr>
            <p:cNvPr id="10204" name="Google Shape;10204;p81"/>
            <p:cNvSpPr/>
            <p:nvPr/>
          </p:nvSpPr>
          <p:spPr>
            <a:xfrm>
              <a:off x="-59403925" y="3522625"/>
              <a:ext cx="21275" cy="20500"/>
            </a:xfrm>
            <a:custGeom>
              <a:avLst/>
              <a:gdLst/>
              <a:ahLst/>
              <a:cxnLst/>
              <a:rect l="l" t="t" r="r" b="b"/>
              <a:pathLst>
                <a:path w="851" h="820" extrusionOk="0">
                  <a:moveTo>
                    <a:pt x="0" y="1"/>
                  </a:moveTo>
                  <a:lnTo>
                    <a:pt x="0" y="820"/>
                  </a:lnTo>
                  <a:lnTo>
                    <a:pt x="851" y="820"/>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5" name="Google Shape;10205;p81"/>
            <p:cNvSpPr/>
            <p:nvPr/>
          </p:nvSpPr>
          <p:spPr>
            <a:xfrm>
              <a:off x="-593621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6" name="Google Shape;10206;p81"/>
            <p:cNvSpPr/>
            <p:nvPr/>
          </p:nvSpPr>
          <p:spPr>
            <a:xfrm>
              <a:off x="-593212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7" name="Google Shape;10207;p81"/>
            <p:cNvSpPr/>
            <p:nvPr/>
          </p:nvSpPr>
          <p:spPr>
            <a:xfrm>
              <a:off x="-592794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8" name="Google Shape;10208;p81"/>
            <p:cNvSpPr/>
            <p:nvPr/>
          </p:nvSpPr>
          <p:spPr>
            <a:xfrm>
              <a:off x="-59470075" y="3418825"/>
              <a:ext cx="317425" cy="206225"/>
            </a:xfrm>
            <a:custGeom>
              <a:avLst/>
              <a:gdLst/>
              <a:ahLst/>
              <a:cxnLst/>
              <a:rect l="l" t="t" r="r" b="b"/>
              <a:pathLst>
                <a:path w="12697" h="8249" extrusionOk="0">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9" name="Google Shape;10209;p81"/>
            <p:cNvSpPr/>
            <p:nvPr/>
          </p:nvSpPr>
          <p:spPr>
            <a:xfrm>
              <a:off x="-592385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0" name="Google Shape;10210;p81"/>
            <p:cNvSpPr/>
            <p:nvPr/>
          </p:nvSpPr>
          <p:spPr>
            <a:xfrm>
              <a:off x="-59292875" y="3308975"/>
              <a:ext cx="106350" cy="41400"/>
            </a:xfrm>
            <a:custGeom>
              <a:avLst/>
              <a:gdLst/>
              <a:ahLst/>
              <a:cxnLst/>
              <a:rect l="l" t="t" r="r" b="b"/>
              <a:pathLst>
                <a:path w="4254" h="1656" extrusionOk="0">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1" name="Google Shape;10211;p81"/>
            <p:cNvSpPr/>
            <p:nvPr/>
          </p:nvSpPr>
          <p:spPr>
            <a:xfrm>
              <a:off x="-59214100" y="3371400"/>
              <a:ext cx="62225" cy="68550"/>
            </a:xfrm>
            <a:custGeom>
              <a:avLst/>
              <a:gdLst/>
              <a:ahLst/>
              <a:cxnLst/>
              <a:rect l="l" t="t" r="r" b="b"/>
              <a:pathLst>
                <a:path w="2489" h="2742" extrusionOk="0">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2" name="Google Shape;10212;p81"/>
            <p:cNvSpPr/>
            <p:nvPr/>
          </p:nvSpPr>
          <p:spPr>
            <a:xfrm>
              <a:off x="-59297600" y="3392600"/>
              <a:ext cx="62250" cy="48150"/>
            </a:xfrm>
            <a:custGeom>
              <a:avLst/>
              <a:gdLst/>
              <a:ahLst/>
              <a:cxnLst/>
              <a:rect l="l" t="t" r="r" b="b"/>
              <a:pathLst>
                <a:path w="2490" h="1926" extrusionOk="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13" name="Google Shape;10213;p81"/>
          <p:cNvGrpSpPr/>
          <p:nvPr/>
        </p:nvGrpSpPr>
        <p:grpSpPr>
          <a:xfrm>
            <a:off x="1295729" y="1533705"/>
            <a:ext cx="367261" cy="364686"/>
            <a:chOff x="-64781025" y="3361050"/>
            <a:chExt cx="317425" cy="315200"/>
          </a:xfrm>
        </p:grpSpPr>
        <p:sp>
          <p:nvSpPr>
            <p:cNvPr id="10214" name="Google Shape;10214;p81"/>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5" name="Google Shape;10215;p81"/>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6" name="Google Shape;10216;p81"/>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7" name="Google Shape;10217;p81"/>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218" name="Google Shape;10218;p81"/>
          <p:cNvSpPr/>
          <p:nvPr/>
        </p:nvSpPr>
        <p:spPr>
          <a:xfrm>
            <a:off x="1295604" y="1976311"/>
            <a:ext cx="367261" cy="365438"/>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9" name="Google Shape;10219;p81"/>
          <p:cNvSpPr/>
          <p:nvPr/>
        </p:nvSpPr>
        <p:spPr>
          <a:xfrm>
            <a:off x="1322938" y="2404313"/>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0" name="Google Shape;10220;p81"/>
          <p:cNvSpPr/>
          <p:nvPr/>
        </p:nvSpPr>
        <p:spPr>
          <a:xfrm>
            <a:off x="3508223" y="1572954"/>
            <a:ext cx="366335" cy="2861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221" name="Google Shape;10221;p81"/>
          <p:cNvGrpSpPr/>
          <p:nvPr/>
        </p:nvGrpSpPr>
        <p:grpSpPr>
          <a:xfrm>
            <a:off x="3500129" y="1975144"/>
            <a:ext cx="382765" cy="367810"/>
            <a:chOff x="-62890750" y="3747425"/>
            <a:chExt cx="330825" cy="317900"/>
          </a:xfrm>
        </p:grpSpPr>
        <p:sp>
          <p:nvSpPr>
            <p:cNvPr id="10222" name="Google Shape;10222;p81"/>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3" name="Google Shape;10223;p81"/>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4" name="Google Shape;10224;p81"/>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5" name="Google Shape;10225;p81"/>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6" name="Google Shape;10226;p81"/>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7" name="Google Shape;10227;p81"/>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8" name="Google Shape;10228;p81"/>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9" name="Google Shape;10229;p81"/>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0" name="Google Shape;10230;p81"/>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1" name="Google Shape;10231;p81"/>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2" name="Google Shape;10232;p81"/>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3" name="Google Shape;10233;p81"/>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4" name="Google Shape;10234;p81"/>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5" name="Google Shape;10235;p81"/>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36" name="Google Shape;10236;p81"/>
          <p:cNvGrpSpPr/>
          <p:nvPr/>
        </p:nvGrpSpPr>
        <p:grpSpPr>
          <a:xfrm>
            <a:off x="3507881" y="2404781"/>
            <a:ext cx="367261" cy="366364"/>
            <a:chOff x="-62884425" y="4111775"/>
            <a:chExt cx="317425" cy="316650"/>
          </a:xfrm>
        </p:grpSpPr>
        <p:sp>
          <p:nvSpPr>
            <p:cNvPr id="10237" name="Google Shape;10237;p81"/>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8" name="Google Shape;10238;p81"/>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39" name="Google Shape;10239;p81"/>
          <p:cNvGrpSpPr/>
          <p:nvPr/>
        </p:nvGrpSpPr>
        <p:grpSpPr>
          <a:xfrm>
            <a:off x="2180515" y="2900850"/>
            <a:ext cx="365438" cy="360001"/>
            <a:chOff x="-60991775" y="3376900"/>
            <a:chExt cx="315850" cy="311150"/>
          </a:xfrm>
        </p:grpSpPr>
        <p:sp>
          <p:nvSpPr>
            <p:cNvPr id="10240" name="Google Shape;10240;p81"/>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1" name="Google Shape;10241;p81"/>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2" name="Google Shape;10242;p81"/>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43" name="Google Shape;10243;p81"/>
          <p:cNvGrpSpPr/>
          <p:nvPr/>
        </p:nvGrpSpPr>
        <p:grpSpPr>
          <a:xfrm>
            <a:off x="2180052" y="3351714"/>
            <a:ext cx="366364" cy="359075"/>
            <a:chOff x="-60988625" y="3740800"/>
            <a:chExt cx="316650" cy="310350"/>
          </a:xfrm>
        </p:grpSpPr>
        <p:sp>
          <p:nvSpPr>
            <p:cNvPr id="10244" name="Google Shape;10244;p81"/>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5" name="Google Shape;10245;p81"/>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6" name="Google Shape;10246;p81"/>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47" name="Google Shape;10247;p81"/>
          <p:cNvGrpSpPr/>
          <p:nvPr/>
        </p:nvGrpSpPr>
        <p:grpSpPr>
          <a:xfrm>
            <a:off x="2180052" y="3807165"/>
            <a:ext cx="366364" cy="365207"/>
            <a:chOff x="-60987850" y="4100950"/>
            <a:chExt cx="316650" cy="315650"/>
          </a:xfrm>
        </p:grpSpPr>
        <p:sp>
          <p:nvSpPr>
            <p:cNvPr id="10248" name="Google Shape;10248;p81"/>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9" name="Google Shape;10249;p81"/>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0" name="Google Shape;10250;p81"/>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1" name="Google Shape;10251;p81"/>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2" name="Google Shape;10252;p81"/>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53" name="Google Shape;10253;p81"/>
          <p:cNvGrpSpPr/>
          <p:nvPr/>
        </p:nvGrpSpPr>
        <p:grpSpPr>
          <a:xfrm>
            <a:off x="3949836" y="3352625"/>
            <a:ext cx="369083" cy="357253"/>
            <a:chOff x="-59447250" y="3706150"/>
            <a:chExt cx="319000" cy="308775"/>
          </a:xfrm>
        </p:grpSpPr>
        <p:sp>
          <p:nvSpPr>
            <p:cNvPr id="10254" name="Google Shape;10254;p81"/>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5" name="Google Shape;10255;p81"/>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6" name="Google Shape;10256;p81"/>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7" name="Google Shape;10257;p81"/>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58" name="Google Shape;10258;p81"/>
          <p:cNvGrpSpPr/>
          <p:nvPr/>
        </p:nvGrpSpPr>
        <p:grpSpPr>
          <a:xfrm>
            <a:off x="1738564" y="1545199"/>
            <a:ext cx="368186" cy="364224"/>
            <a:chOff x="-64406125" y="3362225"/>
            <a:chExt cx="318225" cy="314800"/>
          </a:xfrm>
        </p:grpSpPr>
        <p:sp>
          <p:nvSpPr>
            <p:cNvPr id="10259" name="Google Shape;10259;p81"/>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0" name="Google Shape;10260;p81"/>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261" name="Google Shape;10261;p81"/>
          <p:cNvSpPr/>
          <p:nvPr/>
        </p:nvSpPr>
        <p:spPr>
          <a:xfrm>
            <a:off x="1801771" y="1986663"/>
            <a:ext cx="241524" cy="367261"/>
          </a:xfrm>
          <a:custGeom>
            <a:avLst/>
            <a:gdLst/>
            <a:ahLst/>
            <a:cxnLst/>
            <a:rect l="l" t="t" r="r" b="b"/>
            <a:pathLst>
              <a:path w="8350" h="12697" extrusionOk="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262" name="Google Shape;10262;p81"/>
          <p:cNvGrpSpPr/>
          <p:nvPr/>
        </p:nvGrpSpPr>
        <p:grpSpPr>
          <a:xfrm>
            <a:off x="1739027" y="2416044"/>
            <a:ext cx="367261" cy="366364"/>
            <a:chOff x="-64410850" y="4094450"/>
            <a:chExt cx="317425" cy="316650"/>
          </a:xfrm>
        </p:grpSpPr>
        <p:sp>
          <p:nvSpPr>
            <p:cNvPr id="10263" name="Google Shape;10263;p81"/>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4" name="Google Shape;10264;p81"/>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5" name="Google Shape;10265;p81"/>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266" name="Google Shape;10266;p81"/>
          <p:cNvSpPr/>
          <p:nvPr/>
        </p:nvSpPr>
        <p:spPr>
          <a:xfrm>
            <a:off x="3983247" y="1532300"/>
            <a:ext cx="319882" cy="36746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267" name="Google Shape;10267;p81"/>
          <p:cNvGrpSpPr/>
          <p:nvPr/>
        </p:nvGrpSpPr>
        <p:grpSpPr>
          <a:xfrm>
            <a:off x="3960575" y="1974854"/>
            <a:ext cx="365467" cy="368389"/>
            <a:chOff x="-62516625" y="3743175"/>
            <a:chExt cx="315875" cy="318400"/>
          </a:xfrm>
        </p:grpSpPr>
        <p:sp>
          <p:nvSpPr>
            <p:cNvPr id="10268" name="Google Shape;10268;p81"/>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9" name="Google Shape;10269;p81"/>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70" name="Google Shape;10270;p81"/>
          <p:cNvGrpSpPr/>
          <p:nvPr/>
        </p:nvGrpSpPr>
        <p:grpSpPr>
          <a:xfrm>
            <a:off x="3967415" y="2424826"/>
            <a:ext cx="351786" cy="326274"/>
            <a:chOff x="-62511900" y="4129100"/>
            <a:chExt cx="304050" cy="282000"/>
          </a:xfrm>
        </p:grpSpPr>
        <p:sp>
          <p:nvSpPr>
            <p:cNvPr id="10271" name="Google Shape;10271;p81"/>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2" name="Google Shape;10272;p81"/>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3" name="Google Shape;10273;p81"/>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4" name="Google Shape;10274;p81"/>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5" name="Google Shape;10275;p81"/>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76" name="Google Shape;10276;p81"/>
          <p:cNvGrpSpPr/>
          <p:nvPr/>
        </p:nvGrpSpPr>
        <p:grpSpPr>
          <a:xfrm>
            <a:off x="2645537" y="2897220"/>
            <a:ext cx="310770" cy="367261"/>
            <a:chOff x="-60597975" y="3367475"/>
            <a:chExt cx="268600" cy="317425"/>
          </a:xfrm>
        </p:grpSpPr>
        <p:sp>
          <p:nvSpPr>
            <p:cNvPr id="10277" name="Google Shape;10277;p81"/>
            <p:cNvSpPr/>
            <p:nvPr/>
          </p:nvSpPr>
          <p:spPr>
            <a:xfrm>
              <a:off x="-60535750" y="3495075"/>
              <a:ext cx="206375" cy="82725"/>
            </a:xfrm>
            <a:custGeom>
              <a:avLst/>
              <a:gdLst/>
              <a:ahLst/>
              <a:cxnLst/>
              <a:rect l="l" t="t" r="r" b="b"/>
              <a:pathLst>
                <a:path w="8255" h="3309" extrusionOk="0">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8" name="Google Shape;10278;p81"/>
            <p:cNvSpPr/>
            <p:nvPr/>
          </p:nvSpPr>
          <p:spPr>
            <a:xfrm>
              <a:off x="-60432575" y="3367475"/>
              <a:ext cx="20500" cy="47275"/>
            </a:xfrm>
            <a:custGeom>
              <a:avLst/>
              <a:gdLst/>
              <a:ahLst/>
              <a:cxnLst/>
              <a:rect l="l" t="t" r="r" b="b"/>
              <a:pathLst>
                <a:path w="820" h="1891" extrusionOk="0">
                  <a:moveTo>
                    <a:pt x="1" y="0"/>
                  </a:moveTo>
                  <a:lnTo>
                    <a:pt x="1" y="1891"/>
                  </a:lnTo>
                  <a:cubicBezTo>
                    <a:pt x="127" y="1765"/>
                    <a:pt x="221" y="1639"/>
                    <a:pt x="379" y="1639"/>
                  </a:cubicBezTo>
                  <a:cubicBezTo>
                    <a:pt x="600" y="1639"/>
                    <a:pt x="694" y="1765"/>
                    <a:pt x="820" y="1891"/>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9" name="Google Shape;10279;p81"/>
            <p:cNvSpPr/>
            <p:nvPr/>
          </p:nvSpPr>
          <p:spPr>
            <a:xfrm>
              <a:off x="-60535750" y="3367475"/>
              <a:ext cx="206375" cy="107150"/>
            </a:xfrm>
            <a:custGeom>
              <a:avLst/>
              <a:gdLst/>
              <a:ahLst/>
              <a:cxnLst/>
              <a:rect l="l" t="t" r="r" b="b"/>
              <a:pathLst>
                <a:path w="8255" h="4286" extrusionOk="0">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0" name="Google Shape;10280;p81"/>
            <p:cNvSpPr/>
            <p:nvPr/>
          </p:nvSpPr>
          <p:spPr>
            <a:xfrm>
              <a:off x="-60597975" y="3368175"/>
              <a:ext cx="40200" cy="316725"/>
            </a:xfrm>
            <a:custGeom>
              <a:avLst/>
              <a:gdLst/>
              <a:ahLst/>
              <a:cxnLst/>
              <a:rect l="l" t="t" r="r" b="b"/>
              <a:pathLst>
                <a:path w="1608" h="12669" extrusionOk="0">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1" name="Google Shape;10281;p81"/>
            <p:cNvSpPr/>
            <p:nvPr/>
          </p:nvSpPr>
          <p:spPr>
            <a:xfrm>
              <a:off x="-60535750" y="3597450"/>
              <a:ext cx="206375" cy="86675"/>
            </a:xfrm>
            <a:custGeom>
              <a:avLst/>
              <a:gdLst/>
              <a:ahLst/>
              <a:cxnLst/>
              <a:rect l="l" t="t" r="r" b="b"/>
              <a:pathLst>
                <a:path w="8255" h="3467" extrusionOk="0">
                  <a:moveTo>
                    <a:pt x="1" y="1"/>
                  </a:moveTo>
                  <a:lnTo>
                    <a:pt x="1" y="3466"/>
                  </a:lnTo>
                  <a:lnTo>
                    <a:pt x="7026" y="3466"/>
                  </a:lnTo>
                  <a:cubicBezTo>
                    <a:pt x="7720" y="3466"/>
                    <a:pt x="8255" y="2931"/>
                    <a:pt x="8255" y="2206"/>
                  </a:cubicBezTo>
                  <a:lnTo>
                    <a:pt x="82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282" name="Google Shape;10282;p81"/>
          <p:cNvSpPr/>
          <p:nvPr/>
        </p:nvSpPr>
        <p:spPr>
          <a:xfrm>
            <a:off x="2616264" y="3348731"/>
            <a:ext cx="369083" cy="365005"/>
          </a:xfrm>
          <a:custGeom>
            <a:avLst/>
            <a:gdLst/>
            <a:ahLst/>
            <a:cxnLst/>
            <a:rect l="l" t="t" r="r" b="b"/>
            <a:pathLst>
              <a:path w="12760" h="12619" extrusionOk="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283" name="Google Shape;10283;p81"/>
          <p:cNvGrpSpPr/>
          <p:nvPr/>
        </p:nvGrpSpPr>
        <p:grpSpPr>
          <a:xfrm>
            <a:off x="2617740" y="3858536"/>
            <a:ext cx="366364" cy="262465"/>
            <a:chOff x="-60621600" y="4145650"/>
            <a:chExt cx="316650" cy="226850"/>
          </a:xfrm>
        </p:grpSpPr>
        <p:sp>
          <p:nvSpPr>
            <p:cNvPr id="10284" name="Google Shape;10284;p81"/>
            <p:cNvSpPr/>
            <p:nvPr/>
          </p:nvSpPr>
          <p:spPr>
            <a:xfrm>
              <a:off x="-60463275" y="4249600"/>
              <a:ext cx="61450" cy="60675"/>
            </a:xfrm>
            <a:custGeom>
              <a:avLst/>
              <a:gdLst/>
              <a:ahLst/>
              <a:cxnLst/>
              <a:rect l="l" t="t" r="r" b="b"/>
              <a:pathLst>
                <a:path w="2458" h="2427" extrusionOk="0">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5" name="Google Shape;10285;p81"/>
            <p:cNvSpPr/>
            <p:nvPr/>
          </p:nvSpPr>
          <p:spPr>
            <a:xfrm>
              <a:off x="-60526300" y="4249600"/>
              <a:ext cx="48075" cy="60675"/>
            </a:xfrm>
            <a:custGeom>
              <a:avLst/>
              <a:gdLst/>
              <a:ahLst/>
              <a:cxnLst/>
              <a:rect l="l" t="t" r="r" b="b"/>
              <a:pathLst>
                <a:path w="1923" h="2427" extrusionOk="0">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6" name="Google Shape;10286;p81"/>
            <p:cNvSpPr/>
            <p:nvPr/>
          </p:nvSpPr>
          <p:spPr>
            <a:xfrm>
              <a:off x="-60621600" y="4145650"/>
              <a:ext cx="316650" cy="226850"/>
            </a:xfrm>
            <a:custGeom>
              <a:avLst/>
              <a:gdLst/>
              <a:ahLst/>
              <a:cxnLst/>
              <a:rect l="l" t="t" r="r" b="b"/>
              <a:pathLst>
                <a:path w="12666" h="9074" extrusionOk="0">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87" name="Google Shape;10287;p81"/>
          <p:cNvGrpSpPr/>
          <p:nvPr/>
        </p:nvGrpSpPr>
        <p:grpSpPr>
          <a:xfrm>
            <a:off x="3954392" y="3807035"/>
            <a:ext cx="359972" cy="365467"/>
            <a:chOff x="-59400775" y="4084200"/>
            <a:chExt cx="311125" cy="315875"/>
          </a:xfrm>
        </p:grpSpPr>
        <p:sp>
          <p:nvSpPr>
            <p:cNvPr id="10288" name="Google Shape;10288;p81"/>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9" name="Google Shape;10289;p81"/>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0" name="Google Shape;10290;p81"/>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1" name="Google Shape;10291;p81"/>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2" name="Google Shape;10292;p81"/>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3" name="Google Shape;10293;p81"/>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94" name="Google Shape;10294;p81"/>
          <p:cNvGrpSpPr/>
          <p:nvPr/>
        </p:nvGrpSpPr>
        <p:grpSpPr>
          <a:xfrm>
            <a:off x="2178486" y="1532866"/>
            <a:ext cx="365438" cy="366364"/>
            <a:chOff x="-64044600" y="3360375"/>
            <a:chExt cx="315850" cy="316650"/>
          </a:xfrm>
        </p:grpSpPr>
        <p:sp>
          <p:nvSpPr>
            <p:cNvPr id="10295" name="Google Shape;10295;p81"/>
            <p:cNvSpPr/>
            <p:nvPr/>
          </p:nvSpPr>
          <p:spPr>
            <a:xfrm>
              <a:off x="-63980025" y="3532875"/>
              <a:ext cx="185900" cy="144150"/>
            </a:xfrm>
            <a:custGeom>
              <a:avLst/>
              <a:gdLst/>
              <a:ahLst/>
              <a:cxnLst/>
              <a:rect l="l" t="t" r="r" b="b"/>
              <a:pathLst>
                <a:path w="7436" h="5766" extrusionOk="0">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6" name="Google Shape;10296;p81"/>
            <p:cNvSpPr/>
            <p:nvPr/>
          </p:nvSpPr>
          <p:spPr>
            <a:xfrm>
              <a:off x="-64044600" y="3360375"/>
              <a:ext cx="315850" cy="152825"/>
            </a:xfrm>
            <a:custGeom>
              <a:avLst/>
              <a:gdLst/>
              <a:ahLst/>
              <a:cxnLst/>
              <a:rect l="l" t="t" r="r" b="b"/>
              <a:pathLst>
                <a:path w="12634" h="6113" extrusionOk="0">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7" name="Google Shape;10297;p81"/>
            <p:cNvSpPr/>
            <p:nvPr/>
          </p:nvSpPr>
          <p:spPr>
            <a:xfrm>
              <a:off x="-63945375" y="3408425"/>
              <a:ext cx="117375" cy="103200"/>
            </a:xfrm>
            <a:custGeom>
              <a:avLst/>
              <a:gdLst/>
              <a:ahLst/>
              <a:cxnLst/>
              <a:rect l="l" t="t" r="r" b="b"/>
              <a:pathLst>
                <a:path w="4695" h="4128" extrusionOk="0">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98" name="Google Shape;10298;p81"/>
          <p:cNvGrpSpPr/>
          <p:nvPr/>
        </p:nvGrpSpPr>
        <p:grpSpPr>
          <a:xfrm>
            <a:off x="2204909" y="1975418"/>
            <a:ext cx="312592" cy="367261"/>
            <a:chOff x="-64022550" y="3727425"/>
            <a:chExt cx="270175" cy="317425"/>
          </a:xfrm>
        </p:grpSpPr>
        <p:sp>
          <p:nvSpPr>
            <p:cNvPr id="10299" name="Google Shape;10299;p81"/>
            <p:cNvSpPr/>
            <p:nvPr/>
          </p:nvSpPr>
          <p:spPr>
            <a:xfrm>
              <a:off x="-64022550" y="3912500"/>
              <a:ext cx="270175" cy="90600"/>
            </a:xfrm>
            <a:custGeom>
              <a:avLst/>
              <a:gdLst/>
              <a:ahLst/>
              <a:cxnLst/>
              <a:rect l="l" t="t" r="r" b="b"/>
              <a:pathLst>
                <a:path w="10807" h="3624" extrusionOk="0">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0" name="Google Shape;10300;p81"/>
            <p:cNvSpPr/>
            <p:nvPr/>
          </p:nvSpPr>
          <p:spPr>
            <a:xfrm>
              <a:off x="-64000500" y="4023550"/>
              <a:ext cx="227650" cy="21300"/>
            </a:xfrm>
            <a:custGeom>
              <a:avLst/>
              <a:gdLst/>
              <a:ahLst/>
              <a:cxnLst/>
              <a:rect l="l" t="t" r="r" b="b"/>
              <a:pathLst>
                <a:path w="9106" h="852" extrusionOk="0">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1" name="Google Shape;10301;p81"/>
            <p:cNvSpPr/>
            <p:nvPr/>
          </p:nvSpPr>
          <p:spPr>
            <a:xfrm>
              <a:off x="-63960325" y="3727425"/>
              <a:ext cx="144925" cy="165425"/>
            </a:xfrm>
            <a:custGeom>
              <a:avLst/>
              <a:gdLst/>
              <a:ahLst/>
              <a:cxnLst/>
              <a:rect l="l" t="t" r="r" b="b"/>
              <a:pathLst>
                <a:path w="5797" h="6617" extrusionOk="0">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02" name="Google Shape;10302;p81"/>
          <p:cNvGrpSpPr/>
          <p:nvPr/>
        </p:nvGrpSpPr>
        <p:grpSpPr>
          <a:xfrm>
            <a:off x="2229047" y="2404318"/>
            <a:ext cx="264317" cy="367290"/>
            <a:chOff x="-64001300" y="4093650"/>
            <a:chExt cx="228450" cy="317450"/>
          </a:xfrm>
        </p:grpSpPr>
        <p:sp>
          <p:nvSpPr>
            <p:cNvPr id="10303" name="Google Shape;10303;p81"/>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4" name="Google Shape;10304;p81"/>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5" name="Google Shape;10305;p81"/>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6" name="Google Shape;10306;p81"/>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07" name="Google Shape;10307;p81"/>
          <p:cNvGrpSpPr/>
          <p:nvPr/>
        </p:nvGrpSpPr>
        <p:grpSpPr>
          <a:xfrm>
            <a:off x="848051" y="2897610"/>
            <a:ext cx="359972" cy="366480"/>
            <a:chOff x="-62148800" y="3377700"/>
            <a:chExt cx="311125" cy="316750"/>
          </a:xfrm>
        </p:grpSpPr>
        <p:sp>
          <p:nvSpPr>
            <p:cNvPr id="10308" name="Google Shape;10308;p81"/>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9" name="Google Shape;10309;p81"/>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10" name="Google Shape;10310;p81"/>
          <p:cNvGrpSpPr/>
          <p:nvPr/>
        </p:nvGrpSpPr>
        <p:grpSpPr>
          <a:xfrm>
            <a:off x="843958" y="3347607"/>
            <a:ext cx="368157" cy="367290"/>
            <a:chOff x="-62154300" y="3743950"/>
            <a:chExt cx="318200" cy="317450"/>
          </a:xfrm>
        </p:grpSpPr>
        <p:sp>
          <p:nvSpPr>
            <p:cNvPr id="10311" name="Google Shape;10311;p81"/>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2" name="Google Shape;10312;p81"/>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13" name="Google Shape;10313;p81"/>
          <p:cNvGrpSpPr/>
          <p:nvPr/>
        </p:nvGrpSpPr>
        <p:grpSpPr>
          <a:xfrm>
            <a:off x="843944" y="3806587"/>
            <a:ext cx="368186" cy="366364"/>
            <a:chOff x="-62151950" y="4111775"/>
            <a:chExt cx="318225" cy="316650"/>
          </a:xfrm>
        </p:grpSpPr>
        <p:sp>
          <p:nvSpPr>
            <p:cNvPr id="10314" name="Google Shape;10314;p81"/>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5" name="Google Shape;10315;p81"/>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6" name="Google Shape;10316;p81"/>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7" name="Google Shape;10317;p81"/>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18" name="Google Shape;10318;p81"/>
          <p:cNvGrpSpPr/>
          <p:nvPr/>
        </p:nvGrpSpPr>
        <p:grpSpPr>
          <a:xfrm>
            <a:off x="3062568" y="2897133"/>
            <a:ext cx="368157" cy="367434"/>
            <a:chOff x="-60254550" y="3367325"/>
            <a:chExt cx="318200" cy="317575"/>
          </a:xfrm>
        </p:grpSpPr>
        <p:sp>
          <p:nvSpPr>
            <p:cNvPr id="10319" name="Google Shape;10319;p81"/>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0" name="Google Shape;10320;p81"/>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1" name="Google Shape;10321;p81"/>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2" name="Google Shape;10322;p81"/>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23" name="Google Shape;10323;p81"/>
          <p:cNvGrpSpPr/>
          <p:nvPr/>
        </p:nvGrpSpPr>
        <p:grpSpPr>
          <a:xfrm>
            <a:off x="3063465" y="3348127"/>
            <a:ext cx="366364" cy="366248"/>
            <a:chOff x="-60255350" y="3733825"/>
            <a:chExt cx="316650" cy="316550"/>
          </a:xfrm>
        </p:grpSpPr>
        <p:sp>
          <p:nvSpPr>
            <p:cNvPr id="10324" name="Google Shape;10324;p81"/>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5" name="Google Shape;10325;p81"/>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6" name="Google Shape;10326;p81"/>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7" name="Google Shape;10327;p81"/>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8" name="Google Shape;10328;p81"/>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9" name="Google Shape;10329;p81"/>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0" name="Google Shape;10330;p81"/>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31" name="Google Shape;10331;p81"/>
          <p:cNvGrpSpPr/>
          <p:nvPr/>
        </p:nvGrpSpPr>
        <p:grpSpPr>
          <a:xfrm>
            <a:off x="3091262" y="3807035"/>
            <a:ext cx="310770" cy="365467"/>
            <a:chOff x="-60232500" y="4101525"/>
            <a:chExt cx="268600" cy="315875"/>
          </a:xfrm>
        </p:grpSpPr>
        <p:sp>
          <p:nvSpPr>
            <p:cNvPr id="10332" name="Google Shape;10332;p81"/>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3" name="Google Shape;10333;p81"/>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34" name="Google Shape;10334;p81"/>
          <p:cNvSpPr/>
          <p:nvPr/>
        </p:nvSpPr>
        <p:spPr>
          <a:xfrm>
            <a:off x="2179036" y="4275969"/>
            <a:ext cx="366335" cy="367290"/>
          </a:xfrm>
          <a:custGeom>
            <a:avLst/>
            <a:gdLst/>
            <a:ahLst/>
            <a:cxnLst/>
            <a:rect l="l" t="t" r="r" b="b"/>
            <a:pathLst>
              <a:path w="12665" h="12698" extrusionOk="0">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335" name="Google Shape;10335;p81"/>
          <p:cNvGrpSpPr/>
          <p:nvPr/>
        </p:nvGrpSpPr>
        <p:grpSpPr>
          <a:xfrm>
            <a:off x="2624262" y="1532866"/>
            <a:ext cx="368186" cy="366364"/>
            <a:chOff x="-63679950" y="3360375"/>
            <a:chExt cx="318225" cy="316650"/>
          </a:xfrm>
        </p:grpSpPr>
        <p:sp>
          <p:nvSpPr>
            <p:cNvPr id="10336" name="Google Shape;10336;p81"/>
            <p:cNvSpPr/>
            <p:nvPr/>
          </p:nvSpPr>
          <p:spPr>
            <a:xfrm>
              <a:off x="-63497200" y="3423400"/>
              <a:ext cx="40975" cy="40975"/>
            </a:xfrm>
            <a:custGeom>
              <a:avLst/>
              <a:gdLst/>
              <a:ahLst/>
              <a:cxnLst/>
              <a:rect l="l" t="t" r="r" b="b"/>
              <a:pathLst>
                <a:path w="1639" h="1639" extrusionOk="0">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7" name="Google Shape;10337;p81"/>
            <p:cNvSpPr/>
            <p:nvPr/>
          </p:nvSpPr>
          <p:spPr>
            <a:xfrm>
              <a:off x="-63516900" y="3485625"/>
              <a:ext cx="79575" cy="29950"/>
            </a:xfrm>
            <a:custGeom>
              <a:avLst/>
              <a:gdLst/>
              <a:ahLst/>
              <a:cxnLst/>
              <a:rect l="l" t="t" r="r" b="b"/>
              <a:pathLst>
                <a:path w="3183" h="1198" extrusionOk="0">
                  <a:moveTo>
                    <a:pt x="1607" y="0"/>
                  </a:moveTo>
                  <a:cubicBezTo>
                    <a:pt x="820" y="0"/>
                    <a:pt x="190" y="504"/>
                    <a:pt x="1" y="1197"/>
                  </a:cubicBezTo>
                  <a:lnTo>
                    <a:pt x="3183" y="1197"/>
                  </a:lnTo>
                  <a:cubicBezTo>
                    <a:pt x="3025" y="504"/>
                    <a:pt x="2395"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8" name="Google Shape;10338;p81"/>
            <p:cNvSpPr/>
            <p:nvPr/>
          </p:nvSpPr>
          <p:spPr>
            <a:xfrm>
              <a:off x="-63618500" y="3360375"/>
              <a:ext cx="256775" cy="256600"/>
            </a:xfrm>
            <a:custGeom>
              <a:avLst/>
              <a:gdLst/>
              <a:ahLst/>
              <a:cxnLst/>
              <a:rect l="l" t="t" r="r" b="b"/>
              <a:pathLst>
                <a:path w="10271" h="10264" extrusionOk="0">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9" name="Google Shape;10339;p81"/>
            <p:cNvSpPr/>
            <p:nvPr/>
          </p:nvSpPr>
          <p:spPr>
            <a:xfrm>
              <a:off x="-63679950" y="3576200"/>
              <a:ext cx="102425" cy="100825"/>
            </a:xfrm>
            <a:custGeom>
              <a:avLst/>
              <a:gdLst/>
              <a:ahLst/>
              <a:cxnLst/>
              <a:rect l="l" t="t" r="r" b="b"/>
              <a:pathLst>
                <a:path w="4097" h="4033" extrusionOk="0">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40" name="Google Shape;10340;p81"/>
          <p:cNvSpPr/>
          <p:nvPr/>
        </p:nvSpPr>
        <p:spPr>
          <a:xfrm>
            <a:off x="2623229" y="1975169"/>
            <a:ext cx="370009" cy="367724"/>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341" name="Google Shape;10341;p81"/>
          <p:cNvGrpSpPr/>
          <p:nvPr/>
        </p:nvGrpSpPr>
        <p:grpSpPr>
          <a:xfrm>
            <a:off x="2622889" y="2404203"/>
            <a:ext cx="370934" cy="367521"/>
            <a:chOff x="-63679950" y="4093450"/>
            <a:chExt cx="320600" cy="317650"/>
          </a:xfrm>
        </p:grpSpPr>
        <p:sp>
          <p:nvSpPr>
            <p:cNvPr id="10342" name="Google Shape;10342;p81"/>
            <p:cNvSpPr/>
            <p:nvPr/>
          </p:nvSpPr>
          <p:spPr>
            <a:xfrm>
              <a:off x="-63595650" y="4093450"/>
              <a:ext cx="236300" cy="230425"/>
            </a:xfrm>
            <a:custGeom>
              <a:avLst/>
              <a:gdLst/>
              <a:ahLst/>
              <a:cxnLst/>
              <a:rect l="l" t="t" r="r" b="b"/>
              <a:pathLst>
                <a:path w="9452" h="9217" extrusionOk="0">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3" name="Google Shape;10343;p81"/>
            <p:cNvSpPr/>
            <p:nvPr/>
          </p:nvSpPr>
          <p:spPr>
            <a:xfrm>
              <a:off x="-63679950" y="4233850"/>
              <a:ext cx="177250" cy="177250"/>
            </a:xfrm>
            <a:custGeom>
              <a:avLst/>
              <a:gdLst/>
              <a:ahLst/>
              <a:cxnLst/>
              <a:rect l="l" t="t" r="r" b="b"/>
              <a:pathLst>
                <a:path w="7090" h="7090" extrusionOk="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4" name="Google Shape;10344;p81"/>
            <p:cNvSpPr/>
            <p:nvPr/>
          </p:nvSpPr>
          <p:spPr>
            <a:xfrm>
              <a:off x="-63548400" y="4348850"/>
              <a:ext cx="185900" cy="62250"/>
            </a:xfrm>
            <a:custGeom>
              <a:avLst/>
              <a:gdLst/>
              <a:ahLst/>
              <a:cxnLst/>
              <a:rect l="l" t="t" r="r" b="b"/>
              <a:pathLst>
                <a:path w="7436" h="2490" extrusionOk="0">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45" name="Google Shape;10345;p81"/>
          <p:cNvGrpSpPr/>
          <p:nvPr/>
        </p:nvGrpSpPr>
        <p:grpSpPr>
          <a:xfrm>
            <a:off x="1283006" y="2897205"/>
            <a:ext cx="366364" cy="367290"/>
            <a:chOff x="-61784125" y="3377700"/>
            <a:chExt cx="316650" cy="317450"/>
          </a:xfrm>
        </p:grpSpPr>
        <p:sp>
          <p:nvSpPr>
            <p:cNvPr id="10346" name="Google Shape;10346;p81"/>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7" name="Google Shape;10347;p81"/>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8" name="Google Shape;10348;p81"/>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9" name="Google Shape;10349;p81"/>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0" name="Google Shape;10350;p81"/>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1" name="Google Shape;10351;p81"/>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2" name="Google Shape;10352;p81"/>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53" name="Google Shape;10353;p81"/>
          <p:cNvGrpSpPr/>
          <p:nvPr/>
        </p:nvGrpSpPr>
        <p:grpSpPr>
          <a:xfrm>
            <a:off x="1283006" y="3347607"/>
            <a:ext cx="366364" cy="367290"/>
            <a:chOff x="-61783350" y="3743950"/>
            <a:chExt cx="316650" cy="317450"/>
          </a:xfrm>
        </p:grpSpPr>
        <p:sp>
          <p:nvSpPr>
            <p:cNvPr id="10354" name="Google Shape;10354;p81"/>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5" name="Google Shape;10355;p81"/>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56" name="Google Shape;10356;p81"/>
          <p:cNvSpPr/>
          <p:nvPr/>
        </p:nvSpPr>
        <p:spPr>
          <a:xfrm>
            <a:off x="1282887" y="3806407"/>
            <a:ext cx="366364" cy="366682"/>
          </a:xfrm>
          <a:custGeom>
            <a:avLst/>
            <a:gdLst/>
            <a:ahLst/>
            <a:cxnLst/>
            <a:rect l="l" t="t" r="r" b="b"/>
            <a:pathLst>
              <a:path w="12666" h="12677" extrusionOk="0">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7" name="Google Shape;10357;p81"/>
          <p:cNvSpPr/>
          <p:nvPr/>
        </p:nvSpPr>
        <p:spPr>
          <a:xfrm>
            <a:off x="3505689" y="2907052"/>
            <a:ext cx="366364" cy="347563"/>
          </a:xfrm>
          <a:custGeom>
            <a:avLst/>
            <a:gdLst/>
            <a:ahLst/>
            <a:cxnLst/>
            <a:rect l="l" t="t" r="r" b="b"/>
            <a:pathLst>
              <a:path w="12666" h="12016" extrusionOk="0">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8" name="Google Shape;10358;p81"/>
          <p:cNvSpPr/>
          <p:nvPr/>
        </p:nvSpPr>
        <p:spPr>
          <a:xfrm>
            <a:off x="3504778" y="3387693"/>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359" name="Google Shape;10359;p81"/>
          <p:cNvGrpSpPr/>
          <p:nvPr/>
        </p:nvGrpSpPr>
        <p:grpSpPr>
          <a:xfrm>
            <a:off x="3504430" y="3807440"/>
            <a:ext cx="369112" cy="364657"/>
            <a:chOff x="-59869425" y="4102225"/>
            <a:chExt cx="319025" cy="315175"/>
          </a:xfrm>
        </p:grpSpPr>
        <p:sp>
          <p:nvSpPr>
            <p:cNvPr id="10360" name="Google Shape;10360;p81"/>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1" name="Google Shape;10361;p81"/>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2" name="Google Shape;10362;p81"/>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3" name="Google Shape;10363;p81"/>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64" name="Google Shape;10364;p81"/>
          <p:cNvGrpSpPr/>
          <p:nvPr/>
        </p:nvGrpSpPr>
        <p:grpSpPr>
          <a:xfrm>
            <a:off x="2623233" y="4276262"/>
            <a:ext cx="366364" cy="365467"/>
            <a:chOff x="-59029025" y="3711650"/>
            <a:chExt cx="316650" cy="315875"/>
          </a:xfrm>
        </p:grpSpPr>
        <p:sp>
          <p:nvSpPr>
            <p:cNvPr id="10365" name="Google Shape;10365;p81"/>
            <p:cNvSpPr/>
            <p:nvPr/>
          </p:nvSpPr>
          <p:spPr>
            <a:xfrm>
              <a:off x="-59029025" y="3712450"/>
              <a:ext cx="70125" cy="70125"/>
            </a:xfrm>
            <a:custGeom>
              <a:avLst/>
              <a:gdLst/>
              <a:ahLst/>
              <a:cxnLst/>
              <a:rect l="l" t="t" r="r" b="b"/>
              <a:pathLst>
                <a:path w="2805" h="2805" extrusionOk="0">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6" name="Google Shape;10366;p81"/>
            <p:cNvSpPr/>
            <p:nvPr/>
          </p:nvSpPr>
          <p:spPr>
            <a:xfrm>
              <a:off x="-58782500" y="3958175"/>
              <a:ext cx="70125" cy="69350"/>
            </a:xfrm>
            <a:custGeom>
              <a:avLst/>
              <a:gdLst/>
              <a:ahLst/>
              <a:cxnLst/>
              <a:rect l="l" t="t" r="r" b="b"/>
              <a:pathLst>
                <a:path w="2805" h="2774" extrusionOk="0">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7" name="Google Shape;10367;p81"/>
            <p:cNvSpPr/>
            <p:nvPr/>
          </p:nvSpPr>
          <p:spPr>
            <a:xfrm>
              <a:off x="-58782500" y="3711650"/>
              <a:ext cx="70125" cy="70125"/>
            </a:xfrm>
            <a:custGeom>
              <a:avLst/>
              <a:gdLst/>
              <a:ahLst/>
              <a:cxnLst/>
              <a:rect l="l" t="t" r="r" b="b"/>
              <a:pathLst>
                <a:path w="2805" h="2805" extrusionOk="0">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8" name="Google Shape;10368;p81"/>
            <p:cNvSpPr/>
            <p:nvPr/>
          </p:nvSpPr>
          <p:spPr>
            <a:xfrm>
              <a:off x="-58911650" y="3880200"/>
              <a:ext cx="79550" cy="30750"/>
            </a:xfrm>
            <a:custGeom>
              <a:avLst/>
              <a:gdLst/>
              <a:ahLst/>
              <a:cxnLst/>
              <a:rect l="l" t="t" r="r" b="b"/>
              <a:pathLst>
                <a:path w="3182" h="1230" extrusionOk="0">
                  <a:moveTo>
                    <a:pt x="1607" y="1"/>
                  </a:moveTo>
                  <a:cubicBezTo>
                    <a:pt x="819" y="1"/>
                    <a:pt x="189" y="505"/>
                    <a:pt x="0" y="1230"/>
                  </a:cubicBezTo>
                  <a:lnTo>
                    <a:pt x="3182" y="1230"/>
                  </a:lnTo>
                  <a:cubicBezTo>
                    <a:pt x="3025" y="537"/>
                    <a:pt x="2394" y="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9" name="Google Shape;10369;p81"/>
            <p:cNvSpPr/>
            <p:nvPr/>
          </p:nvSpPr>
          <p:spPr>
            <a:xfrm>
              <a:off x="-58891975" y="3818000"/>
              <a:ext cx="41775" cy="41750"/>
            </a:xfrm>
            <a:custGeom>
              <a:avLst/>
              <a:gdLst/>
              <a:ahLst/>
              <a:cxnLst/>
              <a:rect l="l" t="t" r="r" b="b"/>
              <a:pathLst>
                <a:path w="1671" h="1670" extrusionOk="0">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0" name="Google Shape;10370;p81"/>
            <p:cNvSpPr/>
            <p:nvPr/>
          </p:nvSpPr>
          <p:spPr>
            <a:xfrm>
              <a:off x="-58983325" y="3755775"/>
              <a:ext cx="227625" cy="226850"/>
            </a:xfrm>
            <a:custGeom>
              <a:avLst/>
              <a:gdLst/>
              <a:ahLst/>
              <a:cxnLst/>
              <a:rect l="l" t="t" r="r" b="b"/>
              <a:pathLst>
                <a:path w="9105" h="9074" extrusionOk="0">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1" name="Google Shape;10371;p81"/>
            <p:cNvSpPr/>
            <p:nvPr/>
          </p:nvSpPr>
          <p:spPr>
            <a:xfrm>
              <a:off x="-59029025" y="3956600"/>
              <a:ext cx="70900" cy="70925"/>
            </a:xfrm>
            <a:custGeom>
              <a:avLst/>
              <a:gdLst/>
              <a:ahLst/>
              <a:cxnLst/>
              <a:rect l="l" t="t" r="r" b="b"/>
              <a:pathLst>
                <a:path w="2836" h="2837" extrusionOk="0">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72" name="Google Shape;10372;p81"/>
          <p:cNvGrpSpPr/>
          <p:nvPr/>
        </p:nvGrpSpPr>
        <p:grpSpPr>
          <a:xfrm>
            <a:off x="4859311" y="1532317"/>
            <a:ext cx="351940" cy="348188"/>
            <a:chOff x="581525" y="3254850"/>
            <a:chExt cx="297750" cy="294575"/>
          </a:xfrm>
        </p:grpSpPr>
        <p:sp>
          <p:nvSpPr>
            <p:cNvPr id="10373" name="Google Shape;10373;p81"/>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4" name="Google Shape;10374;p81"/>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5" name="Google Shape;10375;p81"/>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76" name="Google Shape;10376;p81"/>
          <p:cNvGrpSpPr/>
          <p:nvPr/>
        </p:nvGrpSpPr>
        <p:grpSpPr>
          <a:xfrm>
            <a:off x="4858380" y="1971253"/>
            <a:ext cx="353802" cy="351497"/>
            <a:chOff x="580725" y="3617925"/>
            <a:chExt cx="299325" cy="297375"/>
          </a:xfrm>
        </p:grpSpPr>
        <p:sp>
          <p:nvSpPr>
            <p:cNvPr id="10377" name="Google Shape;10377;p81"/>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8" name="Google Shape;10378;p81"/>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9" name="Google Shape;10379;p81"/>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0" name="Google Shape;10380;p81"/>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1" name="Google Shape;10381;p81"/>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82" name="Google Shape;10382;p81"/>
          <p:cNvGrpSpPr/>
          <p:nvPr/>
        </p:nvGrpSpPr>
        <p:grpSpPr>
          <a:xfrm>
            <a:off x="4860242" y="2418443"/>
            <a:ext cx="350079" cy="350079"/>
            <a:chOff x="583100" y="3982600"/>
            <a:chExt cx="296175" cy="296175"/>
          </a:xfrm>
        </p:grpSpPr>
        <p:sp>
          <p:nvSpPr>
            <p:cNvPr id="10383" name="Google Shape;10383;p81"/>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4" name="Google Shape;10384;p81"/>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5" name="Google Shape;10385;p81"/>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6" name="Google Shape;10386;p81"/>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7" name="Google Shape;10387;p81"/>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8" name="Google Shape;10388;p81"/>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9" name="Google Shape;10389;p81"/>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90" name="Google Shape;10390;p81"/>
          <p:cNvGrpSpPr/>
          <p:nvPr/>
        </p:nvGrpSpPr>
        <p:grpSpPr>
          <a:xfrm>
            <a:off x="7092856" y="1532067"/>
            <a:ext cx="307231" cy="348690"/>
            <a:chOff x="2423775" y="3226875"/>
            <a:chExt cx="259925" cy="295000"/>
          </a:xfrm>
        </p:grpSpPr>
        <p:sp>
          <p:nvSpPr>
            <p:cNvPr id="10391" name="Google Shape;10391;p81"/>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2" name="Google Shape;10392;p81"/>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3" name="Google Shape;10393;p81"/>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94" name="Google Shape;10394;p81"/>
          <p:cNvGrpSpPr/>
          <p:nvPr/>
        </p:nvGrpSpPr>
        <p:grpSpPr>
          <a:xfrm>
            <a:off x="7070043" y="1973352"/>
            <a:ext cx="352857" cy="347301"/>
            <a:chOff x="2404875" y="3592725"/>
            <a:chExt cx="298525" cy="293825"/>
          </a:xfrm>
        </p:grpSpPr>
        <p:sp>
          <p:nvSpPr>
            <p:cNvPr id="10395" name="Google Shape;10395;p81"/>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6" name="Google Shape;10396;p81"/>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7" name="Google Shape;10397;p81"/>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98" name="Google Shape;10398;p81"/>
          <p:cNvGrpSpPr/>
          <p:nvPr/>
        </p:nvGrpSpPr>
        <p:grpSpPr>
          <a:xfrm>
            <a:off x="7070974" y="2418917"/>
            <a:ext cx="350995" cy="349133"/>
            <a:chOff x="2404875" y="3955825"/>
            <a:chExt cx="296950" cy="295375"/>
          </a:xfrm>
        </p:grpSpPr>
        <p:sp>
          <p:nvSpPr>
            <p:cNvPr id="10399" name="Google Shape;10399;p81"/>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0" name="Google Shape;10400;p81"/>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1" name="Google Shape;10401;p81"/>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2" name="Google Shape;10402;p81"/>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03" name="Google Shape;10403;p81"/>
          <p:cNvGrpSpPr/>
          <p:nvPr/>
        </p:nvGrpSpPr>
        <p:grpSpPr>
          <a:xfrm>
            <a:off x="5764954" y="2883111"/>
            <a:ext cx="349163" cy="350079"/>
            <a:chOff x="4263650" y="3235150"/>
            <a:chExt cx="295400" cy="296175"/>
          </a:xfrm>
        </p:grpSpPr>
        <p:sp>
          <p:nvSpPr>
            <p:cNvPr id="10404" name="Google Shape;10404;p81"/>
            <p:cNvSpPr/>
            <p:nvPr/>
          </p:nvSpPr>
          <p:spPr>
            <a:xfrm>
              <a:off x="4393625" y="3391100"/>
              <a:ext cx="35450" cy="35475"/>
            </a:xfrm>
            <a:custGeom>
              <a:avLst/>
              <a:gdLst/>
              <a:ahLst/>
              <a:cxnLst/>
              <a:rect l="l" t="t" r="r" b="b"/>
              <a:pathLst>
                <a:path w="1418" h="1419" extrusionOk="0">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5" name="Google Shape;10405;p81"/>
            <p:cNvSpPr/>
            <p:nvPr/>
          </p:nvSpPr>
          <p:spPr>
            <a:xfrm>
              <a:off x="4377075" y="3443875"/>
              <a:ext cx="70125" cy="34675"/>
            </a:xfrm>
            <a:custGeom>
              <a:avLst/>
              <a:gdLst/>
              <a:ahLst/>
              <a:cxnLst/>
              <a:rect l="l" t="t" r="r" b="b"/>
              <a:pathLst>
                <a:path w="2805" h="1387" extrusionOk="0">
                  <a:moveTo>
                    <a:pt x="1387" y="0"/>
                  </a:moveTo>
                  <a:cubicBezTo>
                    <a:pt x="631" y="0"/>
                    <a:pt x="1" y="630"/>
                    <a:pt x="1" y="1387"/>
                  </a:cubicBezTo>
                  <a:lnTo>
                    <a:pt x="2805" y="1387"/>
                  </a:lnTo>
                  <a:cubicBezTo>
                    <a:pt x="2805" y="630"/>
                    <a:pt x="2174"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6" name="Google Shape;10406;p81"/>
            <p:cNvSpPr/>
            <p:nvPr/>
          </p:nvSpPr>
          <p:spPr>
            <a:xfrm>
              <a:off x="4333750" y="3357225"/>
              <a:ext cx="156775" cy="174100"/>
            </a:xfrm>
            <a:custGeom>
              <a:avLst/>
              <a:gdLst/>
              <a:ahLst/>
              <a:cxnLst/>
              <a:rect l="l" t="t" r="r" b="b"/>
              <a:pathLst>
                <a:path w="6271" h="6964" extrusionOk="0">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7" name="Google Shape;10407;p81"/>
            <p:cNvSpPr/>
            <p:nvPr/>
          </p:nvSpPr>
          <p:spPr>
            <a:xfrm>
              <a:off x="4316425" y="3235150"/>
              <a:ext cx="191425" cy="35475"/>
            </a:xfrm>
            <a:custGeom>
              <a:avLst/>
              <a:gdLst/>
              <a:ahLst/>
              <a:cxnLst/>
              <a:rect l="l" t="t" r="r" b="b"/>
              <a:pathLst>
                <a:path w="7657" h="1419" extrusionOk="0">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8" name="Google Shape;10408;p81"/>
            <p:cNvSpPr/>
            <p:nvPr/>
          </p:nvSpPr>
          <p:spPr>
            <a:xfrm>
              <a:off x="4263650" y="3288700"/>
              <a:ext cx="295400" cy="137875"/>
            </a:xfrm>
            <a:custGeom>
              <a:avLst/>
              <a:gdLst/>
              <a:ahLst/>
              <a:cxnLst/>
              <a:rect l="l" t="t" r="r" b="b"/>
              <a:pathLst>
                <a:path w="11816" h="5515" extrusionOk="0">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09" name="Google Shape;10409;p81"/>
          <p:cNvGrpSpPr/>
          <p:nvPr/>
        </p:nvGrpSpPr>
        <p:grpSpPr>
          <a:xfrm>
            <a:off x="5762634" y="3342272"/>
            <a:ext cx="353802" cy="327739"/>
            <a:chOff x="4266025" y="3609275"/>
            <a:chExt cx="299325" cy="277275"/>
          </a:xfrm>
        </p:grpSpPr>
        <p:sp>
          <p:nvSpPr>
            <p:cNvPr id="10410" name="Google Shape;10410;p81"/>
            <p:cNvSpPr/>
            <p:nvPr/>
          </p:nvSpPr>
          <p:spPr>
            <a:xfrm>
              <a:off x="4266025" y="3609275"/>
              <a:ext cx="299325" cy="224500"/>
            </a:xfrm>
            <a:custGeom>
              <a:avLst/>
              <a:gdLst/>
              <a:ahLst/>
              <a:cxnLst/>
              <a:rect l="l" t="t" r="r" b="b"/>
              <a:pathLst>
                <a:path w="11973" h="8980" extrusionOk="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1" name="Google Shape;10411;p81"/>
            <p:cNvSpPr/>
            <p:nvPr/>
          </p:nvSpPr>
          <p:spPr>
            <a:xfrm>
              <a:off x="4332975" y="3851850"/>
              <a:ext cx="157550" cy="34700"/>
            </a:xfrm>
            <a:custGeom>
              <a:avLst/>
              <a:gdLst/>
              <a:ahLst/>
              <a:cxnLst/>
              <a:rect l="l" t="t" r="r" b="b"/>
              <a:pathLst>
                <a:path w="6302" h="1388" extrusionOk="0">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12" name="Google Shape;10412;p81"/>
          <p:cNvGrpSpPr/>
          <p:nvPr/>
        </p:nvGrpSpPr>
        <p:grpSpPr>
          <a:xfrm>
            <a:off x="5763092" y="3807659"/>
            <a:ext cx="352886" cy="349133"/>
            <a:chOff x="4263650" y="3963700"/>
            <a:chExt cx="298550" cy="295375"/>
          </a:xfrm>
        </p:grpSpPr>
        <p:sp>
          <p:nvSpPr>
            <p:cNvPr id="10413" name="Google Shape;10413;p81"/>
            <p:cNvSpPr/>
            <p:nvPr/>
          </p:nvSpPr>
          <p:spPr>
            <a:xfrm>
              <a:off x="4384950" y="3963700"/>
              <a:ext cx="53575" cy="51225"/>
            </a:xfrm>
            <a:custGeom>
              <a:avLst/>
              <a:gdLst/>
              <a:ahLst/>
              <a:cxnLst/>
              <a:rect l="l" t="t" r="r" b="b"/>
              <a:pathLst>
                <a:path w="2143" h="2049" extrusionOk="0">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4" name="Google Shape;10414;p81"/>
            <p:cNvSpPr/>
            <p:nvPr/>
          </p:nvSpPr>
          <p:spPr>
            <a:xfrm>
              <a:off x="43156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5" name="Google Shape;10415;p81"/>
            <p:cNvSpPr/>
            <p:nvPr/>
          </p:nvSpPr>
          <p:spPr>
            <a:xfrm>
              <a:off x="44558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6" name="Google Shape;10416;p81"/>
            <p:cNvSpPr/>
            <p:nvPr/>
          </p:nvSpPr>
          <p:spPr>
            <a:xfrm>
              <a:off x="4263650" y="4085000"/>
              <a:ext cx="298550" cy="122100"/>
            </a:xfrm>
            <a:custGeom>
              <a:avLst/>
              <a:gdLst/>
              <a:ahLst/>
              <a:cxnLst/>
              <a:rect l="l" t="t" r="r" b="b"/>
              <a:pathLst>
                <a:path w="11942" h="4884" extrusionOk="0">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7" name="Google Shape;10417;p81"/>
            <p:cNvSpPr/>
            <p:nvPr/>
          </p:nvSpPr>
          <p:spPr>
            <a:xfrm>
              <a:off x="4431425" y="4196825"/>
              <a:ext cx="104000" cy="62250"/>
            </a:xfrm>
            <a:custGeom>
              <a:avLst/>
              <a:gdLst/>
              <a:ahLst/>
              <a:cxnLst/>
              <a:rect l="l" t="t" r="r" b="b"/>
              <a:pathLst>
                <a:path w="4160" h="2490" extrusionOk="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8" name="Google Shape;10418;p81"/>
            <p:cNvSpPr/>
            <p:nvPr/>
          </p:nvSpPr>
          <p:spPr>
            <a:xfrm>
              <a:off x="4359750" y="4022775"/>
              <a:ext cx="104775" cy="44125"/>
            </a:xfrm>
            <a:custGeom>
              <a:avLst/>
              <a:gdLst/>
              <a:ahLst/>
              <a:cxnLst/>
              <a:rect l="l" t="t" r="r" b="b"/>
              <a:pathLst>
                <a:path w="4191" h="1765" extrusionOk="0">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9" name="Google Shape;10419;p81"/>
            <p:cNvSpPr/>
            <p:nvPr/>
          </p:nvSpPr>
          <p:spPr>
            <a:xfrm>
              <a:off x="4291225" y="4196825"/>
              <a:ext cx="102425" cy="62250"/>
            </a:xfrm>
            <a:custGeom>
              <a:avLst/>
              <a:gdLst/>
              <a:ahLst/>
              <a:cxnLst/>
              <a:rect l="l" t="t" r="r" b="b"/>
              <a:pathLst>
                <a:path w="4097" h="2490" extrusionOk="0">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20" name="Google Shape;10420;p81"/>
          <p:cNvGrpSpPr/>
          <p:nvPr/>
        </p:nvGrpSpPr>
        <p:grpSpPr>
          <a:xfrm>
            <a:off x="8041429" y="2883111"/>
            <a:ext cx="226264" cy="350079"/>
            <a:chOff x="6164975" y="3211525"/>
            <a:chExt cx="191425" cy="296175"/>
          </a:xfrm>
        </p:grpSpPr>
        <p:sp>
          <p:nvSpPr>
            <p:cNvPr id="10421" name="Google Shape;10421;p81"/>
            <p:cNvSpPr/>
            <p:nvPr/>
          </p:nvSpPr>
          <p:spPr>
            <a:xfrm>
              <a:off x="6269750" y="3371400"/>
              <a:ext cx="68525" cy="84300"/>
            </a:xfrm>
            <a:custGeom>
              <a:avLst/>
              <a:gdLst/>
              <a:ahLst/>
              <a:cxnLst/>
              <a:rect l="l" t="t" r="r" b="b"/>
              <a:pathLst>
                <a:path w="2741" h="3372" extrusionOk="0">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2" name="Google Shape;10422;p81"/>
            <p:cNvSpPr/>
            <p:nvPr/>
          </p:nvSpPr>
          <p:spPr>
            <a:xfrm>
              <a:off x="6228775" y="3424175"/>
              <a:ext cx="62250" cy="30750"/>
            </a:xfrm>
            <a:custGeom>
              <a:avLst/>
              <a:gdLst/>
              <a:ahLst/>
              <a:cxnLst/>
              <a:rect l="l" t="t" r="r" b="b"/>
              <a:pathLst>
                <a:path w="2490" h="1230" extrusionOk="0">
                  <a:moveTo>
                    <a:pt x="1229" y="1"/>
                  </a:moveTo>
                  <a:lnTo>
                    <a:pt x="1" y="1229"/>
                  </a:lnTo>
                  <a:lnTo>
                    <a:pt x="2490" y="1229"/>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3" name="Google Shape;10423;p81"/>
            <p:cNvSpPr/>
            <p:nvPr/>
          </p:nvSpPr>
          <p:spPr>
            <a:xfrm>
              <a:off x="6182300" y="3369825"/>
              <a:ext cx="69350" cy="85100"/>
            </a:xfrm>
            <a:custGeom>
              <a:avLst/>
              <a:gdLst/>
              <a:ahLst/>
              <a:cxnLst/>
              <a:rect l="l" t="t" r="r" b="b"/>
              <a:pathLst>
                <a:path w="2774" h="3404" extrusionOk="0">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4" name="Google Shape;10424;p81"/>
            <p:cNvSpPr/>
            <p:nvPr/>
          </p:nvSpPr>
          <p:spPr>
            <a:xfrm>
              <a:off x="6164975" y="3472225"/>
              <a:ext cx="191425" cy="35475"/>
            </a:xfrm>
            <a:custGeom>
              <a:avLst/>
              <a:gdLst/>
              <a:ahLst/>
              <a:cxnLst/>
              <a:rect l="l" t="t" r="r" b="b"/>
              <a:pathLst>
                <a:path w="7657" h="1419" extrusionOk="0">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5" name="Google Shape;10425;p81"/>
            <p:cNvSpPr/>
            <p:nvPr/>
          </p:nvSpPr>
          <p:spPr>
            <a:xfrm>
              <a:off x="6164975" y="3211525"/>
              <a:ext cx="191425" cy="35475"/>
            </a:xfrm>
            <a:custGeom>
              <a:avLst/>
              <a:gdLst/>
              <a:ahLst/>
              <a:cxnLst/>
              <a:rect l="l" t="t" r="r" b="b"/>
              <a:pathLst>
                <a:path w="7657" h="1419" extrusionOk="0">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6" name="Google Shape;10426;p81"/>
            <p:cNvSpPr/>
            <p:nvPr/>
          </p:nvSpPr>
          <p:spPr>
            <a:xfrm>
              <a:off x="6183100" y="3262725"/>
              <a:ext cx="155175" cy="35650"/>
            </a:xfrm>
            <a:custGeom>
              <a:avLst/>
              <a:gdLst/>
              <a:ahLst/>
              <a:cxnLst/>
              <a:rect l="l" t="t" r="r" b="b"/>
              <a:pathLst>
                <a:path w="6207" h="1426" extrusionOk="0">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7" name="Google Shape;10427;p81"/>
            <p:cNvSpPr/>
            <p:nvPr/>
          </p:nvSpPr>
          <p:spPr>
            <a:xfrm>
              <a:off x="6181525" y="3294225"/>
              <a:ext cx="155975" cy="74050"/>
            </a:xfrm>
            <a:custGeom>
              <a:avLst/>
              <a:gdLst/>
              <a:ahLst/>
              <a:cxnLst/>
              <a:rect l="l" t="t" r="r" b="b"/>
              <a:pathLst>
                <a:path w="6239" h="2962" extrusionOk="0">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28" name="Google Shape;10428;p81"/>
          <p:cNvGrpSpPr/>
          <p:nvPr/>
        </p:nvGrpSpPr>
        <p:grpSpPr>
          <a:xfrm>
            <a:off x="5303466" y="1531387"/>
            <a:ext cx="352886" cy="350049"/>
            <a:chOff x="946175" y="3253275"/>
            <a:chExt cx="298550" cy="296150"/>
          </a:xfrm>
        </p:grpSpPr>
        <p:sp>
          <p:nvSpPr>
            <p:cNvPr id="10429" name="Google Shape;10429;p81"/>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0" name="Google Shape;10430;p81"/>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1" name="Google Shape;10431;p81"/>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2" name="Google Shape;10432;p81"/>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3" name="Google Shape;10433;p81"/>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34" name="Google Shape;10434;p81"/>
          <p:cNvGrpSpPr/>
          <p:nvPr/>
        </p:nvGrpSpPr>
        <p:grpSpPr>
          <a:xfrm>
            <a:off x="5304397" y="1973351"/>
            <a:ext cx="351024" cy="347301"/>
            <a:chOff x="946175" y="3619500"/>
            <a:chExt cx="296975" cy="293825"/>
          </a:xfrm>
        </p:grpSpPr>
        <p:sp>
          <p:nvSpPr>
            <p:cNvPr id="10435" name="Google Shape;10435;p81"/>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6" name="Google Shape;10436;p81"/>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7" name="Google Shape;10437;p81"/>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8" name="Google Shape;10438;p81"/>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9" name="Google Shape;10439;p81"/>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0" name="Google Shape;10440;p81"/>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41" name="Google Shape;10441;p81"/>
          <p:cNvGrpSpPr/>
          <p:nvPr/>
        </p:nvGrpSpPr>
        <p:grpSpPr>
          <a:xfrm>
            <a:off x="5303939" y="2417985"/>
            <a:ext cx="351940" cy="350995"/>
            <a:chOff x="944600" y="3981825"/>
            <a:chExt cx="297750" cy="296950"/>
          </a:xfrm>
        </p:grpSpPr>
        <p:sp>
          <p:nvSpPr>
            <p:cNvPr id="10442" name="Google Shape;10442;p81"/>
            <p:cNvSpPr/>
            <p:nvPr/>
          </p:nvSpPr>
          <p:spPr>
            <a:xfrm>
              <a:off x="944600" y="3981825"/>
              <a:ext cx="297750" cy="296950"/>
            </a:xfrm>
            <a:custGeom>
              <a:avLst/>
              <a:gdLst/>
              <a:ahLst/>
              <a:cxnLst/>
              <a:rect l="l" t="t" r="r" b="b"/>
              <a:pathLst>
                <a:path w="11910" h="11878" extrusionOk="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3" name="Google Shape;10443;p81"/>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4" name="Google Shape;10444;p81"/>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5" name="Google Shape;10445;p81"/>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46" name="Google Shape;10446;p81"/>
          <p:cNvGrpSpPr/>
          <p:nvPr/>
        </p:nvGrpSpPr>
        <p:grpSpPr>
          <a:xfrm>
            <a:off x="7520875" y="1531845"/>
            <a:ext cx="350079" cy="349133"/>
            <a:chOff x="2768750" y="3227275"/>
            <a:chExt cx="296175" cy="295375"/>
          </a:xfrm>
        </p:grpSpPr>
        <p:sp>
          <p:nvSpPr>
            <p:cNvPr id="10447" name="Google Shape;10447;p81"/>
            <p:cNvSpPr/>
            <p:nvPr/>
          </p:nvSpPr>
          <p:spPr>
            <a:xfrm>
              <a:off x="2882950" y="3227275"/>
              <a:ext cx="68550" cy="69325"/>
            </a:xfrm>
            <a:custGeom>
              <a:avLst/>
              <a:gdLst/>
              <a:ahLst/>
              <a:cxnLst/>
              <a:rect l="l" t="t" r="r" b="b"/>
              <a:pathLst>
                <a:path w="2742" h="2773" extrusionOk="0">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8" name="Google Shape;10448;p81"/>
            <p:cNvSpPr/>
            <p:nvPr/>
          </p:nvSpPr>
          <p:spPr>
            <a:xfrm>
              <a:off x="2856175" y="3436000"/>
              <a:ext cx="17350" cy="34675"/>
            </a:xfrm>
            <a:custGeom>
              <a:avLst/>
              <a:gdLst/>
              <a:ahLst/>
              <a:cxnLst/>
              <a:rect l="l" t="t" r="r" b="b"/>
              <a:pathLst>
                <a:path w="694" h="1387" extrusionOk="0">
                  <a:moveTo>
                    <a:pt x="0" y="0"/>
                  </a:moveTo>
                  <a:lnTo>
                    <a:pt x="0" y="1386"/>
                  </a:lnTo>
                  <a:lnTo>
                    <a:pt x="694" y="1386"/>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9" name="Google Shape;10449;p81"/>
            <p:cNvSpPr/>
            <p:nvPr/>
          </p:nvSpPr>
          <p:spPr>
            <a:xfrm>
              <a:off x="2890050" y="3436000"/>
              <a:ext cx="18125" cy="34675"/>
            </a:xfrm>
            <a:custGeom>
              <a:avLst/>
              <a:gdLst/>
              <a:ahLst/>
              <a:cxnLst/>
              <a:rect l="l" t="t" r="r" b="b"/>
              <a:pathLst>
                <a:path w="725" h="1387" extrusionOk="0">
                  <a:moveTo>
                    <a:pt x="0" y="0"/>
                  </a:moveTo>
                  <a:lnTo>
                    <a:pt x="0" y="1386"/>
                  </a:lnTo>
                  <a:lnTo>
                    <a:pt x="725" y="138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0" name="Google Shape;10450;p81"/>
            <p:cNvSpPr/>
            <p:nvPr/>
          </p:nvSpPr>
          <p:spPr>
            <a:xfrm>
              <a:off x="2821525" y="3436000"/>
              <a:ext cx="17350" cy="34675"/>
            </a:xfrm>
            <a:custGeom>
              <a:avLst/>
              <a:gdLst/>
              <a:ahLst/>
              <a:cxnLst/>
              <a:rect l="l" t="t" r="r" b="b"/>
              <a:pathLst>
                <a:path w="694" h="1387" extrusionOk="0">
                  <a:moveTo>
                    <a:pt x="0" y="0"/>
                  </a:moveTo>
                  <a:lnTo>
                    <a:pt x="0" y="1386"/>
                  </a:lnTo>
                  <a:lnTo>
                    <a:pt x="693" y="1386"/>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1" name="Google Shape;10451;p81"/>
            <p:cNvSpPr/>
            <p:nvPr/>
          </p:nvSpPr>
          <p:spPr>
            <a:xfrm>
              <a:off x="2924700" y="3436000"/>
              <a:ext cx="34675" cy="34675"/>
            </a:xfrm>
            <a:custGeom>
              <a:avLst/>
              <a:gdLst/>
              <a:ahLst/>
              <a:cxnLst/>
              <a:rect l="l" t="t" r="r" b="b"/>
              <a:pathLst>
                <a:path w="1387" h="1387" extrusionOk="0">
                  <a:moveTo>
                    <a:pt x="0" y="0"/>
                  </a:moveTo>
                  <a:lnTo>
                    <a:pt x="0" y="1386"/>
                  </a:lnTo>
                  <a:lnTo>
                    <a:pt x="1387" y="138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2" name="Google Shape;10452;p81"/>
            <p:cNvSpPr/>
            <p:nvPr/>
          </p:nvSpPr>
          <p:spPr>
            <a:xfrm>
              <a:off x="2768750" y="3384800"/>
              <a:ext cx="244175" cy="137850"/>
            </a:xfrm>
            <a:custGeom>
              <a:avLst/>
              <a:gdLst/>
              <a:ahLst/>
              <a:cxnLst/>
              <a:rect l="l" t="t" r="r" b="b"/>
              <a:pathLst>
                <a:path w="9767" h="5514" extrusionOk="0">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3" name="Google Shape;10453;p81"/>
            <p:cNvSpPr/>
            <p:nvPr/>
          </p:nvSpPr>
          <p:spPr>
            <a:xfrm>
              <a:off x="3030250" y="3419450"/>
              <a:ext cx="34675" cy="68550"/>
            </a:xfrm>
            <a:custGeom>
              <a:avLst/>
              <a:gdLst/>
              <a:ahLst/>
              <a:cxnLst/>
              <a:rect l="l" t="t" r="r" b="b"/>
              <a:pathLst>
                <a:path w="1387" h="2742" extrusionOk="0">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4" name="Google Shape;10454;p81"/>
            <p:cNvSpPr/>
            <p:nvPr/>
          </p:nvSpPr>
          <p:spPr>
            <a:xfrm>
              <a:off x="2856175" y="3294225"/>
              <a:ext cx="122100" cy="73275"/>
            </a:xfrm>
            <a:custGeom>
              <a:avLst/>
              <a:gdLst/>
              <a:ahLst/>
              <a:cxnLst/>
              <a:rect l="l" t="t" r="r" b="b"/>
              <a:pathLst>
                <a:path w="4884" h="2931" extrusionOk="0">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55" name="Google Shape;10455;p81"/>
          <p:cNvGrpSpPr/>
          <p:nvPr/>
        </p:nvGrpSpPr>
        <p:grpSpPr>
          <a:xfrm>
            <a:off x="7541826" y="1972717"/>
            <a:ext cx="308177" cy="348572"/>
            <a:chOff x="2786075" y="3591800"/>
            <a:chExt cx="260725" cy="294900"/>
          </a:xfrm>
        </p:grpSpPr>
        <p:sp>
          <p:nvSpPr>
            <p:cNvPr id="10456" name="Google Shape;10456;p81"/>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7" name="Google Shape;10457;p81"/>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8" name="Google Shape;10458;p81"/>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9" name="Google Shape;10459;p81"/>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0" name="Google Shape;10460;p81"/>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61" name="Google Shape;10461;p81"/>
          <p:cNvGrpSpPr/>
          <p:nvPr/>
        </p:nvGrpSpPr>
        <p:grpSpPr>
          <a:xfrm>
            <a:off x="7582324" y="2418444"/>
            <a:ext cx="227180" cy="350079"/>
            <a:chOff x="2819150" y="3955025"/>
            <a:chExt cx="192200" cy="296175"/>
          </a:xfrm>
        </p:grpSpPr>
        <p:sp>
          <p:nvSpPr>
            <p:cNvPr id="10462" name="Google Shape;10462;p81"/>
            <p:cNvSpPr/>
            <p:nvPr/>
          </p:nvSpPr>
          <p:spPr>
            <a:xfrm>
              <a:off x="2856175" y="4007025"/>
              <a:ext cx="122100" cy="70125"/>
            </a:xfrm>
            <a:custGeom>
              <a:avLst/>
              <a:gdLst/>
              <a:ahLst/>
              <a:cxnLst/>
              <a:rect l="l" t="t" r="r" b="b"/>
              <a:pathLst>
                <a:path w="4884" h="2805" extrusionOk="0">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3" name="Google Shape;10463;p81"/>
            <p:cNvSpPr/>
            <p:nvPr/>
          </p:nvSpPr>
          <p:spPr>
            <a:xfrm>
              <a:off x="2819150" y="4180300"/>
              <a:ext cx="192200" cy="70900"/>
            </a:xfrm>
            <a:custGeom>
              <a:avLst/>
              <a:gdLst/>
              <a:ahLst/>
              <a:cxnLst/>
              <a:rect l="l" t="t" r="r" b="b"/>
              <a:pathLst>
                <a:path w="7688" h="2836" extrusionOk="0">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4" name="Google Shape;10464;p81"/>
            <p:cNvSpPr/>
            <p:nvPr/>
          </p:nvSpPr>
          <p:spPr>
            <a:xfrm>
              <a:off x="2882950" y="3955025"/>
              <a:ext cx="68550" cy="35475"/>
            </a:xfrm>
            <a:custGeom>
              <a:avLst/>
              <a:gdLst/>
              <a:ahLst/>
              <a:cxnLst/>
              <a:rect l="l" t="t" r="r" b="b"/>
              <a:pathLst>
                <a:path w="2742" h="1419" extrusionOk="0">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5" name="Google Shape;10465;p81"/>
            <p:cNvSpPr/>
            <p:nvPr/>
          </p:nvSpPr>
          <p:spPr>
            <a:xfrm>
              <a:off x="2856975" y="4093650"/>
              <a:ext cx="118950" cy="70125"/>
            </a:xfrm>
            <a:custGeom>
              <a:avLst/>
              <a:gdLst/>
              <a:ahLst/>
              <a:cxnLst/>
              <a:rect l="l" t="t" r="r" b="b"/>
              <a:pathLst>
                <a:path w="4758" h="2805" extrusionOk="0">
                  <a:moveTo>
                    <a:pt x="473" y="1"/>
                  </a:moveTo>
                  <a:lnTo>
                    <a:pt x="0" y="2805"/>
                  </a:lnTo>
                  <a:lnTo>
                    <a:pt x="4757" y="2805"/>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66" name="Google Shape;10466;p81"/>
          <p:cNvGrpSpPr/>
          <p:nvPr/>
        </p:nvGrpSpPr>
        <p:grpSpPr>
          <a:xfrm>
            <a:off x="6206097" y="2884042"/>
            <a:ext cx="349133" cy="348217"/>
            <a:chOff x="4629125" y="3235150"/>
            <a:chExt cx="295375" cy="294600"/>
          </a:xfrm>
        </p:grpSpPr>
        <p:sp>
          <p:nvSpPr>
            <p:cNvPr id="10467" name="Google Shape;10467;p81"/>
            <p:cNvSpPr/>
            <p:nvPr/>
          </p:nvSpPr>
          <p:spPr>
            <a:xfrm>
              <a:off x="4696850" y="3391100"/>
              <a:ext cx="35475" cy="35475"/>
            </a:xfrm>
            <a:custGeom>
              <a:avLst/>
              <a:gdLst/>
              <a:ahLst/>
              <a:cxnLst/>
              <a:rect l="l" t="t" r="r" b="b"/>
              <a:pathLst>
                <a:path w="1419" h="1419" extrusionOk="0">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8" name="Google Shape;10468;p81"/>
            <p:cNvSpPr/>
            <p:nvPr/>
          </p:nvSpPr>
          <p:spPr>
            <a:xfrm>
              <a:off x="4680300" y="3443875"/>
              <a:ext cx="69350" cy="34675"/>
            </a:xfrm>
            <a:custGeom>
              <a:avLst/>
              <a:gdLst/>
              <a:ahLst/>
              <a:cxnLst/>
              <a:rect l="l" t="t" r="r" b="b"/>
              <a:pathLst>
                <a:path w="2774" h="1387" extrusionOk="0">
                  <a:moveTo>
                    <a:pt x="1387" y="0"/>
                  </a:moveTo>
                  <a:cubicBezTo>
                    <a:pt x="631" y="0"/>
                    <a:pt x="1" y="630"/>
                    <a:pt x="1" y="1387"/>
                  </a:cubicBezTo>
                  <a:lnTo>
                    <a:pt x="2773" y="1387"/>
                  </a:lnTo>
                  <a:cubicBezTo>
                    <a:pt x="2773" y="630"/>
                    <a:pt x="217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9" name="Google Shape;10469;p81"/>
            <p:cNvSpPr/>
            <p:nvPr/>
          </p:nvSpPr>
          <p:spPr>
            <a:xfrm>
              <a:off x="4629125" y="3339900"/>
              <a:ext cx="295375" cy="189850"/>
            </a:xfrm>
            <a:custGeom>
              <a:avLst/>
              <a:gdLst/>
              <a:ahLst/>
              <a:cxnLst/>
              <a:rect l="l" t="t" r="r" b="b"/>
              <a:pathLst>
                <a:path w="11815" h="7594" extrusionOk="0">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0" name="Google Shape;10470;p81"/>
            <p:cNvSpPr/>
            <p:nvPr/>
          </p:nvSpPr>
          <p:spPr>
            <a:xfrm>
              <a:off x="4714975" y="3287125"/>
              <a:ext cx="122100" cy="70125"/>
            </a:xfrm>
            <a:custGeom>
              <a:avLst/>
              <a:gdLst/>
              <a:ahLst/>
              <a:cxnLst/>
              <a:rect l="l" t="t" r="r" b="b"/>
              <a:pathLst>
                <a:path w="4884" h="2805" extrusionOk="0">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1" name="Google Shape;10471;p81"/>
            <p:cNvSpPr/>
            <p:nvPr/>
          </p:nvSpPr>
          <p:spPr>
            <a:xfrm>
              <a:off x="4732300" y="3235150"/>
              <a:ext cx="86650" cy="35475"/>
            </a:xfrm>
            <a:custGeom>
              <a:avLst/>
              <a:gdLst/>
              <a:ahLst/>
              <a:cxnLst/>
              <a:rect l="l" t="t" r="r" b="b"/>
              <a:pathLst>
                <a:path w="3466" h="1419" extrusionOk="0">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72" name="Google Shape;10472;p81"/>
          <p:cNvGrpSpPr/>
          <p:nvPr/>
        </p:nvGrpSpPr>
        <p:grpSpPr>
          <a:xfrm>
            <a:off x="6206082" y="3331575"/>
            <a:ext cx="349163" cy="349133"/>
            <a:chOff x="4628325" y="3599825"/>
            <a:chExt cx="295400" cy="295375"/>
          </a:xfrm>
        </p:grpSpPr>
        <p:sp>
          <p:nvSpPr>
            <p:cNvPr id="10473" name="Google Shape;10473;p81"/>
            <p:cNvSpPr/>
            <p:nvPr/>
          </p:nvSpPr>
          <p:spPr>
            <a:xfrm>
              <a:off x="4679525" y="3686450"/>
              <a:ext cx="17350" cy="86675"/>
            </a:xfrm>
            <a:custGeom>
              <a:avLst/>
              <a:gdLst/>
              <a:ahLst/>
              <a:cxnLst/>
              <a:rect l="l" t="t" r="r" b="b"/>
              <a:pathLst>
                <a:path w="694" h="3467" extrusionOk="0">
                  <a:moveTo>
                    <a:pt x="0" y="1"/>
                  </a:moveTo>
                  <a:lnTo>
                    <a:pt x="0" y="3466"/>
                  </a:lnTo>
                  <a:lnTo>
                    <a:pt x="694" y="3466"/>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4" name="Google Shape;10474;p81"/>
            <p:cNvSpPr/>
            <p:nvPr/>
          </p:nvSpPr>
          <p:spPr>
            <a:xfrm>
              <a:off x="4854375" y="3686450"/>
              <a:ext cx="18150" cy="86675"/>
            </a:xfrm>
            <a:custGeom>
              <a:avLst/>
              <a:gdLst/>
              <a:ahLst/>
              <a:cxnLst/>
              <a:rect l="l" t="t" r="r" b="b"/>
              <a:pathLst>
                <a:path w="726" h="3467" extrusionOk="0">
                  <a:moveTo>
                    <a:pt x="1" y="1"/>
                  </a:moveTo>
                  <a:lnTo>
                    <a:pt x="1" y="3466"/>
                  </a:lnTo>
                  <a:lnTo>
                    <a:pt x="725" y="3466"/>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5" name="Google Shape;10475;p81"/>
            <p:cNvSpPr/>
            <p:nvPr/>
          </p:nvSpPr>
          <p:spPr>
            <a:xfrm>
              <a:off x="4679525" y="3790425"/>
              <a:ext cx="17350" cy="104000"/>
            </a:xfrm>
            <a:custGeom>
              <a:avLst/>
              <a:gdLst/>
              <a:ahLst/>
              <a:cxnLst/>
              <a:rect l="l" t="t" r="r" b="b"/>
              <a:pathLst>
                <a:path w="694" h="4160" extrusionOk="0">
                  <a:moveTo>
                    <a:pt x="0" y="0"/>
                  </a:moveTo>
                  <a:lnTo>
                    <a:pt x="0" y="4159"/>
                  </a:lnTo>
                  <a:lnTo>
                    <a:pt x="694" y="4159"/>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6" name="Google Shape;10476;p81"/>
            <p:cNvSpPr/>
            <p:nvPr/>
          </p:nvSpPr>
          <p:spPr>
            <a:xfrm>
              <a:off x="4854375" y="3790425"/>
              <a:ext cx="18150" cy="104000"/>
            </a:xfrm>
            <a:custGeom>
              <a:avLst/>
              <a:gdLst/>
              <a:ahLst/>
              <a:cxnLst/>
              <a:rect l="l" t="t" r="r" b="b"/>
              <a:pathLst>
                <a:path w="726" h="4160" extrusionOk="0">
                  <a:moveTo>
                    <a:pt x="1" y="0"/>
                  </a:moveTo>
                  <a:lnTo>
                    <a:pt x="1" y="4159"/>
                  </a:lnTo>
                  <a:lnTo>
                    <a:pt x="725" y="4159"/>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7" name="Google Shape;10477;p81"/>
            <p:cNvSpPr/>
            <p:nvPr/>
          </p:nvSpPr>
          <p:spPr>
            <a:xfrm>
              <a:off x="4628325" y="3686450"/>
              <a:ext cx="34675" cy="86675"/>
            </a:xfrm>
            <a:custGeom>
              <a:avLst/>
              <a:gdLst/>
              <a:ahLst/>
              <a:cxnLst/>
              <a:rect l="l" t="t" r="r" b="b"/>
              <a:pathLst>
                <a:path w="1387" h="3467" extrusionOk="0">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8" name="Google Shape;10478;p81"/>
            <p:cNvSpPr/>
            <p:nvPr/>
          </p:nvSpPr>
          <p:spPr>
            <a:xfrm>
              <a:off x="4714975" y="3686450"/>
              <a:ext cx="122100" cy="86675"/>
            </a:xfrm>
            <a:custGeom>
              <a:avLst/>
              <a:gdLst/>
              <a:ahLst/>
              <a:cxnLst/>
              <a:rect l="l" t="t" r="r" b="b"/>
              <a:pathLst>
                <a:path w="4884" h="3467" extrusionOk="0">
                  <a:moveTo>
                    <a:pt x="0" y="1"/>
                  </a:moveTo>
                  <a:lnTo>
                    <a:pt x="0" y="3466"/>
                  </a:lnTo>
                  <a:lnTo>
                    <a:pt x="4883" y="3466"/>
                  </a:lnTo>
                  <a:lnTo>
                    <a:pt x="4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9" name="Google Shape;10479;p81"/>
            <p:cNvSpPr/>
            <p:nvPr/>
          </p:nvSpPr>
          <p:spPr>
            <a:xfrm>
              <a:off x="4889025" y="3777825"/>
              <a:ext cx="34700" cy="117375"/>
            </a:xfrm>
            <a:custGeom>
              <a:avLst/>
              <a:gdLst/>
              <a:ahLst/>
              <a:cxnLst/>
              <a:rect l="l" t="t" r="r" b="b"/>
              <a:pathLst>
                <a:path w="1388" h="4695" extrusionOk="0">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0" name="Google Shape;10480;p81"/>
            <p:cNvSpPr/>
            <p:nvPr/>
          </p:nvSpPr>
          <p:spPr>
            <a:xfrm>
              <a:off x="4628325" y="3777825"/>
              <a:ext cx="34675" cy="116600"/>
            </a:xfrm>
            <a:custGeom>
              <a:avLst/>
              <a:gdLst/>
              <a:ahLst/>
              <a:cxnLst/>
              <a:rect l="l" t="t" r="r" b="b"/>
              <a:pathLst>
                <a:path w="1387" h="4664" extrusionOk="0">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1" name="Google Shape;10481;p81"/>
            <p:cNvSpPr/>
            <p:nvPr/>
          </p:nvSpPr>
          <p:spPr>
            <a:xfrm>
              <a:off x="4766950" y="3790425"/>
              <a:ext cx="17350" cy="18150"/>
            </a:xfrm>
            <a:custGeom>
              <a:avLst/>
              <a:gdLst/>
              <a:ahLst/>
              <a:cxnLst/>
              <a:rect l="l" t="t" r="r" b="b"/>
              <a:pathLst>
                <a:path w="694" h="726" extrusionOk="0">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2" name="Google Shape;10482;p81"/>
            <p:cNvSpPr/>
            <p:nvPr/>
          </p:nvSpPr>
          <p:spPr>
            <a:xfrm>
              <a:off x="4889025" y="3686450"/>
              <a:ext cx="34700" cy="86675"/>
            </a:xfrm>
            <a:custGeom>
              <a:avLst/>
              <a:gdLst/>
              <a:ahLst/>
              <a:cxnLst/>
              <a:rect l="l" t="t" r="r" b="b"/>
              <a:pathLst>
                <a:path w="1388" h="3467" extrusionOk="0">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3" name="Google Shape;10483;p81"/>
            <p:cNvSpPr/>
            <p:nvPr/>
          </p:nvSpPr>
          <p:spPr>
            <a:xfrm>
              <a:off x="4714975" y="3790425"/>
              <a:ext cx="122100" cy="104000"/>
            </a:xfrm>
            <a:custGeom>
              <a:avLst/>
              <a:gdLst/>
              <a:ahLst/>
              <a:cxnLst/>
              <a:rect l="l" t="t" r="r" b="b"/>
              <a:pathLst>
                <a:path w="4884" h="4160" extrusionOk="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4" name="Google Shape;10484;p81"/>
            <p:cNvSpPr/>
            <p:nvPr/>
          </p:nvSpPr>
          <p:spPr>
            <a:xfrm>
              <a:off x="4714175" y="3599825"/>
              <a:ext cx="122100" cy="69325"/>
            </a:xfrm>
            <a:custGeom>
              <a:avLst/>
              <a:gdLst/>
              <a:ahLst/>
              <a:cxnLst/>
              <a:rect l="l" t="t" r="r" b="b"/>
              <a:pathLst>
                <a:path w="4884" h="2773" extrusionOk="0">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85" name="Google Shape;10485;p81"/>
          <p:cNvGrpSpPr/>
          <p:nvPr/>
        </p:nvGrpSpPr>
        <p:grpSpPr>
          <a:xfrm>
            <a:off x="6227033" y="3807186"/>
            <a:ext cx="307261" cy="350079"/>
            <a:chOff x="4645650" y="3962900"/>
            <a:chExt cx="259950" cy="296175"/>
          </a:xfrm>
        </p:grpSpPr>
        <p:sp>
          <p:nvSpPr>
            <p:cNvPr id="10486" name="Google Shape;10486;p81"/>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7" name="Google Shape;10487;p81"/>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8" name="Google Shape;10488;p81"/>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9" name="Google Shape;10489;p81"/>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0" name="Google Shape;10490;p81"/>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1" name="Google Shape;10491;p81"/>
            <p:cNvSpPr/>
            <p:nvPr/>
          </p:nvSpPr>
          <p:spPr>
            <a:xfrm>
              <a:off x="4678725" y="3962900"/>
              <a:ext cx="190650" cy="174100"/>
            </a:xfrm>
            <a:custGeom>
              <a:avLst/>
              <a:gdLst/>
              <a:ahLst/>
              <a:cxnLst/>
              <a:rect l="l" t="t" r="r" b="b"/>
              <a:pathLst>
                <a:path w="7626"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92" name="Google Shape;10492;p81"/>
          <p:cNvGrpSpPr/>
          <p:nvPr/>
        </p:nvGrpSpPr>
        <p:grpSpPr>
          <a:xfrm>
            <a:off x="7979994" y="3332048"/>
            <a:ext cx="349133" cy="348188"/>
            <a:chOff x="6143725" y="3582500"/>
            <a:chExt cx="295375" cy="294575"/>
          </a:xfrm>
        </p:grpSpPr>
        <p:sp>
          <p:nvSpPr>
            <p:cNvPr id="10493" name="Google Shape;10493;p81"/>
            <p:cNvSpPr/>
            <p:nvPr/>
          </p:nvSpPr>
          <p:spPr>
            <a:xfrm>
              <a:off x="6143725" y="3720325"/>
              <a:ext cx="295375" cy="156750"/>
            </a:xfrm>
            <a:custGeom>
              <a:avLst/>
              <a:gdLst/>
              <a:ahLst/>
              <a:cxnLst/>
              <a:rect l="l" t="t" r="r" b="b"/>
              <a:pathLst>
                <a:path w="11815" h="6270" extrusionOk="0">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4" name="Google Shape;10494;p81"/>
            <p:cNvSpPr/>
            <p:nvPr/>
          </p:nvSpPr>
          <p:spPr>
            <a:xfrm>
              <a:off x="6246900" y="3773100"/>
              <a:ext cx="88225" cy="17350"/>
            </a:xfrm>
            <a:custGeom>
              <a:avLst/>
              <a:gdLst/>
              <a:ahLst/>
              <a:cxnLst/>
              <a:rect l="l" t="t" r="r" b="b"/>
              <a:pathLst>
                <a:path w="3529" h="694" extrusionOk="0">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5" name="Google Shape;10495;p81"/>
            <p:cNvSpPr/>
            <p:nvPr/>
          </p:nvSpPr>
          <p:spPr>
            <a:xfrm>
              <a:off x="6161050" y="3582500"/>
              <a:ext cx="86650" cy="34675"/>
            </a:xfrm>
            <a:custGeom>
              <a:avLst/>
              <a:gdLst/>
              <a:ahLst/>
              <a:cxnLst/>
              <a:rect l="l" t="t" r="r" b="b"/>
              <a:pathLst>
                <a:path w="3466" h="1387" extrusionOk="0">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6" name="Google Shape;10496;p81"/>
            <p:cNvSpPr/>
            <p:nvPr/>
          </p:nvSpPr>
          <p:spPr>
            <a:xfrm>
              <a:off x="6160250" y="3633675"/>
              <a:ext cx="86675" cy="69350"/>
            </a:xfrm>
            <a:custGeom>
              <a:avLst/>
              <a:gdLst/>
              <a:ahLst/>
              <a:cxnLst/>
              <a:rect l="l" t="t" r="r" b="b"/>
              <a:pathLst>
                <a:path w="3467" h="2774" extrusionOk="0">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7" name="Google Shape;10497;p81"/>
            <p:cNvSpPr/>
            <p:nvPr/>
          </p:nvSpPr>
          <p:spPr>
            <a:xfrm>
              <a:off x="6336675" y="3599025"/>
              <a:ext cx="85875" cy="69350"/>
            </a:xfrm>
            <a:custGeom>
              <a:avLst/>
              <a:gdLst/>
              <a:ahLst/>
              <a:cxnLst/>
              <a:rect l="l" t="t" r="r" b="b"/>
              <a:pathLst>
                <a:path w="3435" h="2774" extrusionOk="0">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8" name="Google Shape;10498;p81"/>
            <p:cNvSpPr/>
            <p:nvPr/>
          </p:nvSpPr>
          <p:spPr>
            <a:xfrm>
              <a:off x="6335100" y="3686450"/>
              <a:ext cx="86675" cy="17350"/>
            </a:xfrm>
            <a:custGeom>
              <a:avLst/>
              <a:gdLst/>
              <a:ahLst/>
              <a:cxnLst/>
              <a:rect l="l" t="t" r="r" b="b"/>
              <a:pathLst>
                <a:path w="3467" h="694" extrusionOk="0">
                  <a:moveTo>
                    <a:pt x="1" y="1"/>
                  </a:moveTo>
                  <a:lnTo>
                    <a:pt x="1" y="694"/>
                  </a:lnTo>
                  <a:lnTo>
                    <a:pt x="3466" y="694"/>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9" name="Google Shape;10499;p81"/>
            <p:cNvSpPr/>
            <p:nvPr/>
          </p:nvSpPr>
          <p:spPr>
            <a:xfrm>
              <a:off x="6264225" y="3617150"/>
              <a:ext cx="53575" cy="86650"/>
            </a:xfrm>
            <a:custGeom>
              <a:avLst/>
              <a:gdLst/>
              <a:ahLst/>
              <a:cxnLst/>
              <a:rect l="l" t="t" r="r" b="b"/>
              <a:pathLst>
                <a:path w="2143" h="3466" extrusionOk="0">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00" name="Google Shape;10500;p81"/>
          <p:cNvGrpSpPr/>
          <p:nvPr/>
        </p:nvGrpSpPr>
        <p:grpSpPr>
          <a:xfrm>
            <a:off x="5748820" y="1531387"/>
            <a:ext cx="350995" cy="350049"/>
            <a:chOff x="1310075" y="3253275"/>
            <a:chExt cx="296950" cy="296150"/>
          </a:xfrm>
        </p:grpSpPr>
        <p:sp>
          <p:nvSpPr>
            <p:cNvPr id="10501" name="Google Shape;10501;p81"/>
            <p:cNvSpPr/>
            <p:nvPr/>
          </p:nvSpPr>
          <p:spPr>
            <a:xfrm>
              <a:off x="1423475" y="3359600"/>
              <a:ext cx="69350" cy="68550"/>
            </a:xfrm>
            <a:custGeom>
              <a:avLst/>
              <a:gdLst/>
              <a:ahLst/>
              <a:cxnLst/>
              <a:rect l="l" t="t" r="r" b="b"/>
              <a:pathLst>
                <a:path w="2774" h="2742"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2" name="Google Shape;10502;p81"/>
            <p:cNvSpPr/>
            <p:nvPr/>
          </p:nvSpPr>
          <p:spPr>
            <a:xfrm>
              <a:off x="1310075" y="3253275"/>
              <a:ext cx="296950" cy="296150"/>
            </a:xfrm>
            <a:custGeom>
              <a:avLst/>
              <a:gdLst/>
              <a:ahLst/>
              <a:cxnLst/>
              <a:rect l="l" t="t" r="r" b="b"/>
              <a:pathLst>
                <a:path w="11878" h="11846" extrusionOk="0">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3" name="Google Shape;10503;p81"/>
            <p:cNvSpPr/>
            <p:nvPr/>
          </p:nvSpPr>
          <p:spPr>
            <a:xfrm>
              <a:off x="1399850" y="3426550"/>
              <a:ext cx="116600" cy="52800"/>
            </a:xfrm>
            <a:custGeom>
              <a:avLst/>
              <a:gdLst/>
              <a:ahLst/>
              <a:cxnLst/>
              <a:rect l="l" t="t" r="r" b="b"/>
              <a:pathLst>
                <a:path w="4664" h="2112" extrusionOk="0">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504" name="Google Shape;10504;p81"/>
          <p:cNvSpPr/>
          <p:nvPr/>
        </p:nvSpPr>
        <p:spPr>
          <a:xfrm>
            <a:off x="5750241" y="1973475"/>
            <a:ext cx="348217" cy="347272"/>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505" name="Google Shape;10505;p81"/>
          <p:cNvGrpSpPr/>
          <p:nvPr/>
        </p:nvGrpSpPr>
        <p:grpSpPr>
          <a:xfrm>
            <a:off x="5748347" y="2417646"/>
            <a:ext cx="351941" cy="351675"/>
            <a:chOff x="1310075" y="3980250"/>
            <a:chExt cx="297750" cy="297525"/>
          </a:xfrm>
        </p:grpSpPr>
        <p:sp>
          <p:nvSpPr>
            <p:cNvPr id="10506" name="Google Shape;10506;p81"/>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7" name="Google Shape;10507;p81"/>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8" name="Google Shape;10508;p81"/>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9" name="Google Shape;10509;p81"/>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10" name="Google Shape;10510;p81"/>
          <p:cNvGrpSpPr/>
          <p:nvPr/>
        </p:nvGrpSpPr>
        <p:grpSpPr>
          <a:xfrm>
            <a:off x="8013136" y="1531845"/>
            <a:ext cx="266305" cy="349133"/>
            <a:chOff x="3167275" y="3227275"/>
            <a:chExt cx="225300" cy="295375"/>
          </a:xfrm>
        </p:grpSpPr>
        <p:sp>
          <p:nvSpPr>
            <p:cNvPr id="10511" name="Google Shape;10511;p81"/>
            <p:cNvSpPr/>
            <p:nvPr/>
          </p:nvSpPr>
          <p:spPr>
            <a:xfrm>
              <a:off x="3167275" y="3227275"/>
              <a:ext cx="225300" cy="207950"/>
            </a:xfrm>
            <a:custGeom>
              <a:avLst/>
              <a:gdLst/>
              <a:ahLst/>
              <a:cxnLst/>
              <a:rect l="l" t="t" r="r" b="b"/>
              <a:pathLst>
                <a:path w="9012" h="8318" extrusionOk="0">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2" name="Google Shape;10512;p81"/>
            <p:cNvSpPr/>
            <p:nvPr/>
          </p:nvSpPr>
          <p:spPr>
            <a:xfrm>
              <a:off x="3262600" y="3278475"/>
              <a:ext cx="35450" cy="35475"/>
            </a:xfrm>
            <a:custGeom>
              <a:avLst/>
              <a:gdLst/>
              <a:ahLst/>
              <a:cxnLst/>
              <a:rect l="l" t="t" r="r" b="b"/>
              <a:pathLst>
                <a:path w="1418" h="1419" extrusionOk="0">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3" name="Google Shape;10513;p81"/>
            <p:cNvSpPr/>
            <p:nvPr/>
          </p:nvSpPr>
          <p:spPr>
            <a:xfrm>
              <a:off x="3220050" y="3452525"/>
              <a:ext cx="121325" cy="35475"/>
            </a:xfrm>
            <a:custGeom>
              <a:avLst/>
              <a:gdLst/>
              <a:ahLst/>
              <a:cxnLst/>
              <a:rect l="l" t="t" r="r" b="b"/>
              <a:pathLst>
                <a:path w="4853" h="1419" extrusionOk="0">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4" name="Google Shape;10514;p81"/>
            <p:cNvSpPr/>
            <p:nvPr/>
          </p:nvSpPr>
          <p:spPr>
            <a:xfrm>
              <a:off x="3237375" y="3332025"/>
              <a:ext cx="86675" cy="52000"/>
            </a:xfrm>
            <a:custGeom>
              <a:avLst/>
              <a:gdLst/>
              <a:ahLst/>
              <a:cxnLst/>
              <a:rect l="l" t="t" r="r" b="b"/>
              <a:pathLst>
                <a:path w="3467" h="2080" extrusionOk="0">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5" name="Google Shape;10515;p81"/>
            <p:cNvSpPr/>
            <p:nvPr/>
          </p:nvSpPr>
          <p:spPr>
            <a:xfrm>
              <a:off x="3237375" y="3505300"/>
              <a:ext cx="87450" cy="17350"/>
            </a:xfrm>
            <a:custGeom>
              <a:avLst/>
              <a:gdLst/>
              <a:ahLst/>
              <a:cxnLst/>
              <a:rect l="l" t="t" r="r" b="b"/>
              <a:pathLst>
                <a:path w="3498" h="694" extrusionOk="0">
                  <a:moveTo>
                    <a:pt x="32" y="1"/>
                  </a:moveTo>
                  <a:cubicBezTo>
                    <a:pt x="1" y="379"/>
                    <a:pt x="284" y="694"/>
                    <a:pt x="694" y="694"/>
                  </a:cubicBezTo>
                  <a:lnTo>
                    <a:pt x="2773" y="694"/>
                  </a:lnTo>
                  <a:cubicBezTo>
                    <a:pt x="3183" y="694"/>
                    <a:pt x="3498" y="379"/>
                    <a:pt x="34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516" name="Google Shape;10516;p81"/>
          <p:cNvSpPr/>
          <p:nvPr/>
        </p:nvSpPr>
        <p:spPr>
          <a:xfrm>
            <a:off x="7962474" y="1971731"/>
            <a:ext cx="367779" cy="350758"/>
          </a:xfrm>
          <a:custGeom>
            <a:avLst/>
            <a:gdLst/>
            <a:ahLst/>
            <a:cxnLst/>
            <a:rect l="l" t="t" r="r" b="b"/>
            <a:pathLst>
              <a:path w="12446" h="11870" extrusionOk="0">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517" name="Google Shape;10517;p81"/>
          <p:cNvGrpSpPr/>
          <p:nvPr/>
        </p:nvGrpSpPr>
        <p:grpSpPr>
          <a:xfrm>
            <a:off x="7970318" y="2418902"/>
            <a:ext cx="351940" cy="349163"/>
            <a:chOff x="3133425" y="3955025"/>
            <a:chExt cx="297750" cy="295400"/>
          </a:xfrm>
        </p:grpSpPr>
        <p:sp>
          <p:nvSpPr>
            <p:cNvPr id="10518" name="Google Shape;10518;p81"/>
            <p:cNvSpPr/>
            <p:nvPr/>
          </p:nvSpPr>
          <p:spPr>
            <a:xfrm>
              <a:off x="3133425" y="4058225"/>
              <a:ext cx="297750" cy="192200"/>
            </a:xfrm>
            <a:custGeom>
              <a:avLst/>
              <a:gdLst/>
              <a:ahLst/>
              <a:cxnLst/>
              <a:rect l="l" t="t" r="r" b="b"/>
              <a:pathLst>
                <a:path w="11910" h="7688" extrusionOk="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9" name="Google Shape;10519;p81"/>
            <p:cNvSpPr/>
            <p:nvPr/>
          </p:nvSpPr>
          <p:spPr>
            <a:xfrm>
              <a:off x="3263375" y="4007025"/>
              <a:ext cx="35475" cy="35450"/>
            </a:xfrm>
            <a:custGeom>
              <a:avLst/>
              <a:gdLst/>
              <a:ahLst/>
              <a:cxnLst/>
              <a:rect l="l" t="t" r="r" b="b"/>
              <a:pathLst>
                <a:path w="1419" h="1418" extrusionOk="0">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0" name="Google Shape;10520;p81"/>
            <p:cNvSpPr/>
            <p:nvPr/>
          </p:nvSpPr>
          <p:spPr>
            <a:xfrm>
              <a:off x="3203525" y="3955025"/>
              <a:ext cx="155175" cy="135500"/>
            </a:xfrm>
            <a:custGeom>
              <a:avLst/>
              <a:gdLst/>
              <a:ahLst/>
              <a:cxnLst/>
              <a:rect l="l" t="t" r="r" b="b"/>
              <a:pathLst>
                <a:path w="6207" h="5420" extrusionOk="0">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21" name="Google Shape;10521;p81"/>
          <p:cNvGrpSpPr/>
          <p:nvPr/>
        </p:nvGrpSpPr>
        <p:grpSpPr>
          <a:xfrm>
            <a:off x="6650491" y="2882490"/>
            <a:ext cx="350079" cy="351320"/>
            <a:chOff x="4991425" y="3234750"/>
            <a:chExt cx="296175" cy="297225"/>
          </a:xfrm>
        </p:grpSpPr>
        <p:sp>
          <p:nvSpPr>
            <p:cNvPr id="10522" name="Google Shape;10522;p81"/>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3" name="Google Shape;10523;p81"/>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4" name="Google Shape;10524;p81"/>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5" name="Google Shape;10525;p81"/>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6" name="Google Shape;10526;p81"/>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7" name="Google Shape;10527;p81"/>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28" name="Google Shape;10528;p81"/>
          <p:cNvGrpSpPr/>
          <p:nvPr/>
        </p:nvGrpSpPr>
        <p:grpSpPr>
          <a:xfrm>
            <a:off x="6650491" y="3352053"/>
            <a:ext cx="350079" cy="308177"/>
            <a:chOff x="4991425" y="3617150"/>
            <a:chExt cx="296175" cy="260725"/>
          </a:xfrm>
        </p:grpSpPr>
        <p:sp>
          <p:nvSpPr>
            <p:cNvPr id="10529" name="Google Shape;10529;p81"/>
            <p:cNvSpPr/>
            <p:nvPr/>
          </p:nvSpPr>
          <p:spPr>
            <a:xfrm>
              <a:off x="5069400" y="3738450"/>
              <a:ext cx="139425" cy="139425"/>
            </a:xfrm>
            <a:custGeom>
              <a:avLst/>
              <a:gdLst/>
              <a:ahLst/>
              <a:cxnLst/>
              <a:rect l="l" t="t" r="r" b="b"/>
              <a:pathLst>
                <a:path w="5577" h="5577" extrusionOk="0">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0" name="Google Shape;10530;p81"/>
            <p:cNvSpPr/>
            <p:nvPr/>
          </p:nvSpPr>
          <p:spPr>
            <a:xfrm>
              <a:off x="5200150" y="3617150"/>
              <a:ext cx="69325" cy="69325"/>
            </a:xfrm>
            <a:custGeom>
              <a:avLst/>
              <a:gdLst/>
              <a:ahLst/>
              <a:cxnLst/>
              <a:rect l="l" t="t" r="r" b="b"/>
              <a:pathLst>
                <a:path w="2773" h="2773" extrusionOk="0">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1" name="Google Shape;10531;p81"/>
            <p:cNvSpPr/>
            <p:nvPr/>
          </p:nvSpPr>
          <p:spPr>
            <a:xfrm>
              <a:off x="5009550" y="3617150"/>
              <a:ext cx="68525" cy="69325"/>
            </a:xfrm>
            <a:custGeom>
              <a:avLst/>
              <a:gdLst/>
              <a:ahLst/>
              <a:cxnLst/>
              <a:rect l="l" t="t" r="r" b="b"/>
              <a:pathLst>
                <a:path w="2741" h="2773" extrusionOk="0">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2" name="Google Shape;10532;p81"/>
            <p:cNvSpPr/>
            <p:nvPr/>
          </p:nvSpPr>
          <p:spPr>
            <a:xfrm>
              <a:off x="4991425" y="3686450"/>
              <a:ext cx="104775" cy="52025"/>
            </a:xfrm>
            <a:custGeom>
              <a:avLst/>
              <a:gdLst/>
              <a:ahLst/>
              <a:cxnLst/>
              <a:rect l="l" t="t" r="r" b="b"/>
              <a:pathLst>
                <a:path w="4191" h="2081" extrusionOk="0">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3" name="Google Shape;10533;p81"/>
            <p:cNvSpPr/>
            <p:nvPr/>
          </p:nvSpPr>
          <p:spPr>
            <a:xfrm>
              <a:off x="5183600" y="3686450"/>
              <a:ext cx="104000" cy="52025"/>
            </a:xfrm>
            <a:custGeom>
              <a:avLst/>
              <a:gdLst/>
              <a:ahLst/>
              <a:cxnLst/>
              <a:rect l="l" t="t" r="r" b="b"/>
              <a:pathLst>
                <a:path w="4160" h="2081" extrusionOk="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4" name="Google Shape;10534;p81"/>
            <p:cNvSpPr/>
            <p:nvPr/>
          </p:nvSpPr>
          <p:spPr>
            <a:xfrm>
              <a:off x="5187550" y="3755775"/>
              <a:ext cx="100050" cy="52800"/>
            </a:xfrm>
            <a:custGeom>
              <a:avLst/>
              <a:gdLst/>
              <a:ahLst/>
              <a:cxnLst/>
              <a:rect l="l" t="t" r="r" b="b"/>
              <a:pathLst>
                <a:path w="4002" h="2112" extrusionOk="0">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5" name="Google Shape;10535;p81"/>
            <p:cNvSpPr/>
            <p:nvPr/>
          </p:nvSpPr>
          <p:spPr>
            <a:xfrm>
              <a:off x="4991425" y="3755775"/>
              <a:ext cx="100850" cy="52000"/>
            </a:xfrm>
            <a:custGeom>
              <a:avLst/>
              <a:gdLst/>
              <a:ahLst/>
              <a:cxnLst/>
              <a:rect l="l" t="t" r="r" b="b"/>
              <a:pathLst>
                <a:path w="4034" h="2080" extrusionOk="0">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36" name="Google Shape;10536;p81"/>
          <p:cNvGrpSpPr/>
          <p:nvPr/>
        </p:nvGrpSpPr>
        <p:grpSpPr>
          <a:xfrm>
            <a:off x="6727764" y="3807644"/>
            <a:ext cx="195532" cy="349163"/>
            <a:chOff x="5056800" y="3962900"/>
            <a:chExt cx="165425" cy="295400"/>
          </a:xfrm>
        </p:grpSpPr>
        <p:sp>
          <p:nvSpPr>
            <p:cNvPr id="10537" name="Google Shape;10537;p81"/>
            <p:cNvSpPr/>
            <p:nvPr/>
          </p:nvSpPr>
          <p:spPr>
            <a:xfrm>
              <a:off x="5155250" y="4042450"/>
              <a:ext cx="66975" cy="104800"/>
            </a:xfrm>
            <a:custGeom>
              <a:avLst/>
              <a:gdLst/>
              <a:ahLst/>
              <a:cxnLst/>
              <a:rect l="l" t="t" r="r" b="b"/>
              <a:pathLst>
                <a:path w="2679" h="4192" extrusionOk="0">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8" name="Google Shape;10538;p81"/>
            <p:cNvSpPr/>
            <p:nvPr/>
          </p:nvSpPr>
          <p:spPr>
            <a:xfrm>
              <a:off x="5065450" y="3962900"/>
              <a:ext cx="88250" cy="52025"/>
            </a:xfrm>
            <a:custGeom>
              <a:avLst/>
              <a:gdLst/>
              <a:ahLst/>
              <a:cxnLst/>
              <a:rect l="l" t="t" r="r" b="b"/>
              <a:pathLst>
                <a:path w="3530" h="2081" extrusionOk="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9" name="Google Shape;10539;p81"/>
            <p:cNvSpPr/>
            <p:nvPr/>
          </p:nvSpPr>
          <p:spPr>
            <a:xfrm>
              <a:off x="5056800" y="4032225"/>
              <a:ext cx="104000" cy="226075"/>
            </a:xfrm>
            <a:custGeom>
              <a:avLst/>
              <a:gdLst/>
              <a:ahLst/>
              <a:cxnLst/>
              <a:rect l="l" t="t" r="r" b="b"/>
              <a:pathLst>
                <a:path w="4160" h="9043" extrusionOk="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40" name="Google Shape;10540;p81"/>
          <p:cNvGrpSpPr/>
          <p:nvPr/>
        </p:nvGrpSpPr>
        <p:grpSpPr>
          <a:xfrm>
            <a:off x="7979062" y="3807660"/>
            <a:ext cx="350995" cy="349133"/>
            <a:chOff x="6168925" y="3936925"/>
            <a:chExt cx="296950" cy="295375"/>
          </a:xfrm>
        </p:grpSpPr>
        <p:sp>
          <p:nvSpPr>
            <p:cNvPr id="10541" name="Google Shape;10541;p81"/>
            <p:cNvSpPr/>
            <p:nvPr/>
          </p:nvSpPr>
          <p:spPr>
            <a:xfrm>
              <a:off x="6220900" y="4164550"/>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2" name="Google Shape;10542;p81"/>
            <p:cNvSpPr/>
            <p:nvPr/>
          </p:nvSpPr>
          <p:spPr>
            <a:xfrm>
              <a:off x="6168925" y="3972375"/>
              <a:ext cx="227650" cy="259925"/>
            </a:xfrm>
            <a:custGeom>
              <a:avLst/>
              <a:gdLst/>
              <a:ahLst/>
              <a:cxnLst/>
              <a:rect l="l" t="t" r="r" b="b"/>
              <a:pathLst>
                <a:path w="9106" h="10397" extrusionOk="0">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3" name="Google Shape;10543;p81"/>
            <p:cNvSpPr/>
            <p:nvPr/>
          </p:nvSpPr>
          <p:spPr>
            <a:xfrm>
              <a:off x="6228775" y="3936925"/>
              <a:ext cx="106350" cy="53575"/>
            </a:xfrm>
            <a:custGeom>
              <a:avLst/>
              <a:gdLst/>
              <a:ahLst/>
              <a:cxnLst/>
              <a:rect l="l" t="t" r="r" b="b"/>
              <a:pathLst>
                <a:path w="4254" h="2143" extrusionOk="0">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4" name="Google Shape;10544;p81"/>
            <p:cNvSpPr/>
            <p:nvPr/>
          </p:nvSpPr>
          <p:spPr>
            <a:xfrm>
              <a:off x="6412300" y="4059000"/>
              <a:ext cx="52000" cy="105575"/>
            </a:xfrm>
            <a:custGeom>
              <a:avLst/>
              <a:gdLst/>
              <a:ahLst/>
              <a:cxnLst/>
              <a:rect l="l" t="t" r="r" b="b"/>
              <a:pathLst>
                <a:path w="2080" h="4223" extrusionOk="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5" name="Google Shape;10545;p81"/>
            <p:cNvSpPr/>
            <p:nvPr/>
          </p:nvSpPr>
          <p:spPr>
            <a:xfrm>
              <a:off x="6413875" y="4007025"/>
              <a:ext cx="52000" cy="34675"/>
            </a:xfrm>
            <a:custGeom>
              <a:avLst/>
              <a:gdLst/>
              <a:ahLst/>
              <a:cxnLst/>
              <a:rect l="l" t="t" r="r" b="b"/>
              <a:pathLst>
                <a:path w="2080" h="1387" extrusionOk="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6" name="Google Shape;10546;p81"/>
            <p:cNvSpPr/>
            <p:nvPr/>
          </p:nvSpPr>
          <p:spPr>
            <a:xfrm>
              <a:off x="6417800" y="4173200"/>
              <a:ext cx="43350" cy="43350"/>
            </a:xfrm>
            <a:custGeom>
              <a:avLst/>
              <a:gdLst/>
              <a:ahLst/>
              <a:cxnLst/>
              <a:rect l="l" t="t" r="r" b="b"/>
              <a:pathLst>
                <a:path w="1734" h="1734" extrusionOk="0">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47" name="Google Shape;10547;p81"/>
          <p:cNvGrpSpPr/>
          <p:nvPr/>
        </p:nvGrpSpPr>
        <p:grpSpPr>
          <a:xfrm>
            <a:off x="6192756" y="1531845"/>
            <a:ext cx="348188" cy="349133"/>
            <a:chOff x="1674750" y="3254050"/>
            <a:chExt cx="294575" cy="295375"/>
          </a:xfrm>
        </p:grpSpPr>
        <p:sp>
          <p:nvSpPr>
            <p:cNvPr id="10548" name="Google Shape;10548;p81"/>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9" name="Google Shape;10549;p81"/>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0" name="Google Shape;10550;p81"/>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51" name="Google Shape;10551;p81"/>
          <p:cNvGrpSpPr/>
          <p:nvPr/>
        </p:nvGrpSpPr>
        <p:grpSpPr>
          <a:xfrm>
            <a:off x="6207177" y="1972435"/>
            <a:ext cx="319347" cy="349133"/>
            <a:chOff x="1687350" y="3618725"/>
            <a:chExt cx="270175" cy="295375"/>
          </a:xfrm>
        </p:grpSpPr>
        <p:sp>
          <p:nvSpPr>
            <p:cNvPr id="10552" name="Google Shape;10552;p81"/>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3" name="Google Shape;10553;p81"/>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4" name="Google Shape;10554;p81"/>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55" name="Google Shape;10555;p81"/>
          <p:cNvGrpSpPr/>
          <p:nvPr/>
        </p:nvGrpSpPr>
        <p:grpSpPr>
          <a:xfrm>
            <a:off x="6190880" y="2418916"/>
            <a:ext cx="351940" cy="349133"/>
            <a:chOff x="1672375" y="3982600"/>
            <a:chExt cx="297750" cy="295375"/>
          </a:xfrm>
        </p:grpSpPr>
        <p:sp>
          <p:nvSpPr>
            <p:cNvPr id="10556" name="Google Shape;10556;p81"/>
            <p:cNvSpPr/>
            <p:nvPr/>
          </p:nvSpPr>
          <p:spPr>
            <a:xfrm>
              <a:off x="1796825" y="3982600"/>
              <a:ext cx="51225" cy="51225"/>
            </a:xfrm>
            <a:custGeom>
              <a:avLst/>
              <a:gdLst/>
              <a:ahLst/>
              <a:cxnLst/>
              <a:rect l="l" t="t" r="r" b="b"/>
              <a:pathLst>
                <a:path w="2049" h="2049" extrusionOk="0">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7" name="Google Shape;10557;p81"/>
            <p:cNvSpPr/>
            <p:nvPr/>
          </p:nvSpPr>
          <p:spPr>
            <a:xfrm>
              <a:off x="1672375" y="4092075"/>
              <a:ext cx="297750" cy="185900"/>
            </a:xfrm>
            <a:custGeom>
              <a:avLst/>
              <a:gdLst/>
              <a:ahLst/>
              <a:cxnLst/>
              <a:rect l="l" t="t" r="r" b="b"/>
              <a:pathLst>
                <a:path w="11910" h="7436" extrusionOk="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8" name="Google Shape;10558;p81"/>
            <p:cNvSpPr/>
            <p:nvPr/>
          </p:nvSpPr>
          <p:spPr>
            <a:xfrm>
              <a:off x="1778700" y="4051125"/>
              <a:ext cx="86675" cy="69325"/>
            </a:xfrm>
            <a:custGeom>
              <a:avLst/>
              <a:gdLst/>
              <a:ahLst/>
              <a:cxnLst/>
              <a:rect l="l" t="t" r="r" b="b"/>
              <a:pathLst>
                <a:path w="3467" h="2773" extrusionOk="0">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59" name="Google Shape;10559;p81"/>
          <p:cNvGrpSpPr/>
          <p:nvPr/>
        </p:nvGrpSpPr>
        <p:grpSpPr>
          <a:xfrm>
            <a:off x="4882872" y="2883111"/>
            <a:ext cx="350079" cy="350079"/>
            <a:chOff x="3497300" y="3227275"/>
            <a:chExt cx="296175" cy="296175"/>
          </a:xfrm>
        </p:grpSpPr>
        <p:sp>
          <p:nvSpPr>
            <p:cNvPr id="10560" name="Google Shape;10560;p81"/>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1" name="Google Shape;10561;p81"/>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2" name="Google Shape;10562;p81"/>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3" name="Google Shape;10563;p81"/>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4" name="Google Shape;10564;p81"/>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5" name="Google Shape;10565;p81"/>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6" name="Google Shape;10566;p81"/>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7" name="Google Shape;10567;p81"/>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68" name="Google Shape;10568;p81"/>
          <p:cNvGrpSpPr/>
          <p:nvPr/>
        </p:nvGrpSpPr>
        <p:grpSpPr>
          <a:xfrm>
            <a:off x="4883345" y="3332506"/>
            <a:ext cx="349133" cy="347272"/>
            <a:chOff x="3497300" y="3591950"/>
            <a:chExt cx="295375" cy="293800"/>
          </a:xfrm>
        </p:grpSpPr>
        <p:sp>
          <p:nvSpPr>
            <p:cNvPr id="10569" name="Google Shape;10569;p81"/>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0" name="Google Shape;10570;p81"/>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1" name="Google Shape;10571;p81"/>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2" name="Google Shape;10572;p81"/>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3" name="Google Shape;10573;p81"/>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4" name="Google Shape;10574;p81"/>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5" name="Google Shape;10575;p81"/>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6" name="Google Shape;10576;p81"/>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77" name="Google Shape;10577;p81"/>
          <p:cNvGrpSpPr/>
          <p:nvPr/>
        </p:nvGrpSpPr>
        <p:grpSpPr>
          <a:xfrm>
            <a:off x="4883345" y="3807644"/>
            <a:ext cx="349133" cy="349163"/>
            <a:chOff x="3497300" y="3955025"/>
            <a:chExt cx="295375" cy="295400"/>
          </a:xfrm>
        </p:grpSpPr>
        <p:sp>
          <p:nvSpPr>
            <p:cNvPr id="10578" name="Google Shape;10578;p81"/>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9" name="Google Shape;10579;p81"/>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0" name="Google Shape;10580;p81"/>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81" name="Google Shape;10581;p81"/>
          <p:cNvGrpSpPr/>
          <p:nvPr/>
        </p:nvGrpSpPr>
        <p:grpSpPr>
          <a:xfrm>
            <a:off x="7107917" y="2883835"/>
            <a:ext cx="327739" cy="348631"/>
            <a:chOff x="5364750" y="3235150"/>
            <a:chExt cx="277275" cy="294950"/>
          </a:xfrm>
        </p:grpSpPr>
        <p:sp>
          <p:nvSpPr>
            <p:cNvPr id="10582" name="Google Shape;10582;p81"/>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3" name="Google Shape;10583;p81"/>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4" name="Google Shape;10584;p81"/>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5" name="Google Shape;10585;p81"/>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6" name="Google Shape;10586;p81"/>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7" name="Google Shape;10587;p81"/>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8" name="Google Shape;10588;p81"/>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9" name="Google Shape;10589;p81"/>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90" name="Google Shape;10590;p81"/>
          <p:cNvGrpSpPr/>
          <p:nvPr/>
        </p:nvGrpSpPr>
        <p:grpSpPr>
          <a:xfrm>
            <a:off x="7096274" y="3330171"/>
            <a:ext cx="351024" cy="351940"/>
            <a:chOff x="5355300" y="3598250"/>
            <a:chExt cx="296975" cy="297750"/>
          </a:xfrm>
        </p:grpSpPr>
        <p:sp>
          <p:nvSpPr>
            <p:cNvPr id="10591" name="Google Shape;10591;p81"/>
            <p:cNvSpPr/>
            <p:nvPr/>
          </p:nvSpPr>
          <p:spPr>
            <a:xfrm>
              <a:off x="5355300" y="3703000"/>
              <a:ext cx="35475" cy="191425"/>
            </a:xfrm>
            <a:custGeom>
              <a:avLst/>
              <a:gdLst/>
              <a:ahLst/>
              <a:cxnLst/>
              <a:rect l="l" t="t" r="r" b="b"/>
              <a:pathLst>
                <a:path w="1419" h="7657" extrusionOk="0">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2" name="Google Shape;10592;p81"/>
            <p:cNvSpPr/>
            <p:nvPr/>
          </p:nvSpPr>
          <p:spPr>
            <a:xfrm>
              <a:off x="5389175" y="3773100"/>
              <a:ext cx="122900" cy="122900"/>
            </a:xfrm>
            <a:custGeom>
              <a:avLst/>
              <a:gdLst/>
              <a:ahLst/>
              <a:cxnLst/>
              <a:rect l="l" t="t" r="r" b="b"/>
              <a:pathLst>
                <a:path w="4916" h="4916" extrusionOk="0">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3" name="Google Shape;10593;p81"/>
            <p:cNvSpPr/>
            <p:nvPr/>
          </p:nvSpPr>
          <p:spPr>
            <a:xfrm>
              <a:off x="5527800" y="3598250"/>
              <a:ext cx="105550" cy="35450"/>
            </a:xfrm>
            <a:custGeom>
              <a:avLst/>
              <a:gdLst/>
              <a:ahLst/>
              <a:cxnLst/>
              <a:rect l="l" t="t" r="r" b="b"/>
              <a:pathLst>
                <a:path w="4222" h="1418" extrusionOk="0">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4" name="Google Shape;10594;p81"/>
            <p:cNvSpPr/>
            <p:nvPr/>
          </p:nvSpPr>
          <p:spPr>
            <a:xfrm>
              <a:off x="5545900" y="3651800"/>
              <a:ext cx="104800" cy="35475"/>
            </a:xfrm>
            <a:custGeom>
              <a:avLst/>
              <a:gdLst/>
              <a:ahLst/>
              <a:cxnLst/>
              <a:rect l="l" t="t" r="r" b="b"/>
              <a:pathLst>
                <a:path w="4192" h="1419" extrusionOk="0">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5" name="Google Shape;10595;p81"/>
            <p:cNvSpPr/>
            <p:nvPr/>
          </p:nvSpPr>
          <p:spPr>
            <a:xfrm>
              <a:off x="5529375" y="3754975"/>
              <a:ext cx="122100" cy="35475"/>
            </a:xfrm>
            <a:custGeom>
              <a:avLst/>
              <a:gdLst/>
              <a:ahLst/>
              <a:cxnLst/>
              <a:rect l="l" t="t" r="r" b="b"/>
              <a:pathLst>
                <a:path w="4884" h="1419" extrusionOk="0">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6" name="Google Shape;10596;p81"/>
            <p:cNvSpPr/>
            <p:nvPr/>
          </p:nvSpPr>
          <p:spPr>
            <a:xfrm>
              <a:off x="5511250" y="3703000"/>
              <a:ext cx="140225" cy="33900"/>
            </a:xfrm>
            <a:custGeom>
              <a:avLst/>
              <a:gdLst/>
              <a:ahLst/>
              <a:cxnLst/>
              <a:rect l="l" t="t" r="r" b="b"/>
              <a:pathLst>
                <a:path w="5609" h="1356" extrusionOk="0">
                  <a:moveTo>
                    <a:pt x="1" y="0"/>
                  </a:moveTo>
                  <a:lnTo>
                    <a:pt x="1" y="1355"/>
                  </a:lnTo>
                  <a:lnTo>
                    <a:pt x="5609" y="1355"/>
                  </a:lnTo>
                  <a:lnTo>
                    <a:pt x="5609" y="347"/>
                  </a:lnTo>
                  <a:cubicBezTo>
                    <a:pt x="5577" y="158"/>
                    <a:pt x="5451"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7" name="Google Shape;10597;p81"/>
            <p:cNvSpPr/>
            <p:nvPr/>
          </p:nvSpPr>
          <p:spPr>
            <a:xfrm>
              <a:off x="5529375" y="3808550"/>
              <a:ext cx="122900" cy="87450"/>
            </a:xfrm>
            <a:custGeom>
              <a:avLst/>
              <a:gdLst/>
              <a:ahLst/>
              <a:cxnLst/>
              <a:rect l="l" t="t" r="r" b="b"/>
              <a:pathLst>
                <a:path w="4916" h="3498" extrusionOk="0">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8" name="Google Shape;10598;p81"/>
            <p:cNvSpPr/>
            <p:nvPr/>
          </p:nvSpPr>
          <p:spPr>
            <a:xfrm>
              <a:off x="5408075" y="3651025"/>
              <a:ext cx="86675" cy="103975"/>
            </a:xfrm>
            <a:custGeom>
              <a:avLst/>
              <a:gdLst/>
              <a:ahLst/>
              <a:cxnLst/>
              <a:rect l="l" t="t" r="r" b="b"/>
              <a:pathLst>
                <a:path w="3467" h="4159" extrusionOk="0">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99" name="Google Shape;10599;p81"/>
          <p:cNvGrpSpPr/>
          <p:nvPr/>
        </p:nvGrpSpPr>
        <p:grpSpPr>
          <a:xfrm>
            <a:off x="7100470" y="3869093"/>
            <a:ext cx="342632" cy="226264"/>
            <a:chOff x="5358450" y="4015675"/>
            <a:chExt cx="289875" cy="191425"/>
          </a:xfrm>
        </p:grpSpPr>
        <p:sp>
          <p:nvSpPr>
            <p:cNvPr id="10600" name="Google Shape;10600;p81"/>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1" name="Google Shape;10601;p81"/>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2" name="Google Shape;10602;p81"/>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3" name="Google Shape;10603;p81"/>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04" name="Google Shape;10604;p81"/>
          <p:cNvGrpSpPr/>
          <p:nvPr/>
        </p:nvGrpSpPr>
        <p:grpSpPr>
          <a:xfrm>
            <a:off x="6226953" y="4251624"/>
            <a:ext cx="351024" cy="325464"/>
            <a:chOff x="6543825" y="3202075"/>
            <a:chExt cx="296975" cy="275350"/>
          </a:xfrm>
        </p:grpSpPr>
        <p:sp>
          <p:nvSpPr>
            <p:cNvPr id="10605" name="Google Shape;10605;p81"/>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6" name="Google Shape;10606;p81"/>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7" name="Google Shape;10607;p81"/>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8" name="Google Shape;10608;p81"/>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9" name="Google Shape;10609;p81"/>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0" name="Google Shape;10610;p81"/>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1" name="Google Shape;10611;p81"/>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12" name="Google Shape;10612;p81"/>
          <p:cNvGrpSpPr/>
          <p:nvPr/>
        </p:nvGrpSpPr>
        <p:grpSpPr>
          <a:xfrm>
            <a:off x="6633934" y="1531372"/>
            <a:ext cx="350079" cy="350079"/>
            <a:chOff x="2037825" y="3254050"/>
            <a:chExt cx="296175" cy="296175"/>
          </a:xfrm>
        </p:grpSpPr>
        <p:sp>
          <p:nvSpPr>
            <p:cNvPr id="10613" name="Google Shape;10613;p81"/>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4" name="Google Shape;10614;p81"/>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5" name="Google Shape;10615;p81"/>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6" name="Google Shape;10616;p81"/>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7" name="Google Shape;10617;p81"/>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8" name="Google Shape;10618;p81"/>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19" name="Google Shape;10619;p81"/>
          <p:cNvGrpSpPr/>
          <p:nvPr/>
        </p:nvGrpSpPr>
        <p:grpSpPr>
          <a:xfrm>
            <a:off x="6632072" y="1972539"/>
            <a:ext cx="353802" cy="348926"/>
            <a:chOff x="2034675" y="3617925"/>
            <a:chExt cx="299325" cy="295200"/>
          </a:xfrm>
        </p:grpSpPr>
        <p:sp>
          <p:nvSpPr>
            <p:cNvPr id="10620" name="Google Shape;10620;p81"/>
            <p:cNvSpPr/>
            <p:nvPr/>
          </p:nvSpPr>
          <p:spPr>
            <a:xfrm>
              <a:off x="2195350" y="3721900"/>
              <a:ext cx="69350" cy="33900"/>
            </a:xfrm>
            <a:custGeom>
              <a:avLst/>
              <a:gdLst/>
              <a:ahLst/>
              <a:cxnLst/>
              <a:rect l="l" t="t" r="r" b="b"/>
              <a:pathLst>
                <a:path w="2774" h="1356" extrusionOk="0">
                  <a:moveTo>
                    <a:pt x="1387" y="1"/>
                  </a:moveTo>
                  <a:cubicBezTo>
                    <a:pt x="631" y="1"/>
                    <a:pt x="1" y="631"/>
                    <a:pt x="1" y="1355"/>
                  </a:cubicBezTo>
                  <a:lnTo>
                    <a:pt x="2773" y="1355"/>
                  </a:ln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1" name="Google Shape;10621;p81"/>
            <p:cNvSpPr/>
            <p:nvPr/>
          </p:nvSpPr>
          <p:spPr>
            <a:xfrm>
              <a:off x="2211900" y="3669125"/>
              <a:ext cx="35475" cy="35475"/>
            </a:xfrm>
            <a:custGeom>
              <a:avLst/>
              <a:gdLst/>
              <a:ahLst/>
              <a:cxnLst/>
              <a:rect l="l" t="t" r="r" b="b"/>
              <a:pathLst>
                <a:path w="1419" h="1419" extrusionOk="0">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2" name="Google Shape;10622;p81"/>
            <p:cNvSpPr/>
            <p:nvPr/>
          </p:nvSpPr>
          <p:spPr>
            <a:xfrm>
              <a:off x="2125250" y="3617925"/>
              <a:ext cx="208750" cy="208750"/>
            </a:xfrm>
            <a:custGeom>
              <a:avLst/>
              <a:gdLst/>
              <a:ahLst/>
              <a:cxnLst/>
              <a:rect l="l" t="t" r="r" b="b"/>
              <a:pathLst>
                <a:path w="8350" h="8350" extrusionOk="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3" name="Google Shape;10623;p81"/>
            <p:cNvSpPr/>
            <p:nvPr/>
          </p:nvSpPr>
          <p:spPr>
            <a:xfrm>
              <a:off x="2107150" y="3771525"/>
              <a:ext cx="73275" cy="72475"/>
            </a:xfrm>
            <a:custGeom>
              <a:avLst/>
              <a:gdLst/>
              <a:ahLst/>
              <a:cxnLst/>
              <a:rect l="l" t="t" r="r" b="b"/>
              <a:pathLst>
                <a:path w="2931" h="2899" extrusionOk="0">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4" name="Google Shape;10624;p81"/>
            <p:cNvSpPr/>
            <p:nvPr/>
          </p:nvSpPr>
          <p:spPr>
            <a:xfrm>
              <a:off x="2034675" y="3816425"/>
              <a:ext cx="100050" cy="96700"/>
            </a:xfrm>
            <a:custGeom>
              <a:avLst/>
              <a:gdLst/>
              <a:ahLst/>
              <a:cxnLst/>
              <a:rect l="l" t="t" r="r" b="b"/>
              <a:pathLst>
                <a:path w="4002" h="3868" extrusionOk="0">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25" name="Google Shape;10625;p81"/>
          <p:cNvGrpSpPr/>
          <p:nvPr/>
        </p:nvGrpSpPr>
        <p:grpSpPr>
          <a:xfrm>
            <a:off x="6633934" y="2418916"/>
            <a:ext cx="350079" cy="349133"/>
            <a:chOff x="2037825" y="3981825"/>
            <a:chExt cx="296175" cy="295375"/>
          </a:xfrm>
        </p:grpSpPr>
        <p:sp>
          <p:nvSpPr>
            <p:cNvPr id="10626" name="Google Shape;10626;p81"/>
            <p:cNvSpPr/>
            <p:nvPr/>
          </p:nvSpPr>
          <p:spPr>
            <a:xfrm>
              <a:off x="2072500" y="4085775"/>
              <a:ext cx="88225" cy="86675"/>
            </a:xfrm>
            <a:custGeom>
              <a:avLst/>
              <a:gdLst/>
              <a:ahLst/>
              <a:cxnLst/>
              <a:rect l="l" t="t" r="r" b="b"/>
              <a:pathLst>
                <a:path w="3529" h="3467" extrusionOk="0">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7" name="Google Shape;10627;p81"/>
            <p:cNvSpPr/>
            <p:nvPr/>
          </p:nvSpPr>
          <p:spPr>
            <a:xfrm>
              <a:off x="2176450" y="3981825"/>
              <a:ext cx="157550" cy="155975"/>
            </a:xfrm>
            <a:custGeom>
              <a:avLst/>
              <a:gdLst/>
              <a:ahLst/>
              <a:cxnLst/>
              <a:rect l="l" t="t" r="r" b="b"/>
              <a:pathLst>
                <a:path w="6302" h="6239" extrusionOk="0">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8" name="Google Shape;10628;p81"/>
            <p:cNvSpPr/>
            <p:nvPr/>
          </p:nvSpPr>
          <p:spPr>
            <a:xfrm>
              <a:off x="2037825" y="4168475"/>
              <a:ext cx="157550" cy="108725"/>
            </a:xfrm>
            <a:custGeom>
              <a:avLst/>
              <a:gdLst/>
              <a:ahLst/>
              <a:cxnLst/>
              <a:rect l="l" t="t" r="r" b="b"/>
              <a:pathLst>
                <a:path w="6302" h="4349" extrusionOk="0">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29" name="Google Shape;10629;p81"/>
          <p:cNvGrpSpPr/>
          <p:nvPr/>
        </p:nvGrpSpPr>
        <p:grpSpPr>
          <a:xfrm>
            <a:off x="5318952" y="2915232"/>
            <a:ext cx="350079" cy="285837"/>
            <a:chOff x="3860400" y="3254050"/>
            <a:chExt cx="296175" cy="241825"/>
          </a:xfrm>
        </p:grpSpPr>
        <p:sp>
          <p:nvSpPr>
            <p:cNvPr id="10630" name="Google Shape;10630;p81"/>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1" name="Google Shape;10631;p81"/>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2" name="Google Shape;10632;p81"/>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3" name="Google Shape;10633;p81"/>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4" name="Google Shape;10634;p81"/>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5" name="Google Shape;10635;p81"/>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6" name="Google Shape;10636;p81"/>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37" name="Google Shape;10637;p81"/>
          <p:cNvGrpSpPr/>
          <p:nvPr/>
        </p:nvGrpSpPr>
        <p:grpSpPr>
          <a:xfrm>
            <a:off x="5318479" y="3331102"/>
            <a:ext cx="351024" cy="350079"/>
            <a:chOff x="3859600" y="3591950"/>
            <a:chExt cx="296975" cy="296175"/>
          </a:xfrm>
        </p:grpSpPr>
        <p:sp>
          <p:nvSpPr>
            <p:cNvPr id="10638" name="Google Shape;10638;p81"/>
            <p:cNvSpPr/>
            <p:nvPr/>
          </p:nvSpPr>
          <p:spPr>
            <a:xfrm>
              <a:off x="4034450" y="3766000"/>
              <a:ext cx="122125" cy="122125"/>
            </a:xfrm>
            <a:custGeom>
              <a:avLst/>
              <a:gdLst/>
              <a:ahLst/>
              <a:cxnLst/>
              <a:rect l="l" t="t" r="r" b="b"/>
              <a:pathLst>
                <a:path w="4885" h="4885" extrusionOk="0">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9" name="Google Shape;10639;p81"/>
            <p:cNvSpPr/>
            <p:nvPr/>
          </p:nvSpPr>
          <p:spPr>
            <a:xfrm>
              <a:off x="3860400" y="3679375"/>
              <a:ext cx="260725" cy="173300"/>
            </a:xfrm>
            <a:custGeom>
              <a:avLst/>
              <a:gdLst/>
              <a:ahLst/>
              <a:cxnLst/>
              <a:rect l="l" t="t" r="r" b="b"/>
              <a:pathLst>
                <a:path w="10429" h="6932" extrusionOk="0">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0" name="Google Shape;10640;p81"/>
            <p:cNvSpPr/>
            <p:nvPr/>
          </p:nvSpPr>
          <p:spPr>
            <a:xfrm>
              <a:off x="3859600" y="3591950"/>
              <a:ext cx="261525" cy="70900"/>
            </a:xfrm>
            <a:custGeom>
              <a:avLst/>
              <a:gdLst/>
              <a:ahLst/>
              <a:cxnLst/>
              <a:rect l="l" t="t" r="r" b="b"/>
              <a:pathLst>
                <a:path w="10461" h="2836" extrusionOk="0">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41" name="Google Shape;10641;p81"/>
          <p:cNvGrpSpPr/>
          <p:nvPr/>
        </p:nvGrpSpPr>
        <p:grpSpPr>
          <a:xfrm>
            <a:off x="5318952" y="3807186"/>
            <a:ext cx="350079" cy="350079"/>
            <a:chOff x="3860400" y="3955025"/>
            <a:chExt cx="296175" cy="296175"/>
          </a:xfrm>
        </p:grpSpPr>
        <p:sp>
          <p:nvSpPr>
            <p:cNvPr id="10642" name="Google Shape;10642;p81"/>
            <p:cNvSpPr/>
            <p:nvPr/>
          </p:nvSpPr>
          <p:spPr>
            <a:xfrm>
              <a:off x="3973825" y="3955025"/>
              <a:ext cx="68525" cy="68550"/>
            </a:xfrm>
            <a:custGeom>
              <a:avLst/>
              <a:gdLst/>
              <a:ahLst/>
              <a:cxnLst/>
              <a:rect l="l" t="t" r="r" b="b"/>
              <a:pathLst>
                <a:path w="2741" h="2742" extrusionOk="0">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3" name="Google Shape;10643;p81"/>
            <p:cNvSpPr/>
            <p:nvPr/>
          </p:nvSpPr>
          <p:spPr>
            <a:xfrm>
              <a:off x="3947025" y="4021975"/>
              <a:ext cx="122125" cy="71700"/>
            </a:xfrm>
            <a:custGeom>
              <a:avLst/>
              <a:gdLst/>
              <a:ahLst/>
              <a:cxnLst/>
              <a:rect l="l" t="t" r="r" b="b"/>
              <a:pathLst>
                <a:path w="4885" h="2868" extrusionOk="0">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4" name="Google Shape;10644;p81"/>
            <p:cNvSpPr/>
            <p:nvPr/>
          </p:nvSpPr>
          <p:spPr>
            <a:xfrm>
              <a:off x="4086450" y="4145650"/>
              <a:ext cx="70125" cy="104775"/>
            </a:xfrm>
            <a:custGeom>
              <a:avLst/>
              <a:gdLst/>
              <a:ahLst/>
              <a:cxnLst/>
              <a:rect l="l" t="t" r="r" b="b"/>
              <a:pathLst>
                <a:path w="2805" h="4191" extrusionOk="0">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5" name="Google Shape;10645;p81"/>
            <p:cNvSpPr/>
            <p:nvPr/>
          </p:nvSpPr>
          <p:spPr>
            <a:xfrm>
              <a:off x="3860400" y="4180300"/>
              <a:ext cx="70125" cy="70125"/>
            </a:xfrm>
            <a:custGeom>
              <a:avLst/>
              <a:gdLst/>
              <a:ahLst/>
              <a:cxnLst/>
              <a:rect l="l" t="t" r="r" b="b"/>
              <a:pathLst>
                <a:path w="2805" h="2805" extrusionOk="0">
                  <a:moveTo>
                    <a:pt x="347" y="0"/>
                  </a:moveTo>
                  <a:cubicBezTo>
                    <a:pt x="158" y="0"/>
                    <a:pt x="0" y="189"/>
                    <a:pt x="0" y="347"/>
                  </a:cubicBezTo>
                  <a:lnTo>
                    <a:pt x="0" y="2458"/>
                  </a:lnTo>
                  <a:cubicBezTo>
                    <a:pt x="0" y="2678"/>
                    <a:pt x="158" y="2804"/>
                    <a:pt x="347" y="2804"/>
                  </a:cubicBezTo>
                  <a:lnTo>
                    <a:pt x="2804" y="2804"/>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6" name="Google Shape;10646;p81"/>
            <p:cNvSpPr/>
            <p:nvPr/>
          </p:nvSpPr>
          <p:spPr>
            <a:xfrm>
              <a:off x="3947025" y="4111775"/>
              <a:ext cx="122125" cy="139425"/>
            </a:xfrm>
            <a:custGeom>
              <a:avLst/>
              <a:gdLst/>
              <a:ahLst/>
              <a:cxnLst/>
              <a:rect l="l" t="t" r="r" b="b"/>
              <a:pathLst>
                <a:path w="4885" h="5577" extrusionOk="0">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47" name="Google Shape;10647;p81"/>
          <p:cNvGrpSpPr/>
          <p:nvPr/>
        </p:nvGrpSpPr>
        <p:grpSpPr>
          <a:xfrm>
            <a:off x="7534167" y="2883584"/>
            <a:ext cx="355664" cy="349133"/>
            <a:chOff x="5716825" y="3235950"/>
            <a:chExt cx="300900" cy="295375"/>
          </a:xfrm>
        </p:grpSpPr>
        <p:sp>
          <p:nvSpPr>
            <p:cNvPr id="10648" name="Google Shape;10648;p81"/>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9" name="Google Shape;10649;p81"/>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0" name="Google Shape;10650;p81"/>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1" name="Google Shape;10651;p81"/>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52" name="Google Shape;10652;p81"/>
          <p:cNvGrpSpPr/>
          <p:nvPr/>
        </p:nvGrpSpPr>
        <p:grpSpPr>
          <a:xfrm>
            <a:off x="7547199" y="3342272"/>
            <a:ext cx="329601" cy="327739"/>
            <a:chOff x="5727850" y="3609275"/>
            <a:chExt cx="278850" cy="277275"/>
          </a:xfrm>
        </p:grpSpPr>
        <p:sp>
          <p:nvSpPr>
            <p:cNvPr id="10653" name="Google Shape;10653;p81"/>
            <p:cNvSpPr/>
            <p:nvPr/>
          </p:nvSpPr>
          <p:spPr>
            <a:xfrm>
              <a:off x="5884600" y="3765225"/>
              <a:ext cx="122100" cy="121325"/>
            </a:xfrm>
            <a:custGeom>
              <a:avLst/>
              <a:gdLst/>
              <a:ahLst/>
              <a:cxnLst/>
              <a:rect l="l" t="t" r="r" b="b"/>
              <a:pathLst>
                <a:path w="4884" h="4853" extrusionOk="0">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4" name="Google Shape;10654;p81"/>
            <p:cNvSpPr/>
            <p:nvPr/>
          </p:nvSpPr>
          <p:spPr>
            <a:xfrm>
              <a:off x="5727850" y="3669125"/>
              <a:ext cx="35475" cy="216625"/>
            </a:xfrm>
            <a:custGeom>
              <a:avLst/>
              <a:gdLst/>
              <a:ahLst/>
              <a:cxnLst/>
              <a:rect l="l" t="t" r="r" b="b"/>
              <a:pathLst>
                <a:path w="1419" h="8665" extrusionOk="0">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5" name="Google Shape;10655;p81"/>
            <p:cNvSpPr/>
            <p:nvPr/>
          </p:nvSpPr>
          <p:spPr>
            <a:xfrm>
              <a:off x="5779825" y="3677800"/>
              <a:ext cx="174900" cy="207950"/>
            </a:xfrm>
            <a:custGeom>
              <a:avLst/>
              <a:gdLst/>
              <a:ahLst/>
              <a:cxnLst/>
              <a:rect l="l" t="t" r="r" b="b"/>
              <a:pathLst>
                <a:path w="6996" h="8318" extrusionOk="0">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6" name="Google Shape;10656;p81"/>
            <p:cNvSpPr/>
            <p:nvPr/>
          </p:nvSpPr>
          <p:spPr>
            <a:xfrm>
              <a:off x="5815275" y="3781750"/>
              <a:ext cx="66200" cy="17350"/>
            </a:xfrm>
            <a:custGeom>
              <a:avLst/>
              <a:gdLst/>
              <a:ahLst/>
              <a:cxnLst/>
              <a:rect l="l" t="t" r="r" b="b"/>
              <a:pathLst>
                <a:path w="2648" h="694" extrusionOk="0">
                  <a:moveTo>
                    <a:pt x="1" y="1"/>
                  </a:moveTo>
                  <a:lnTo>
                    <a:pt x="1" y="694"/>
                  </a:lnTo>
                  <a:lnTo>
                    <a:pt x="2301" y="694"/>
                  </a:lnTo>
                  <a:cubicBezTo>
                    <a:pt x="2364" y="473"/>
                    <a:pt x="2490" y="221"/>
                    <a:pt x="2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7" name="Google Shape;10657;p81"/>
            <p:cNvSpPr/>
            <p:nvPr/>
          </p:nvSpPr>
          <p:spPr>
            <a:xfrm>
              <a:off x="5727850" y="3609275"/>
              <a:ext cx="226075" cy="51225"/>
            </a:xfrm>
            <a:custGeom>
              <a:avLst/>
              <a:gdLst/>
              <a:ahLst/>
              <a:cxnLst/>
              <a:rect l="l" t="t" r="r" b="b"/>
              <a:pathLst>
                <a:path w="9043" h="2049" extrusionOk="0">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58" name="Google Shape;10658;p81"/>
          <p:cNvGrpSpPr/>
          <p:nvPr/>
        </p:nvGrpSpPr>
        <p:grpSpPr>
          <a:xfrm>
            <a:off x="7558383" y="3807659"/>
            <a:ext cx="307231" cy="349133"/>
            <a:chOff x="5736525" y="3963700"/>
            <a:chExt cx="259925" cy="295375"/>
          </a:xfrm>
        </p:grpSpPr>
        <p:sp>
          <p:nvSpPr>
            <p:cNvPr id="10659" name="Google Shape;10659;p81"/>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0" name="Google Shape;10660;p81"/>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1" name="Google Shape;10661;p81"/>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2" name="Google Shape;10662;p81"/>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3" name="Google Shape;10663;p81"/>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4" name="Google Shape;10664;p81"/>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5" name="Google Shape;10665;p81"/>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66" name="Google Shape;10666;p81"/>
          <p:cNvGrpSpPr/>
          <p:nvPr/>
        </p:nvGrpSpPr>
        <p:grpSpPr>
          <a:xfrm>
            <a:off x="6649963" y="4256985"/>
            <a:ext cx="351024" cy="350079"/>
            <a:chOff x="6553275" y="3604550"/>
            <a:chExt cx="296975" cy="296175"/>
          </a:xfrm>
        </p:grpSpPr>
        <p:sp>
          <p:nvSpPr>
            <p:cNvPr id="10667" name="Google Shape;10667;p81"/>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8" name="Google Shape;10668;p81"/>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9" name="Google Shape;10669;p81"/>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0" name="Google Shape;10670;p81"/>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1" name="Google Shape;10671;p81"/>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2" name="Google Shape;10672;p81"/>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618"/>
        <p:cNvGrpSpPr/>
        <p:nvPr/>
      </p:nvGrpSpPr>
      <p:grpSpPr>
        <a:xfrm>
          <a:off x="0" y="0"/>
          <a:ext cx="0" cy="0"/>
          <a:chOff x="0" y="0"/>
          <a:chExt cx="0" cy="0"/>
        </a:xfrm>
      </p:grpSpPr>
      <p:sp>
        <p:nvSpPr>
          <p:cNvPr id="4633" name="Google Shape;4633;p59"/>
          <p:cNvSpPr txBox="1">
            <a:spLocks noGrp="1"/>
          </p:cNvSpPr>
          <p:nvPr>
            <p:ph type="title"/>
          </p:nvPr>
        </p:nvSpPr>
        <p:spPr>
          <a:xfrm>
            <a:off x="828675" y="537500"/>
            <a:ext cx="7599300" cy="240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dirty="0"/>
              <a:t>INTRODUCTION</a:t>
            </a:r>
            <a:endParaRPr dirty="0"/>
          </a:p>
        </p:txBody>
      </p:sp>
      <p:pic>
        <p:nvPicPr>
          <p:cNvPr id="1026" name="Picture 2" descr="Indonesia's raging forest fires, explained - National - The Jakarta Post">
            <a:extLst>
              <a:ext uri="{FF2B5EF4-FFF2-40B4-BE49-F238E27FC236}">
                <a16:creationId xmlns:a16="http://schemas.microsoft.com/office/drawing/2014/main" id="{FF4ECB22-4E9D-4889-9421-E912E720F9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9699" y="1337912"/>
            <a:ext cx="3010095" cy="2003081"/>
          </a:xfrm>
          <a:prstGeom prst="rect">
            <a:avLst/>
          </a:prstGeom>
          <a:noFill/>
          <a:extLst>
            <a:ext uri="{909E8E84-426E-40DD-AFC4-6F175D3DCCD1}">
              <a14:hiddenFill xmlns:a14="http://schemas.microsoft.com/office/drawing/2010/main">
                <a:solidFill>
                  <a:srgbClr val="FFFFFF"/>
                </a:solidFill>
              </a14:hiddenFill>
            </a:ext>
          </a:extLst>
        </p:spPr>
      </p:pic>
      <p:sp>
        <p:nvSpPr>
          <p:cNvPr id="2" name="Arrow: Right 1">
            <a:extLst>
              <a:ext uri="{FF2B5EF4-FFF2-40B4-BE49-F238E27FC236}">
                <a16:creationId xmlns:a16="http://schemas.microsoft.com/office/drawing/2014/main" id="{D734A41B-4F67-4B42-971E-D02978B04FEC}"/>
              </a:ext>
            </a:extLst>
          </p:cNvPr>
          <p:cNvSpPr/>
          <p:nvPr/>
        </p:nvSpPr>
        <p:spPr>
          <a:xfrm>
            <a:off x="3844031" y="2210540"/>
            <a:ext cx="568171" cy="3612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 name="TextBox 4">
            <a:extLst>
              <a:ext uri="{FF2B5EF4-FFF2-40B4-BE49-F238E27FC236}">
                <a16:creationId xmlns:a16="http://schemas.microsoft.com/office/drawing/2014/main" id="{2B3AB0D5-C820-493E-A24D-FB5AF48D301E}"/>
              </a:ext>
            </a:extLst>
          </p:cNvPr>
          <p:cNvSpPr txBox="1"/>
          <p:nvPr/>
        </p:nvSpPr>
        <p:spPr>
          <a:xfrm>
            <a:off x="581202" y="3500995"/>
            <a:ext cx="3029295" cy="400110"/>
          </a:xfrm>
          <a:prstGeom prst="rect">
            <a:avLst/>
          </a:prstGeom>
          <a:noFill/>
        </p:spPr>
        <p:txBody>
          <a:bodyPr wrap="square" rtlCol="0">
            <a:spAutoFit/>
          </a:bodyPr>
          <a:lstStyle/>
          <a:p>
            <a:pPr algn="ctr"/>
            <a:r>
              <a:rPr lang="en-SG" sz="2000" dirty="0">
                <a:latin typeface="Istok Web" panose="020B0604020202020204" charset="0"/>
              </a:rPr>
              <a:t>Indonesia’s Forest Fires</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0676"/>
        <p:cNvGrpSpPr/>
        <p:nvPr/>
      </p:nvGrpSpPr>
      <p:grpSpPr>
        <a:xfrm>
          <a:off x="0" y="0"/>
          <a:ext cx="0" cy="0"/>
          <a:chOff x="0" y="0"/>
          <a:chExt cx="0" cy="0"/>
        </a:xfrm>
      </p:grpSpPr>
      <p:sp>
        <p:nvSpPr>
          <p:cNvPr id="10677" name="Google Shape;10677;p82"/>
          <p:cNvSpPr txBox="1">
            <a:spLocks noGrp="1"/>
          </p:cNvSpPr>
          <p:nvPr>
            <p:ph type="title" idx="4294967295"/>
          </p:nvPr>
        </p:nvSpPr>
        <p:spPr>
          <a:xfrm>
            <a:off x="849675"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chemeClr val="lt1"/>
                </a:solidFill>
                <a:latin typeface="Arial"/>
                <a:ea typeface="Arial"/>
                <a:cs typeface="Arial"/>
                <a:sym typeface="Arial"/>
              </a:rPr>
              <a:t>Help &amp; Support </a:t>
            </a:r>
            <a:r>
              <a:rPr lang="en">
                <a:latin typeface="Arial"/>
                <a:ea typeface="Arial"/>
                <a:cs typeface="Arial"/>
                <a:sym typeface="Arial"/>
              </a:rPr>
              <a:t>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10678" name="Google Shape;10678;p82"/>
          <p:cNvSpPr txBox="1">
            <a:spLocks noGrp="1"/>
          </p:cNvSpPr>
          <p:nvPr>
            <p:ph type="title" idx="4294967295"/>
          </p:nvPr>
        </p:nvSpPr>
        <p:spPr>
          <a:xfrm>
            <a:off x="4858400"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Avatar Icons</a:t>
            </a:r>
            <a:endParaRPr>
              <a:solidFill>
                <a:srgbClr val="FFFFFF"/>
              </a:solidFill>
              <a:latin typeface="Arial"/>
              <a:ea typeface="Arial"/>
              <a:cs typeface="Arial"/>
              <a:sym typeface="Arial"/>
            </a:endParaRPr>
          </a:p>
        </p:txBody>
      </p:sp>
      <p:grpSp>
        <p:nvGrpSpPr>
          <p:cNvPr id="10679" name="Google Shape;10679;p82"/>
          <p:cNvGrpSpPr/>
          <p:nvPr/>
        </p:nvGrpSpPr>
        <p:grpSpPr>
          <a:xfrm>
            <a:off x="877057" y="1532946"/>
            <a:ext cx="294401" cy="353645"/>
            <a:chOff x="-35814600" y="3202075"/>
            <a:chExt cx="242625" cy="291450"/>
          </a:xfrm>
        </p:grpSpPr>
        <p:sp>
          <p:nvSpPr>
            <p:cNvPr id="10680" name="Google Shape;10680;p82"/>
            <p:cNvSpPr/>
            <p:nvPr/>
          </p:nvSpPr>
          <p:spPr>
            <a:xfrm>
              <a:off x="-35814600" y="3202075"/>
              <a:ext cx="51225" cy="202450"/>
            </a:xfrm>
            <a:custGeom>
              <a:avLst/>
              <a:gdLst/>
              <a:ahLst/>
              <a:cxnLst/>
              <a:rect l="l" t="t" r="r" b="b"/>
              <a:pathLst>
                <a:path w="2049" h="8098" extrusionOk="0">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1" name="Google Shape;10681;p82"/>
            <p:cNvSpPr/>
            <p:nvPr/>
          </p:nvSpPr>
          <p:spPr>
            <a:xfrm>
              <a:off x="-35814600" y="3407650"/>
              <a:ext cx="242625" cy="68550"/>
            </a:xfrm>
            <a:custGeom>
              <a:avLst/>
              <a:gdLst/>
              <a:ahLst/>
              <a:cxnLst/>
              <a:rect l="l" t="t" r="r" b="b"/>
              <a:pathLst>
                <a:path w="9705" h="2742" extrusionOk="0">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2" name="Google Shape;10682;p82"/>
            <p:cNvSpPr/>
            <p:nvPr/>
          </p:nvSpPr>
          <p:spPr>
            <a:xfrm>
              <a:off x="-35627125" y="3450950"/>
              <a:ext cx="55150" cy="25250"/>
            </a:xfrm>
            <a:custGeom>
              <a:avLst/>
              <a:gdLst/>
              <a:ahLst/>
              <a:cxnLst/>
              <a:rect l="l" t="t" r="r" b="b"/>
              <a:pathLst>
                <a:path w="2206" h="1010" extrusionOk="0">
                  <a:moveTo>
                    <a:pt x="0" y="1"/>
                  </a:moveTo>
                  <a:lnTo>
                    <a:pt x="0" y="1009"/>
                  </a:lnTo>
                  <a:lnTo>
                    <a:pt x="1670" y="1009"/>
                  </a:lnTo>
                  <a:cubicBezTo>
                    <a:pt x="1953" y="1009"/>
                    <a:pt x="2205" y="788"/>
                    <a:pt x="1953" y="505"/>
                  </a:cubicBezTo>
                  <a:cubicBezTo>
                    <a:pt x="1827" y="347"/>
                    <a:pt x="1764" y="190"/>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3" name="Google Shape;10683;p82"/>
            <p:cNvSpPr/>
            <p:nvPr/>
          </p:nvSpPr>
          <p:spPr>
            <a:xfrm>
              <a:off x="-35703525" y="3305250"/>
              <a:ext cx="84300" cy="34675"/>
            </a:xfrm>
            <a:custGeom>
              <a:avLst/>
              <a:gdLst/>
              <a:ahLst/>
              <a:cxnLst/>
              <a:rect l="l" t="t" r="r" b="b"/>
              <a:pathLst>
                <a:path w="3372" h="1387" extrusionOk="0">
                  <a:moveTo>
                    <a:pt x="1701" y="0"/>
                  </a:moveTo>
                  <a:cubicBezTo>
                    <a:pt x="882" y="0"/>
                    <a:pt x="221" y="599"/>
                    <a:pt x="0" y="1387"/>
                  </a:cubicBezTo>
                  <a:lnTo>
                    <a:pt x="3371" y="1387"/>
                  </a:lnTo>
                  <a:cubicBezTo>
                    <a:pt x="3214" y="599"/>
                    <a:pt x="2521"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4" name="Google Shape;10684;p82"/>
            <p:cNvSpPr/>
            <p:nvPr/>
          </p:nvSpPr>
          <p:spPr>
            <a:xfrm>
              <a:off x="-35677550" y="3254050"/>
              <a:ext cx="33100" cy="33100"/>
            </a:xfrm>
            <a:custGeom>
              <a:avLst/>
              <a:gdLst/>
              <a:ahLst/>
              <a:cxnLst/>
              <a:rect l="l" t="t" r="r" b="b"/>
              <a:pathLst>
                <a:path w="1324" h="1324" extrusionOk="0">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5" name="Google Shape;10685;p82"/>
            <p:cNvSpPr/>
            <p:nvPr/>
          </p:nvSpPr>
          <p:spPr>
            <a:xfrm>
              <a:off x="-35746850" y="3202075"/>
              <a:ext cx="171725" cy="189050"/>
            </a:xfrm>
            <a:custGeom>
              <a:avLst/>
              <a:gdLst/>
              <a:ahLst/>
              <a:cxnLst/>
              <a:rect l="l" t="t" r="r" b="b"/>
              <a:pathLst>
                <a:path w="6869" h="7562" extrusionOk="0">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6" name="Google Shape;10686;p82"/>
            <p:cNvSpPr/>
            <p:nvPr/>
          </p:nvSpPr>
          <p:spPr>
            <a:xfrm>
              <a:off x="-35677550" y="3450950"/>
              <a:ext cx="34675" cy="42575"/>
            </a:xfrm>
            <a:custGeom>
              <a:avLst/>
              <a:gdLst/>
              <a:ahLst/>
              <a:cxnLst/>
              <a:rect l="l" t="t" r="r" b="b"/>
              <a:pathLst>
                <a:path w="1387" h="1703" extrusionOk="0">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87" name="Google Shape;10687;p82"/>
          <p:cNvGrpSpPr/>
          <p:nvPr/>
        </p:nvGrpSpPr>
        <p:grpSpPr>
          <a:xfrm>
            <a:off x="847435" y="1973866"/>
            <a:ext cx="353645" cy="353888"/>
            <a:chOff x="-35839800" y="3561025"/>
            <a:chExt cx="291450" cy="291650"/>
          </a:xfrm>
        </p:grpSpPr>
        <p:sp>
          <p:nvSpPr>
            <p:cNvPr id="10688" name="Google Shape;10688;p82"/>
            <p:cNvSpPr/>
            <p:nvPr/>
          </p:nvSpPr>
          <p:spPr>
            <a:xfrm>
              <a:off x="-35772850" y="3612425"/>
              <a:ext cx="155200" cy="142575"/>
            </a:xfrm>
            <a:custGeom>
              <a:avLst/>
              <a:gdLst/>
              <a:ahLst/>
              <a:cxnLst/>
              <a:rect l="l" t="t" r="r" b="b"/>
              <a:pathLst>
                <a:path w="6208" h="5703" extrusionOk="0">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9" name="Google Shape;10689;p82"/>
            <p:cNvSpPr/>
            <p:nvPr/>
          </p:nvSpPr>
          <p:spPr>
            <a:xfrm>
              <a:off x="-35621625" y="3694325"/>
              <a:ext cx="73275" cy="143375"/>
            </a:xfrm>
            <a:custGeom>
              <a:avLst/>
              <a:gdLst/>
              <a:ahLst/>
              <a:cxnLst/>
              <a:rect l="l" t="t" r="r" b="b"/>
              <a:pathLst>
                <a:path w="2931" h="5735" extrusionOk="0">
                  <a:moveTo>
                    <a:pt x="2931" y="1"/>
                  </a:moveTo>
                  <a:lnTo>
                    <a:pt x="1" y="2899"/>
                  </a:lnTo>
                  <a:lnTo>
                    <a:pt x="2805" y="5735"/>
                  </a:lnTo>
                  <a:cubicBezTo>
                    <a:pt x="2868" y="5609"/>
                    <a:pt x="2931" y="5451"/>
                    <a:pt x="2931" y="5294"/>
                  </a:cubicBez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0" name="Google Shape;10690;p82"/>
            <p:cNvSpPr/>
            <p:nvPr/>
          </p:nvSpPr>
          <p:spPr>
            <a:xfrm>
              <a:off x="-35827200" y="3748675"/>
              <a:ext cx="263100" cy="104000"/>
            </a:xfrm>
            <a:custGeom>
              <a:avLst/>
              <a:gdLst/>
              <a:ahLst/>
              <a:cxnLst/>
              <a:rect l="l" t="t" r="r" b="b"/>
              <a:pathLst>
                <a:path w="10524" h="4160" extrusionOk="0">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1" name="Google Shape;10691;p82"/>
            <p:cNvSpPr/>
            <p:nvPr/>
          </p:nvSpPr>
          <p:spPr>
            <a:xfrm>
              <a:off x="-35831925" y="3635275"/>
              <a:ext cx="41775" cy="85075"/>
            </a:xfrm>
            <a:custGeom>
              <a:avLst/>
              <a:gdLst/>
              <a:ahLst/>
              <a:cxnLst/>
              <a:rect l="l" t="t" r="r" b="b"/>
              <a:pathLst>
                <a:path w="1671" h="3403" extrusionOk="0">
                  <a:moveTo>
                    <a:pt x="1671" y="0"/>
                  </a:moveTo>
                  <a:lnTo>
                    <a:pt x="1" y="1701"/>
                  </a:lnTo>
                  <a:lnTo>
                    <a:pt x="1671" y="3403"/>
                  </a:ln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2" name="Google Shape;10692;p82"/>
            <p:cNvSpPr/>
            <p:nvPr/>
          </p:nvSpPr>
          <p:spPr>
            <a:xfrm>
              <a:off x="-35601150" y="3635275"/>
              <a:ext cx="43350" cy="85075"/>
            </a:xfrm>
            <a:custGeom>
              <a:avLst/>
              <a:gdLst/>
              <a:ahLst/>
              <a:cxnLst/>
              <a:rect l="l" t="t" r="r" b="b"/>
              <a:pathLst>
                <a:path w="1734" h="3403" extrusionOk="0">
                  <a:moveTo>
                    <a:pt x="1" y="0"/>
                  </a:moveTo>
                  <a:lnTo>
                    <a:pt x="1" y="3403"/>
                  </a:lnTo>
                  <a:lnTo>
                    <a:pt x="1734" y="170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3" name="Google Shape;10693;p82"/>
            <p:cNvSpPr/>
            <p:nvPr/>
          </p:nvSpPr>
          <p:spPr>
            <a:xfrm>
              <a:off x="-35750000" y="3561025"/>
              <a:ext cx="111075" cy="35675"/>
            </a:xfrm>
            <a:custGeom>
              <a:avLst/>
              <a:gdLst/>
              <a:ahLst/>
              <a:cxnLst/>
              <a:rect l="l" t="t" r="r" b="b"/>
              <a:pathLst>
                <a:path w="4443" h="1427" extrusionOk="0">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4" name="Google Shape;10694;p82"/>
            <p:cNvSpPr/>
            <p:nvPr/>
          </p:nvSpPr>
          <p:spPr>
            <a:xfrm>
              <a:off x="-35839800" y="3694325"/>
              <a:ext cx="72500" cy="143375"/>
            </a:xfrm>
            <a:custGeom>
              <a:avLst/>
              <a:gdLst/>
              <a:ahLst/>
              <a:cxnLst/>
              <a:rect l="l" t="t" r="r" b="b"/>
              <a:pathLst>
                <a:path w="2900" h="5735" extrusionOk="0">
                  <a:moveTo>
                    <a:pt x="1" y="1"/>
                  </a:moveTo>
                  <a:lnTo>
                    <a:pt x="1" y="5294"/>
                  </a:lnTo>
                  <a:cubicBezTo>
                    <a:pt x="1" y="5451"/>
                    <a:pt x="32" y="5609"/>
                    <a:pt x="95" y="5735"/>
                  </a:cubicBezTo>
                  <a:lnTo>
                    <a:pt x="2899" y="289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695" name="Google Shape;10695;p82"/>
          <p:cNvSpPr/>
          <p:nvPr/>
        </p:nvSpPr>
        <p:spPr>
          <a:xfrm>
            <a:off x="845859" y="2409404"/>
            <a:ext cx="355557" cy="353645"/>
          </a:xfrm>
          <a:custGeom>
            <a:avLst/>
            <a:gdLst/>
            <a:ahLst/>
            <a:cxnLst/>
            <a:rect l="l" t="t" r="r" b="b"/>
            <a:pathLst>
              <a:path w="11721" h="11658" extrusionOk="0">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696" name="Google Shape;10696;p82"/>
          <p:cNvGrpSpPr/>
          <p:nvPr/>
        </p:nvGrpSpPr>
        <p:grpSpPr>
          <a:xfrm>
            <a:off x="3084980" y="1532946"/>
            <a:ext cx="353645" cy="353645"/>
            <a:chOff x="-34003850" y="3227275"/>
            <a:chExt cx="291450" cy="291450"/>
          </a:xfrm>
        </p:grpSpPr>
        <p:sp>
          <p:nvSpPr>
            <p:cNvPr id="10697" name="Google Shape;10697;p82"/>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8" name="Google Shape;10698;p82"/>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9" name="Google Shape;10699;p82"/>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0" name="Google Shape;10700;p82"/>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1" name="Google Shape;10701;p82"/>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02" name="Google Shape;10702;p82"/>
          <p:cNvGrpSpPr/>
          <p:nvPr/>
        </p:nvGrpSpPr>
        <p:grpSpPr>
          <a:xfrm>
            <a:off x="3084510" y="1973638"/>
            <a:ext cx="354586" cy="354343"/>
            <a:chOff x="-34004625" y="3585850"/>
            <a:chExt cx="292225" cy="292025"/>
          </a:xfrm>
        </p:grpSpPr>
        <p:sp>
          <p:nvSpPr>
            <p:cNvPr id="10703" name="Google Shape;10703;p82"/>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4" name="Google Shape;10704;p82"/>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5" name="Google Shape;10705;p82"/>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6" name="Google Shape;10706;p82"/>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7" name="Google Shape;10707;p82"/>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08" name="Google Shape;10708;p82"/>
          <p:cNvGrpSpPr/>
          <p:nvPr/>
        </p:nvGrpSpPr>
        <p:grpSpPr>
          <a:xfrm>
            <a:off x="3084025" y="2408839"/>
            <a:ext cx="355557" cy="354616"/>
            <a:chOff x="-34005425" y="3945575"/>
            <a:chExt cx="293025" cy="292250"/>
          </a:xfrm>
        </p:grpSpPr>
        <p:sp>
          <p:nvSpPr>
            <p:cNvPr id="10709" name="Google Shape;10709;p82"/>
            <p:cNvSpPr/>
            <p:nvPr/>
          </p:nvSpPr>
          <p:spPr>
            <a:xfrm>
              <a:off x="-33952650" y="3998350"/>
              <a:ext cx="186700" cy="186700"/>
            </a:xfrm>
            <a:custGeom>
              <a:avLst/>
              <a:gdLst/>
              <a:ahLst/>
              <a:cxnLst/>
              <a:rect l="l" t="t" r="r" b="b"/>
              <a:pathLst>
                <a:path w="7468" h="7468" extrusionOk="0">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0" name="Google Shape;10710;p82"/>
            <p:cNvSpPr/>
            <p:nvPr/>
          </p:nvSpPr>
          <p:spPr>
            <a:xfrm>
              <a:off x="-33944775" y="3945575"/>
              <a:ext cx="232375" cy="247350"/>
            </a:xfrm>
            <a:custGeom>
              <a:avLst/>
              <a:gdLst/>
              <a:ahLst/>
              <a:cxnLst/>
              <a:rect l="l" t="t" r="r" b="b"/>
              <a:pathLst>
                <a:path w="9295" h="9894" extrusionOk="0">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1" name="Google Shape;10711;p82"/>
            <p:cNvSpPr/>
            <p:nvPr/>
          </p:nvSpPr>
          <p:spPr>
            <a:xfrm>
              <a:off x="-34005425" y="3987325"/>
              <a:ext cx="237100" cy="250500"/>
            </a:xfrm>
            <a:custGeom>
              <a:avLst/>
              <a:gdLst/>
              <a:ahLst/>
              <a:cxnLst/>
              <a:rect l="l" t="t" r="r" b="b"/>
              <a:pathLst>
                <a:path w="9484" h="10020" extrusionOk="0">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12" name="Google Shape;10712;p82"/>
          <p:cNvGrpSpPr/>
          <p:nvPr/>
        </p:nvGrpSpPr>
        <p:grpSpPr>
          <a:xfrm>
            <a:off x="1731124" y="2882015"/>
            <a:ext cx="358408" cy="355557"/>
            <a:chOff x="-32174975" y="3192625"/>
            <a:chExt cx="295375" cy="293025"/>
          </a:xfrm>
        </p:grpSpPr>
        <p:sp>
          <p:nvSpPr>
            <p:cNvPr id="10713" name="Google Shape;10713;p82"/>
            <p:cNvSpPr/>
            <p:nvPr/>
          </p:nvSpPr>
          <p:spPr>
            <a:xfrm>
              <a:off x="-32171050" y="3279250"/>
              <a:ext cx="291450" cy="153625"/>
            </a:xfrm>
            <a:custGeom>
              <a:avLst/>
              <a:gdLst/>
              <a:ahLst/>
              <a:cxnLst/>
              <a:rect l="l" t="t" r="r" b="b"/>
              <a:pathLst>
                <a:path w="11658" h="6145" extrusionOk="0">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4" name="Google Shape;10714;p82"/>
            <p:cNvSpPr/>
            <p:nvPr/>
          </p:nvSpPr>
          <p:spPr>
            <a:xfrm>
              <a:off x="-32067075" y="3313925"/>
              <a:ext cx="84300" cy="85075"/>
            </a:xfrm>
            <a:custGeom>
              <a:avLst/>
              <a:gdLst/>
              <a:ahLst/>
              <a:cxnLst/>
              <a:rect l="l" t="t" r="r" b="b"/>
              <a:pathLst>
                <a:path w="3372" h="3403" extrusionOk="0">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5" name="Google Shape;10715;p82"/>
            <p:cNvSpPr/>
            <p:nvPr/>
          </p:nvSpPr>
          <p:spPr>
            <a:xfrm>
              <a:off x="-32171050" y="3450950"/>
              <a:ext cx="291450" cy="34700"/>
            </a:xfrm>
            <a:custGeom>
              <a:avLst/>
              <a:gdLst/>
              <a:ahLst/>
              <a:cxnLst/>
              <a:rect l="l" t="t" r="r" b="b"/>
              <a:pathLst>
                <a:path w="11658" h="1388" extrusionOk="0">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6" name="Google Shape;10716;p82"/>
            <p:cNvSpPr/>
            <p:nvPr/>
          </p:nvSpPr>
          <p:spPr>
            <a:xfrm>
              <a:off x="-32174975" y="3192625"/>
              <a:ext cx="295375" cy="70125"/>
            </a:xfrm>
            <a:custGeom>
              <a:avLst/>
              <a:gdLst/>
              <a:ahLst/>
              <a:cxnLst/>
              <a:rect l="l" t="t" r="r" b="b"/>
              <a:pathLst>
                <a:path w="11815" h="2805" extrusionOk="0">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717" name="Google Shape;10717;p82"/>
          <p:cNvSpPr/>
          <p:nvPr/>
        </p:nvSpPr>
        <p:spPr>
          <a:xfrm>
            <a:off x="1728170" y="3353079"/>
            <a:ext cx="363201" cy="354859"/>
          </a:xfrm>
          <a:custGeom>
            <a:avLst/>
            <a:gdLst/>
            <a:ahLst/>
            <a:cxnLst/>
            <a:rect l="l" t="t" r="r" b="b"/>
            <a:pathLst>
              <a:path w="11973" h="11698" extrusionOk="0">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8" name="Google Shape;10718;p82"/>
          <p:cNvSpPr/>
          <p:nvPr/>
        </p:nvSpPr>
        <p:spPr>
          <a:xfrm>
            <a:off x="1732948" y="3818164"/>
            <a:ext cx="353645" cy="354586"/>
          </a:xfrm>
          <a:custGeom>
            <a:avLst/>
            <a:gdLst/>
            <a:ahLst/>
            <a:cxnLst/>
            <a:rect l="l" t="t" r="r" b="b"/>
            <a:pathLst>
              <a:path w="11658" h="11689" extrusionOk="0">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719" name="Google Shape;10719;p82"/>
          <p:cNvGrpSpPr/>
          <p:nvPr/>
        </p:nvGrpSpPr>
        <p:grpSpPr>
          <a:xfrm>
            <a:off x="3970274" y="2882970"/>
            <a:ext cx="354586" cy="353645"/>
            <a:chOff x="-30345325" y="3184750"/>
            <a:chExt cx="292225" cy="291450"/>
          </a:xfrm>
        </p:grpSpPr>
        <p:sp>
          <p:nvSpPr>
            <p:cNvPr id="10720" name="Google Shape;10720;p82"/>
            <p:cNvSpPr/>
            <p:nvPr/>
          </p:nvSpPr>
          <p:spPr>
            <a:xfrm>
              <a:off x="-30328000" y="3184750"/>
              <a:ext cx="258375" cy="120950"/>
            </a:xfrm>
            <a:custGeom>
              <a:avLst/>
              <a:gdLst/>
              <a:ahLst/>
              <a:cxnLst/>
              <a:rect l="l" t="t" r="r" b="b"/>
              <a:pathLst>
                <a:path w="10335" h="4838" extrusionOk="0">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1" name="Google Shape;10721;p82"/>
            <p:cNvSpPr/>
            <p:nvPr/>
          </p:nvSpPr>
          <p:spPr>
            <a:xfrm>
              <a:off x="-30310675" y="3322575"/>
              <a:ext cx="68550" cy="69350"/>
            </a:xfrm>
            <a:custGeom>
              <a:avLst/>
              <a:gdLst/>
              <a:ahLst/>
              <a:cxnLst/>
              <a:rect l="l" t="t" r="r" b="b"/>
              <a:pathLst>
                <a:path w="2742" h="2774" extrusionOk="0">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2" name="Google Shape;10722;p82"/>
            <p:cNvSpPr/>
            <p:nvPr/>
          </p:nvSpPr>
          <p:spPr>
            <a:xfrm>
              <a:off x="-30345325" y="3408425"/>
              <a:ext cx="137075" cy="67775"/>
            </a:xfrm>
            <a:custGeom>
              <a:avLst/>
              <a:gdLst/>
              <a:ahLst/>
              <a:cxnLst/>
              <a:rect l="l" t="t" r="r" b="b"/>
              <a:pathLst>
                <a:path w="5483" h="2711" extrusionOk="0">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3" name="Google Shape;10723;p82"/>
            <p:cNvSpPr/>
            <p:nvPr/>
          </p:nvSpPr>
          <p:spPr>
            <a:xfrm>
              <a:off x="-30156300" y="3322575"/>
              <a:ext cx="68550" cy="69350"/>
            </a:xfrm>
            <a:custGeom>
              <a:avLst/>
              <a:gdLst/>
              <a:ahLst/>
              <a:cxnLst/>
              <a:rect l="l" t="t" r="r" b="b"/>
              <a:pathLst>
                <a:path w="2742" h="2774" extrusionOk="0">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4" name="Google Shape;10724;p82"/>
            <p:cNvSpPr/>
            <p:nvPr/>
          </p:nvSpPr>
          <p:spPr>
            <a:xfrm>
              <a:off x="-30190950" y="3408425"/>
              <a:ext cx="137850" cy="67775"/>
            </a:xfrm>
            <a:custGeom>
              <a:avLst/>
              <a:gdLst/>
              <a:ahLst/>
              <a:cxnLst/>
              <a:rect l="l" t="t" r="r" b="b"/>
              <a:pathLst>
                <a:path w="5514" h="2711" extrusionOk="0">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25" name="Google Shape;10725;p82"/>
          <p:cNvGrpSpPr/>
          <p:nvPr/>
        </p:nvGrpSpPr>
        <p:grpSpPr>
          <a:xfrm>
            <a:off x="1295026" y="1532946"/>
            <a:ext cx="353645" cy="353645"/>
            <a:chOff x="-35481425" y="3202075"/>
            <a:chExt cx="291450" cy="291450"/>
          </a:xfrm>
        </p:grpSpPr>
        <p:sp>
          <p:nvSpPr>
            <p:cNvPr id="10726" name="Google Shape;10726;p82"/>
            <p:cNvSpPr/>
            <p:nvPr/>
          </p:nvSpPr>
          <p:spPr>
            <a:xfrm>
              <a:off x="-35414475" y="3304600"/>
              <a:ext cx="154400" cy="85975"/>
            </a:xfrm>
            <a:custGeom>
              <a:avLst/>
              <a:gdLst/>
              <a:ahLst/>
              <a:cxnLst/>
              <a:rect l="l" t="t" r="r" b="b"/>
              <a:pathLst>
                <a:path w="6176" h="3439" extrusionOk="0">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7" name="Google Shape;10727;p82"/>
            <p:cNvSpPr/>
            <p:nvPr/>
          </p:nvSpPr>
          <p:spPr>
            <a:xfrm>
              <a:off x="-35413700" y="3202075"/>
              <a:ext cx="34700" cy="103200"/>
            </a:xfrm>
            <a:custGeom>
              <a:avLst/>
              <a:gdLst/>
              <a:ahLst/>
              <a:cxnLst/>
              <a:rect l="l" t="t" r="r" b="b"/>
              <a:pathLst>
                <a:path w="1388" h="4128" extrusionOk="0">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8" name="Google Shape;10728;p82"/>
            <p:cNvSpPr/>
            <p:nvPr/>
          </p:nvSpPr>
          <p:spPr>
            <a:xfrm>
              <a:off x="-35413700" y="3389525"/>
              <a:ext cx="34700" cy="103250"/>
            </a:xfrm>
            <a:custGeom>
              <a:avLst/>
              <a:gdLst/>
              <a:ahLst/>
              <a:cxnLst/>
              <a:rect l="l" t="t" r="r" b="b"/>
              <a:pathLst>
                <a:path w="1388" h="4130" extrusionOk="0">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9" name="Google Shape;10729;p82"/>
            <p:cNvSpPr/>
            <p:nvPr/>
          </p:nvSpPr>
          <p:spPr>
            <a:xfrm>
              <a:off x="-35292400" y="3202075"/>
              <a:ext cx="33900" cy="103200"/>
            </a:xfrm>
            <a:custGeom>
              <a:avLst/>
              <a:gdLst/>
              <a:ahLst/>
              <a:cxnLst/>
              <a:rect l="l" t="t" r="r" b="b"/>
              <a:pathLst>
                <a:path w="1356" h="4128" extrusionOk="0">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0" name="Google Shape;10730;p82"/>
            <p:cNvSpPr/>
            <p:nvPr/>
          </p:nvSpPr>
          <p:spPr>
            <a:xfrm>
              <a:off x="-35241200" y="3202850"/>
              <a:ext cx="51225" cy="290675"/>
            </a:xfrm>
            <a:custGeom>
              <a:avLst/>
              <a:gdLst/>
              <a:ahLst/>
              <a:cxnLst/>
              <a:rect l="l" t="t" r="r" b="b"/>
              <a:pathLst>
                <a:path w="2049" h="11627" extrusionOk="0">
                  <a:moveTo>
                    <a:pt x="1" y="1"/>
                  </a:moveTo>
                  <a:lnTo>
                    <a:pt x="1" y="11626"/>
                  </a:lnTo>
                  <a:cubicBezTo>
                    <a:pt x="1135" y="11469"/>
                    <a:pt x="2048" y="10460"/>
                    <a:pt x="2048" y="9263"/>
                  </a:cubicBezTo>
                  <a:lnTo>
                    <a:pt x="2048" y="2395"/>
                  </a:lnTo>
                  <a:cubicBezTo>
                    <a:pt x="2048" y="1167"/>
                    <a:pt x="1135"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1" name="Google Shape;10731;p82"/>
            <p:cNvSpPr/>
            <p:nvPr/>
          </p:nvSpPr>
          <p:spPr>
            <a:xfrm>
              <a:off x="-35292400" y="3389525"/>
              <a:ext cx="33900" cy="104000"/>
            </a:xfrm>
            <a:custGeom>
              <a:avLst/>
              <a:gdLst/>
              <a:ahLst/>
              <a:cxnLst/>
              <a:rect l="l" t="t" r="r" b="b"/>
              <a:pathLst>
                <a:path w="1356" h="4160" extrusionOk="0">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2" name="Google Shape;10732;p82"/>
            <p:cNvSpPr/>
            <p:nvPr/>
          </p:nvSpPr>
          <p:spPr>
            <a:xfrm>
              <a:off x="-35481425" y="3202075"/>
              <a:ext cx="51225" cy="289875"/>
            </a:xfrm>
            <a:custGeom>
              <a:avLst/>
              <a:gdLst/>
              <a:ahLst/>
              <a:cxnLst/>
              <a:rect l="l" t="t" r="r" b="b"/>
              <a:pathLst>
                <a:path w="2049" h="11595" extrusionOk="0">
                  <a:moveTo>
                    <a:pt x="2048" y="0"/>
                  </a:moveTo>
                  <a:cubicBezTo>
                    <a:pt x="883" y="158"/>
                    <a:pt x="1" y="1166"/>
                    <a:pt x="1" y="2363"/>
                  </a:cubicBezTo>
                  <a:lnTo>
                    <a:pt x="1" y="9200"/>
                  </a:lnTo>
                  <a:cubicBezTo>
                    <a:pt x="1" y="10460"/>
                    <a:pt x="851" y="11437"/>
                    <a:pt x="2048" y="11594"/>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33" name="Google Shape;10733;p82"/>
          <p:cNvGrpSpPr/>
          <p:nvPr/>
        </p:nvGrpSpPr>
        <p:grpSpPr>
          <a:xfrm>
            <a:off x="1294556" y="1974472"/>
            <a:ext cx="354586" cy="352675"/>
            <a:chOff x="-35482200" y="3561225"/>
            <a:chExt cx="292225" cy="290650"/>
          </a:xfrm>
        </p:grpSpPr>
        <p:sp>
          <p:nvSpPr>
            <p:cNvPr id="10734" name="Google Shape;10734;p82"/>
            <p:cNvSpPr/>
            <p:nvPr/>
          </p:nvSpPr>
          <p:spPr>
            <a:xfrm>
              <a:off x="-35482200" y="3749475"/>
              <a:ext cx="292225" cy="102400"/>
            </a:xfrm>
            <a:custGeom>
              <a:avLst/>
              <a:gdLst/>
              <a:ahLst/>
              <a:cxnLst/>
              <a:rect l="l" t="t" r="r" b="b"/>
              <a:pathLst>
                <a:path w="11689" h="4096" extrusionOk="0">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5" name="Google Shape;10735;p82"/>
            <p:cNvSpPr/>
            <p:nvPr/>
          </p:nvSpPr>
          <p:spPr>
            <a:xfrm>
              <a:off x="-35371150" y="3561225"/>
              <a:ext cx="68550" cy="68550"/>
            </a:xfrm>
            <a:custGeom>
              <a:avLst/>
              <a:gdLst/>
              <a:ahLst/>
              <a:cxnLst/>
              <a:rect l="l" t="t" r="r" b="b"/>
              <a:pathLst>
                <a:path w="2742" h="2742" extrusionOk="0">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6" name="Google Shape;10736;p82"/>
            <p:cNvSpPr/>
            <p:nvPr/>
          </p:nvSpPr>
          <p:spPr>
            <a:xfrm>
              <a:off x="-35405025" y="3647075"/>
              <a:ext cx="136275" cy="119750"/>
            </a:xfrm>
            <a:custGeom>
              <a:avLst/>
              <a:gdLst/>
              <a:ahLst/>
              <a:cxnLst/>
              <a:rect l="l" t="t" r="r" b="b"/>
              <a:pathLst>
                <a:path w="5451" h="4790" extrusionOk="0">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37" name="Google Shape;10737;p82"/>
          <p:cNvGrpSpPr/>
          <p:nvPr/>
        </p:nvGrpSpPr>
        <p:grpSpPr>
          <a:xfrm>
            <a:off x="1295026" y="2409340"/>
            <a:ext cx="353645" cy="353615"/>
            <a:chOff x="-35481425" y="3919600"/>
            <a:chExt cx="291450" cy="291425"/>
          </a:xfrm>
        </p:grpSpPr>
        <p:sp>
          <p:nvSpPr>
            <p:cNvPr id="10738" name="Google Shape;10738;p82"/>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9" name="Google Shape;10739;p82"/>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0" name="Google Shape;10740;p82"/>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1" name="Google Shape;10741;p82"/>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2" name="Google Shape;10742;p82"/>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3" name="Google Shape;10743;p82"/>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4" name="Google Shape;10744;p82"/>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5" name="Google Shape;10745;p82"/>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46" name="Google Shape;10746;p82"/>
          <p:cNvGrpSpPr/>
          <p:nvPr/>
        </p:nvGrpSpPr>
        <p:grpSpPr>
          <a:xfrm>
            <a:off x="3530661" y="1533431"/>
            <a:ext cx="357468" cy="352675"/>
            <a:chOff x="-33645475" y="3228075"/>
            <a:chExt cx="294600" cy="290650"/>
          </a:xfrm>
        </p:grpSpPr>
        <p:sp>
          <p:nvSpPr>
            <p:cNvPr id="10747" name="Google Shape;10747;p82"/>
            <p:cNvSpPr/>
            <p:nvPr/>
          </p:nvSpPr>
          <p:spPr>
            <a:xfrm>
              <a:off x="-33456450" y="3261925"/>
              <a:ext cx="84300" cy="85100"/>
            </a:xfrm>
            <a:custGeom>
              <a:avLst/>
              <a:gdLst/>
              <a:ahLst/>
              <a:cxnLst/>
              <a:rect l="l" t="t" r="r" b="b"/>
              <a:pathLst>
                <a:path w="3372" h="3404" extrusionOk="0">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8" name="Google Shape;10748;p82"/>
            <p:cNvSpPr/>
            <p:nvPr/>
          </p:nvSpPr>
          <p:spPr>
            <a:xfrm>
              <a:off x="-33575375" y="3433625"/>
              <a:ext cx="85075" cy="85100"/>
            </a:xfrm>
            <a:custGeom>
              <a:avLst/>
              <a:gdLst/>
              <a:ahLst/>
              <a:cxnLst/>
              <a:rect l="l" t="t" r="r" b="b"/>
              <a:pathLst>
                <a:path w="3403" h="3404" extrusionOk="0">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9" name="Google Shape;10749;p82"/>
            <p:cNvSpPr/>
            <p:nvPr/>
          </p:nvSpPr>
          <p:spPr>
            <a:xfrm>
              <a:off x="-33645475" y="3228075"/>
              <a:ext cx="206375" cy="153600"/>
            </a:xfrm>
            <a:custGeom>
              <a:avLst/>
              <a:gdLst/>
              <a:ahLst/>
              <a:cxnLst/>
              <a:rect l="l" t="t" r="r" b="b"/>
              <a:pathLst>
                <a:path w="8255" h="6144" extrusionOk="0">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0" name="Google Shape;10750;p82"/>
            <p:cNvSpPr/>
            <p:nvPr/>
          </p:nvSpPr>
          <p:spPr>
            <a:xfrm>
              <a:off x="-33593500" y="3279250"/>
              <a:ext cx="104775" cy="52275"/>
            </a:xfrm>
            <a:custGeom>
              <a:avLst/>
              <a:gdLst/>
              <a:ahLst/>
              <a:cxnLst/>
              <a:rect l="l" t="t" r="r" b="b"/>
              <a:pathLst>
                <a:path w="4191" h="2091" extrusionOk="0">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1" name="Google Shape;10751;p82"/>
            <p:cNvSpPr/>
            <p:nvPr/>
          </p:nvSpPr>
          <p:spPr>
            <a:xfrm>
              <a:off x="-33593500" y="3341475"/>
              <a:ext cx="104775" cy="74075"/>
            </a:xfrm>
            <a:custGeom>
              <a:avLst/>
              <a:gdLst/>
              <a:ahLst/>
              <a:cxnLst/>
              <a:rect l="l" t="t" r="r" b="b"/>
              <a:pathLst>
                <a:path w="4191" h="2963" extrusionOk="0">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2" name="Google Shape;10752;p82"/>
            <p:cNvSpPr/>
            <p:nvPr/>
          </p:nvSpPr>
          <p:spPr>
            <a:xfrm>
              <a:off x="-33455650" y="3381650"/>
              <a:ext cx="104775" cy="52250"/>
            </a:xfrm>
            <a:custGeom>
              <a:avLst/>
              <a:gdLst/>
              <a:ahLst/>
              <a:cxnLst/>
              <a:rect l="l" t="t" r="r" b="b"/>
              <a:pathLst>
                <a:path w="4191" h="2090" extrusionOk="0">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3" name="Google Shape;10753;p82"/>
            <p:cNvSpPr/>
            <p:nvPr/>
          </p:nvSpPr>
          <p:spPr>
            <a:xfrm>
              <a:off x="-33456450" y="3443875"/>
              <a:ext cx="102425" cy="74850"/>
            </a:xfrm>
            <a:custGeom>
              <a:avLst/>
              <a:gdLst/>
              <a:ahLst/>
              <a:cxnLst/>
              <a:rect l="l" t="t" r="r" b="b"/>
              <a:pathLst>
                <a:path w="4097" h="2994" extrusionOk="0">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54" name="Google Shape;10754;p82"/>
          <p:cNvGrpSpPr/>
          <p:nvPr/>
        </p:nvGrpSpPr>
        <p:grpSpPr>
          <a:xfrm>
            <a:off x="3531631" y="1973516"/>
            <a:ext cx="355526" cy="354586"/>
            <a:chOff x="-33646250" y="3586425"/>
            <a:chExt cx="293000" cy="292225"/>
          </a:xfrm>
        </p:grpSpPr>
        <p:sp>
          <p:nvSpPr>
            <p:cNvPr id="10755" name="Google Shape;10755;p82"/>
            <p:cNvSpPr/>
            <p:nvPr/>
          </p:nvSpPr>
          <p:spPr>
            <a:xfrm>
              <a:off x="-33646250" y="3739225"/>
              <a:ext cx="141775" cy="139425"/>
            </a:xfrm>
            <a:custGeom>
              <a:avLst/>
              <a:gdLst/>
              <a:ahLst/>
              <a:cxnLst/>
              <a:rect l="l" t="t" r="r" b="b"/>
              <a:pathLst>
                <a:path w="5671" h="5577" extrusionOk="0">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6" name="Google Shape;10756;p82"/>
            <p:cNvSpPr/>
            <p:nvPr/>
          </p:nvSpPr>
          <p:spPr>
            <a:xfrm>
              <a:off x="-33541500" y="3586425"/>
              <a:ext cx="188250" cy="187475"/>
            </a:xfrm>
            <a:custGeom>
              <a:avLst/>
              <a:gdLst/>
              <a:ahLst/>
              <a:cxnLst/>
              <a:rect l="l" t="t" r="r" b="b"/>
              <a:pathLst>
                <a:path w="7530" h="7499" extrusionOk="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57" name="Google Shape;10757;p82"/>
          <p:cNvGrpSpPr/>
          <p:nvPr/>
        </p:nvGrpSpPr>
        <p:grpSpPr>
          <a:xfrm>
            <a:off x="3532101" y="2408369"/>
            <a:ext cx="354586" cy="355557"/>
            <a:chOff x="-33645475" y="3944800"/>
            <a:chExt cx="292225" cy="293025"/>
          </a:xfrm>
        </p:grpSpPr>
        <p:sp>
          <p:nvSpPr>
            <p:cNvPr id="10758" name="Google Shape;10758;p82"/>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9" name="Google Shape;10759;p82"/>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0" name="Google Shape;10760;p82"/>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1" name="Google Shape;10761;p82"/>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2" name="Google Shape;10762;p82"/>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3" name="Google Shape;10763;p82"/>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4" name="Google Shape;10764;p82"/>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5" name="Google Shape;10765;p82"/>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6" name="Google Shape;10766;p82"/>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7" name="Google Shape;10767;p82"/>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68" name="Google Shape;10768;p82"/>
          <p:cNvGrpSpPr/>
          <p:nvPr/>
        </p:nvGrpSpPr>
        <p:grpSpPr>
          <a:xfrm>
            <a:off x="2185320" y="2882106"/>
            <a:ext cx="352675" cy="355375"/>
            <a:chOff x="-31809525" y="3192625"/>
            <a:chExt cx="290650" cy="292875"/>
          </a:xfrm>
        </p:grpSpPr>
        <p:sp>
          <p:nvSpPr>
            <p:cNvPr id="10769" name="Google Shape;10769;p82"/>
            <p:cNvSpPr/>
            <p:nvPr/>
          </p:nvSpPr>
          <p:spPr>
            <a:xfrm>
              <a:off x="-31767775" y="3192625"/>
              <a:ext cx="204800" cy="153600"/>
            </a:xfrm>
            <a:custGeom>
              <a:avLst/>
              <a:gdLst/>
              <a:ahLst/>
              <a:cxnLst/>
              <a:rect l="l" t="t" r="r" b="b"/>
              <a:pathLst>
                <a:path w="8192" h="6144" extrusionOk="0">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0" name="Google Shape;10770;p82"/>
            <p:cNvSpPr/>
            <p:nvPr/>
          </p:nvSpPr>
          <p:spPr>
            <a:xfrm>
              <a:off x="-31715000" y="3244600"/>
              <a:ext cx="101625" cy="52450"/>
            </a:xfrm>
            <a:custGeom>
              <a:avLst/>
              <a:gdLst/>
              <a:ahLst/>
              <a:cxnLst/>
              <a:rect l="l" t="t" r="r" b="b"/>
              <a:pathLst>
                <a:path w="4065" h="2098" extrusionOk="0">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1" name="Google Shape;10771;p82"/>
            <p:cNvSpPr/>
            <p:nvPr/>
          </p:nvSpPr>
          <p:spPr>
            <a:xfrm>
              <a:off x="-31716575" y="3308400"/>
              <a:ext cx="102400" cy="73275"/>
            </a:xfrm>
            <a:custGeom>
              <a:avLst/>
              <a:gdLst/>
              <a:ahLst/>
              <a:cxnLst/>
              <a:rect l="l" t="t" r="r" b="b"/>
              <a:pathLst>
                <a:path w="4096" h="2931" extrusionOk="0">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2" name="Google Shape;10772;p82"/>
            <p:cNvSpPr/>
            <p:nvPr/>
          </p:nvSpPr>
          <p:spPr>
            <a:xfrm>
              <a:off x="-31809525" y="3386375"/>
              <a:ext cx="290650" cy="99125"/>
            </a:xfrm>
            <a:custGeom>
              <a:avLst/>
              <a:gdLst/>
              <a:ahLst/>
              <a:cxnLst/>
              <a:rect l="l" t="t" r="r" b="b"/>
              <a:pathLst>
                <a:path w="11626" h="3965" extrusionOk="0">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73" name="Google Shape;10773;p82"/>
          <p:cNvGrpSpPr/>
          <p:nvPr/>
        </p:nvGrpSpPr>
        <p:grpSpPr>
          <a:xfrm>
            <a:off x="2184835" y="3352658"/>
            <a:ext cx="353645" cy="355557"/>
            <a:chOff x="-31811100" y="3550975"/>
            <a:chExt cx="291450" cy="293025"/>
          </a:xfrm>
        </p:grpSpPr>
        <p:sp>
          <p:nvSpPr>
            <p:cNvPr id="10774" name="Google Shape;10774;p82"/>
            <p:cNvSpPr/>
            <p:nvPr/>
          </p:nvSpPr>
          <p:spPr>
            <a:xfrm>
              <a:off x="-31554325" y="3595875"/>
              <a:ext cx="34675" cy="33900"/>
            </a:xfrm>
            <a:custGeom>
              <a:avLst/>
              <a:gdLst/>
              <a:ahLst/>
              <a:cxnLst/>
              <a:rect l="l" t="t" r="r" b="b"/>
              <a:pathLst>
                <a:path w="1387" h="1356" extrusionOk="0">
                  <a:moveTo>
                    <a:pt x="0" y="1"/>
                  </a:moveTo>
                  <a:lnTo>
                    <a:pt x="0" y="1355"/>
                  </a:lnTo>
                  <a:lnTo>
                    <a:pt x="662" y="1355"/>
                  </a:lnTo>
                  <a:cubicBezTo>
                    <a:pt x="1071" y="1355"/>
                    <a:pt x="1324" y="1040"/>
                    <a:pt x="1324" y="694"/>
                  </a:cubicBezTo>
                  <a:cubicBezTo>
                    <a:pt x="1387" y="316"/>
                    <a:pt x="107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5" name="Google Shape;10775;p82"/>
            <p:cNvSpPr/>
            <p:nvPr/>
          </p:nvSpPr>
          <p:spPr>
            <a:xfrm>
              <a:off x="-31659075" y="3628650"/>
              <a:ext cx="139425" cy="71650"/>
            </a:xfrm>
            <a:custGeom>
              <a:avLst/>
              <a:gdLst/>
              <a:ahLst/>
              <a:cxnLst/>
              <a:rect l="l" t="t" r="r" b="b"/>
              <a:pathLst>
                <a:path w="5577" h="2866" extrusionOk="0">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6" name="Google Shape;10776;p82"/>
            <p:cNvSpPr/>
            <p:nvPr/>
          </p:nvSpPr>
          <p:spPr>
            <a:xfrm>
              <a:off x="-31811100" y="3647075"/>
              <a:ext cx="33100" cy="33100"/>
            </a:xfrm>
            <a:custGeom>
              <a:avLst/>
              <a:gdLst/>
              <a:ahLst/>
              <a:cxnLst/>
              <a:rect l="l" t="t" r="r" b="b"/>
              <a:pathLst>
                <a:path w="1324" h="1324" extrusionOk="0">
                  <a:moveTo>
                    <a:pt x="662" y="1"/>
                  </a:moveTo>
                  <a:cubicBezTo>
                    <a:pt x="253" y="1"/>
                    <a:pt x="1" y="316"/>
                    <a:pt x="1" y="662"/>
                  </a:cubicBezTo>
                  <a:cubicBezTo>
                    <a:pt x="1" y="1040"/>
                    <a:pt x="316" y="1324"/>
                    <a:pt x="662" y="1324"/>
                  </a:cubicBezTo>
                  <a:lnTo>
                    <a:pt x="1324" y="1324"/>
                  </a:lnTo>
                  <a:lnTo>
                    <a:pt x="13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7" name="Google Shape;10777;p82"/>
            <p:cNvSpPr/>
            <p:nvPr/>
          </p:nvSpPr>
          <p:spPr>
            <a:xfrm>
              <a:off x="-31811100" y="3678325"/>
              <a:ext cx="138650" cy="72250"/>
            </a:xfrm>
            <a:custGeom>
              <a:avLst/>
              <a:gdLst/>
              <a:ahLst/>
              <a:cxnLst/>
              <a:rect l="l" t="t" r="r" b="b"/>
              <a:pathLst>
                <a:path w="5546" h="2890" extrusionOk="0">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8" name="Google Shape;10778;p82"/>
            <p:cNvSpPr/>
            <p:nvPr/>
          </p:nvSpPr>
          <p:spPr>
            <a:xfrm>
              <a:off x="-31759900" y="3791200"/>
              <a:ext cx="187475" cy="52800"/>
            </a:xfrm>
            <a:custGeom>
              <a:avLst/>
              <a:gdLst/>
              <a:ahLst/>
              <a:cxnLst/>
              <a:rect l="l" t="t" r="r" b="b"/>
              <a:pathLst>
                <a:path w="7499" h="2112" extrusionOk="0">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9" name="Google Shape;10779;p82"/>
            <p:cNvSpPr/>
            <p:nvPr/>
          </p:nvSpPr>
          <p:spPr>
            <a:xfrm>
              <a:off x="-31759900" y="3550975"/>
              <a:ext cx="187475" cy="35475"/>
            </a:xfrm>
            <a:custGeom>
              <a:avLst/>
              <a:gdLst/>
              <a:ahLst/>
              <a:cxnLst/>
              <a:rect l="l" t="t" r="r" b="b"/>
              <a:pathLst>
                <a:path w="7499" h="1419" extrusionOk="0">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0" name="Google Shape;10780;p82"/>
            <p:cNvSpPr/>
            <p:nvPr/>
          </p:nvSpPr>
          <p:spPr>
            <a:xfrm>
              <a:off x="-31759100" y="3602975"/>
              <a:ext cx="188250" cy="172500"/>
            </a:xfrm>
            <a:custGeom>
              <a:avLst/>
              <a:gdLst/>
              <a:ahLst/>
              <a:cxnLst/>
              <a:rect l="l" t="t" r="r" b="b"/>
              <a:pathLst>
                <a:path w="7530" h="6900" extrusionOk="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81" name="Google Shape;10781;p82"/>
          <p:cNvGrpSpPr/>
          <p:nvPr/>
        </p:nvGrpSpPr>
        <p:grpSpPr>
          <a:xfrm>
            <a:off x="2178631" y="3816962"/>
            <a:ext cx="366052" cy="356831"/>
            <a:chOff x="-31817400" y="3910025"/>
            <a:chExt cx="301675" cy="294075"/>
          </a:xfrm>
        </p:grpSpPr>
        <p:sp>
          <p:nvSpPr>
            <p:cNvPr id="10782" name="Google Shape;10782;p82"/>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3" name="Google Shape;10783;p82"/>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4" name="Google Shape;10784;p82"/>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85" name="Google Shape;10785;p82"/>
          <p:cNvGrpSpPr/>
          <p:nvPr/>
        </p:nvGrpSpPr>
        <p:grpSpPr>
          <a:xfrm>
            <a:off x="3970259" y="3353143"/>
            <a:ext cx="354616" cy="354586"/>
            <a:chOff x="-30354000" y="3569100"/>
            <a:chExt cx="292250" cy="292225"/>
          </a:xfrm>
        </p:grpSpPr>
        <p:sp>
          <p:nvSpPr>
            <p:cNvPr id="10786" name="Google Shape;10786;p82"/>
            <p:cNvSpPr/>
            <p:nvPr/>
          </p:nvSpPr>
          <p:spPr>
            <a:xfrm>
              <a:off x="-30354000" y="3604550"/>
              <a:ext cx="137875" cy="256000"/>
            </a:xfrm>
            <a:custGeom>
              <a:avLst/>
              <a:gdLst/>
              <a:ahLst/>
              <a:cxnLst/>
              <a:rect l="l" t="t" r="r" b="b"/>
              <a:pathLst>
                <a:path w="5515" h="10240" extrusionOk="0">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7" name="Google Shape;10787;p82"/>
            <p:cNvSpPr/>
            <p:nvPr/>
          </p:nvSpPr>
          <p:spPr>
            <a:xfrm>
              <a:off x="-30198825" y="3604550"/>
              <a:ext cx="137075" cy="256775"/>
            </a:xfrm>
            <a:custGeom>
              <a:avLst/>
              <a:gdLst/>
              <a:ahLst/>
              <a:cxnLst/>
              <a:rect l="l" t="t" r="r" b="b"/>
              <a:pathLst>
                <a:path w="5483" h="10271" extrusionOk="0">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8" name="Google Shape;10788;p82"/>
            <p:cNvSpPr/>
            <p:nvPr/>
          </p:nvSpPr>
          <p:spPr>
            <a:xfrm>
              <a:off x="-30139750" y="3636850"/>
              <a:ext cx="26000" cy="37825"/>
            </a:xfrm>
            <a:custGeom>
              <a:avLst/>
              <a:gdLst/>
              <a:ahLst/>
              <a:cxnLst/>
              <a:rect l="l" t="t" r="r" b="b"/>
              <a:pathLst>
                <a:path w="1040" h="1513" extrusionOk="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9" name="Google Shape;10789;p82"/>
            <p:cNvSpPr/>
            <p:nvPr/>
          </p:nvSpPr>
          <p:spPr>
            <a:xfrm>
              <a:off x="-30302800" y="3638950"/>
              <a:ext cx="25225" cy="36500"/>
            </a:xfrm>
            <a:custGeom>
              <a:avLst/>
              <a:gdLst/>
              <a:ahLst/>
              <a:cxnLst/>
              <a:rect l="l" t="t" r="r" b="b"/>
              <a:pathLst>
                <a:path w="1009" h="1460" extrusionOk="0">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0" name="Google Shape;10790;p82"/>
            <p:cNvSpPr/>
            <p:nvPr/>
          </p:nvSpPr>
          <p:spPr>
            <a:xfrm>
              <a:off x="-30242925" y="3569100"/>
              <a:ext cx="68525" cy="68550"/>
            </a:xfrm>
            <a:custGeom>
              <a:avLst/>
              <a:gdLst/>
              <a:ahLst/>
              <a:cxnLst/>
              <a:rect l="l" t="t" r="r" b="b"/>
              <a:pathLst>
                <a:path w="2741" h="2742" extrusionOk="0">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1" name="Google Shape;10791;p82"/>
            <p:cNvSpPr/>
            <p:nvPr/>
          </p:nvSpPr>
          <p:spPr>
            <a:xfrm>
              <a:off x="-30262625" y="3654950"/>
              <a:ext cx="107925" cy="68550"/>
            </a:xfrm>
            <a:custGeom>
              <a:avLst/>
              <a:gdLst/>
              <a:ahLst/>
              <a:cxnLst/>
              <a:rect l="l" t="t" r="r" b="b"/>
              <a:pathLst>
                <a:path w="4317" h="2742" extrusionOk="0">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92" name="Google Shape;10792;p82"/>
          <p:cNvGrpSpPr/>
          <p:nvPr/>
        </p:nvGrpSpPr>
        <p:grpSpPr>
          <a:xfrm>
            <a:off x="1748837" y="1532946"/>
            <a:ext cx="342148" cy="353645"/>
            <a:chOff x="-35118325" y="3202075"/>
            <a:chExt cx="281975" cy="291450"/>
          </a:xfrm>
        </p:grpSpPr>
        <p:sp>
          <p:nvSpPr>
            <p:cNvPr id="10793" name="Google Shape;10793;p82"/>
            <p:cNvSpPr/>
            <p:nvPr/>
          </p:nvSpPr>
          <p:spPr>
            <a:xfrm>
              <a:off x="-35008050" y="3202075"/>
              <a:ext cx="171700" cy="171250"/>
            </a:xfrm>
            <a:custGeom>
              <a:avLst/>
              <a:gdLst/>
              <a:ahLst/>
              <a:cxnLst/>
              <a:rect l="l" t="t" r="r" b="b"/>
              <a:pathLst>
                <a:path w="6868" h="6850" extrusionOk="0">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4" name="Google Shape;10794;p82"/>
            <p:cNvSpPr/>
            <p:nvPr/>
          </p:nvSpPr>
          <p:spPr>
            <a:xfrm>
              <a:off x="-34937975" y="3254050"/>
              <a:ext cx="33125" cy="67775"/>
            </a:xfrm>
            <a:custGeom>
              <a:avLst/>
              <a:gdLst/>
              <a:ahLst/>
              <a:cxnLst/>
              <a:rect l="l" t="t" r="r" b="b"/>
              <a:pathLst>
                <a:path w="1325" h="2711" extrusionOk="0">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5" name="Google Shape;10795;p82"/>
            <p:cNvSpPr/>
            <p:nvPr/>
          </p:nvSpPr>
          <p:spPr>
            <a:xfrm>
              <a:off x="-35085250" y="3338325"/>
              <a:ext cx="69325" cy="69350"/>
            </a:xfrm>
            <a:custGeom>
              <a:avLst/>
              <a:gdLst/>
              <a:ahLst/>
              <a:cxnLst/>
              <a:rect l="l" t="t" r="r" b="b"/>
              <a:pathLst>
                <a:path w="2773" h="2774" extrusionOk="0">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6" name="Google Shape;10796;p82"/>
            <p:cNvSpPr/>
            <p:nvPr/>
          </p:nvSpPr>
          <p:spPr>
            <a:xfrm>
              <a:off x="-35118325" y="3424175"/>
              <a:ext cx="137075" cy="69350"/>
            </a:xfrm>
            <a:custGeom>
              <a:avLst/>
              <a:gdLst/>
              <a:ahLst/>
              <a:cxnLst/>
              <a:rect l="l" t="t" r="r" b="b"/>
              <a:pathLst>
                <a:path w="5483" h="2774" extrusionOk="0">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97" name="Google Shape;10797;p82"/>
          <p:cNvGrpSpPr/>
          <p:nvPr/>
        </p:nvGrpSpPr>
        <p:grpSpPr>
          <a:xfrm>
            <a:off x="1742618" y="1974199"/>
            <a:ext cx="354586" cy="353221"/>
            <a:chOff x="-35123050" y="3561225"/>
            <a:chExt cx="292225" cy="291100"/>
          </a:xfrm>
        </p:grpSpPr>
        <p:sp>
          <p:nvSpPr>
            <p:cNvPr id="10798" name="Google Shape;10798;p82"/>
            <p:cNvSpPr/>
            <p:nvPr/>
          </p:nvSpPr>
          <p:spPr>
            <a:xfrm>
              <a:off x="-35123050" y="3629750"/>
              <a:ext cx="205575" cy="222575"/>
            </a:xfrm>
            <a:custGeom>
              <a:avLst/>
              <a:gdLst/>
              <a:ahLst/>
              <a:cxnLst/>
              <a:rect l="l" t="t" r="r" b="b"/>
              <a:pathLst>
                <a:path w="8223" h="8903" extrusionOk="0">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9" name="Google Shape;10799;p82"/>
            <p:cNvSpPr/>
            <p:nvPr/>
          </p:nvSpPr>
          <p:spPr>
            <a:xfrm>
              <a:off x="-35053750" y="3561225"/>
              <a:ext cx="222925" cy="221825"/>
            </a:xfrm>
            <a:custGeom>
              <a:avLst/>
              <a:gdLst/>
              <a:ahLst/>
              <a:cxnLst/>
              <a:rect l="l" t="t" r="r" b="b"/>
              <a:pathLst>
                <a:path w="8917" h="8873" extrusionOk="0">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00" name="Google Shape;10800;p82"/>
          <p:cNvGrpSpPr/>
          <p:nvPr/>
        </p:nvGrpSpPr>
        <p:grpSpPr>
          <a:xfrm>
            <a:off x="1784677" y="2409340"/>
            <a:ext cx="270467" cy="353615"/>
            <a:chOff x="-35089175" y="3919600"/>
            <a:chExt cx="222900" cy="291425"/>
          </a:xfrm>
        </p:grpSpPr>
        <p:sp>
          <p:nvSpPr>
            <p:cNvPr id="10801" name="Google Shape;10801;p82"/>
            <p:cNvSpPr/>
            <p:nvPr/>
          </p:nvSpPr>
          <p:spPr>
            <a:xfrm>
              <a:off x="-35089175" y="3919600"/>
              <a:ext cx="222900" cy="291425"/>
            </a:xfrm>
            <a:custGeom>
              <a:avLst/>
              <a:gdLst/>
              <a:ahLst/>
              <a:cxnLst/>
              <a:rect l="l" t="t" r="r" b="b"/>
              <a:pathLst>
                <a:path w="8916" h="11657" extrusionOk="0">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2" name="Google Shape;10802;p82"/>
            <p:cNvSpPr/>
            <p:nvPr/>
          </p:nvSpPr>
          <p:spPr>
            <a:xfrm>
              <a:off x="-35038000" y="3971575"/>
              <a:ext cx="120525" cy="120525"/>
            </a:xfrm>
            <a:custGeom>
              <a:avLst/>
              <a:gdLst/>
              <a:ahLst/>
              <a:cxnLst/>
              <a:rect l="l" t="t" r="r" b="b"/>
              <a:pathLst>
                <a:path w="4821" h="4821" extrusionOk="0">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03" name="Google Shape;10803;p82"/>
          <p:cNvGrpSpPr/>
          <p:nvPr/>
        </p:nvGrpSpPr>
        <p:grpSpPr>
          <a:xfrm>
            <a:off x="3981673" y="1532703"/>
            <a:ext cx="336445" cy="354131"/>
            <a:chOff x="-33277650" y="3226875"/>
            <a:chExt cx="277275" cy="291850"/>
          </a:xfrm>
        </p:grpSpPr>
        <p:sp>
          <p:nvSpPr>
            <p:cNvPr id="10804" name="Google Shape;10804;p82"/>
            <p:cNvSpPr/>
            <p:nvPr/>
          </p:nvSpPr>
          <p:spPr>
            <a:xfrm>
              <a:off x="-33071300" y="3440725"/>
              <a:ext cx="33100" cy="33900"/>
            </a:xfrm>
            <a:custGeom>
              <a:avLst/>
              <a:gdLst/>
              <a:ahLst/>
              <a:cxnLst/>
              <a:rect l="l" t="t" r="r" b="b"/>
              <a:pathLst>
                <a:path w="1324" h="1356" extrusionOk="0">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5" name="Google Shape;10805;p82"/>
            <p:cNvSpPr/>
            <p:nvPr/>
          </p:nvSpPr>
          <p:spPr>
            <a:xfrm>
              <a:off x="-33157925" y="3227275"/>
              <a:ext cx="17350" cy="103200"/>
            </a:xfrm>
            <a:custGeom>
              <a:avLst/>
              <a:gdLst/>
              <a:ahLst/>
              <a:cxnLst/>
              <a:rect l="l" t="t" r="r" b="b"/>
              <a:pathLst>
                <a:path w="694" h="4128" extrusionOk="0">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6" name="Google Shape;10806;p82"/>
            <p:cNvSpPr/>
            <p:nvPr/>
          </p:nvSpPr>
          <p:spPr>
            <a:xfrm>
              <a:off x="-33175250" y="3347650"/>
              <a:ext cx="51200" cy="51350"/>
            </a:xfrm>
            <a:custGeom>
              <a:avLst/>
              <a:gdLst/>
              <a:ahLst/>
              <a:cxnLst/>
              <a:rect l="l" t="t" r="r" b="b"/>
              <a:pathLst>
                <a:path w="2048" h="2054" extrusionOk="0">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7" name="Google Shape;10807;p82"/>
            <p:cNvSpPr/>
            <p:nvPr/>
          </p:nvSpPr>
          <p:spPr>
            <a:xfrm>
              <a:off x="-33224875" y="3404500"/>
              <a:ext cx="159900" cy="114225"/>
            </a:xfrm>
            <a:custGeom>
              <a:avLst/>
              <a:gdLst/>
              <a:ahLst/>
              <a:cxnLst/>
              <a:rect l="l" t="t" r="r" b="b"/>
              <a:pathLst>
                <a:path w="6396" h="4569" extrusionOk="0">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8" name="Google Shape;10808;p82"/>
            <p:cNvSpPr/>
            <p:nvPr/>
          </p:nvSpPr>
          <p:spPr>
            <a:xfrm>
              <a:off x="-33141400" y="3312350"/>
              <a:ext cx="127625" cy="138625"/>
            </a:xfrm>
            <a:custGeom>
              <a:avLst/>
              <a:gdLst/>
              <a:ahLst/>
              <a:cxnLst/>
              <a:rect l="l" t="t" r="r" b="b"/>
              <a:pathLst>
                <a:path w="5105" h="5545" extrusionOk="0">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9" name="Google Shape;10809;p82"/>
            <p:cNvSpPr/>
            <p:nvPr/>
          </p:nvSpPr>
          <p:spPr>
            <a:xfrm>
              <a:off x="-33122500" y="3226875"/>
              <a:ext cx="122125" cy="83925"/>
            </a:xfrm>
            <a:custGeom>
              <a:avLst/>
              <a:gdLst/>
              <a:ahLst/>
              <a:cxnLst/>
              <a:rect l="l" t="t" r="r" b="b"/>
              <a:pathLst>
                <a:path w="4885" h="3357" extrusionOk="0">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0" name="Google Shape;10810;p82"/>
            <p:cNvSpPr/>
            <p:nvPr/>
          </p:nvSpPr>
          <p:spPr>
            <a:xfrm>
              <a:off x="-33277650" y="3245400"/>
              <a:ext cx="102400" cy="198500"/>
            </a:xfrm>
            <a:custGeom>
              <a:avLst/>
              <a:gdLst/>
              <a:ahLst/>
              <a:cxnLst/>
              <a:rect l="l" t="t" r="r" b="b"/>
              <a:pathLst>
                <a:path w="4096" h="7940" extrusionOk="0">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11" name="Google Shape;10811;p82"/>
          <p:cNvGrpSpPr/>
          <p:nvPr/>
        </p:nvGrpSpPr>
        <p:grpSpPr>
          <a:xfrm>
            <a:off x="3973073" y="1973987"/>
            <a:ext cx="353645" cy="353645"/>
            <a:chOff x="-33286325" y="3586425"/>
            <a:chExt cx="291450" cy="291450"/>
          </a:xfrm>
        </p:grpSpPr>
        <p:sp>
          <p:nvSpPr>
            <p:cNvPr id="10812" name="Google Shape;10812;p82"/>
            <p:cNvSpPr/>
            <p:nvPr/>
          </p:nvSpPr>
          <p:spPr>
            <a:xfrm>
              <a:off x="-33114625" y="3586425"/>
              <a:ext cx="119750" cy="120525"/>
            </a:xfrm>
            <a:custGeom>
              <a:avLst/>
              <a:gdLst/>
              <a:ahLst/>
              <a:cxnLst/>
              <a:rect l="l" t="t" r="r" b="b"/>
              <a:pathLst>
                <a:path w="4790" h="4821" extrusionOk="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3" name="Google Shape;10813;p82"/>
            <p:cNvSpPr/>
            <p:nvPr/>
          </p:nvSpPr>
          <p:spPr>
            <a:xfrm>
              <a:off x="-33286325" y="3825875"/>
              <a:ext cx="241050" cy="52000"/>
            </a:xfrm>
            <a:custGeom>
              <a:avLst/>
              <a:gdLst/>
              <a:ahLst/>
              <a:cxnLst/>
              <a:rect l="l" t="t" r="r" b="b"/>
              <a:pathLst>
                <a:path w="9642" h="2080" extrusionOk="0">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4" name="Google Shape;10814;p82"/>
            <p:cNvSpPr/>
            <p:nvPr/>
          </p:nvSpPr>
          <p:spPr>
            <a:xfrm>
              <a:off x="-33183925" y="3756550"/>
              <a:ext cx="103200" cy="52025"/>
            </a:xfrm>
            <a:custGeom>
              <a:avLst/>
              <a:gdLst/>
              <a:ahLst/>
              <a:cxnLst/>
              <a:rect l="l" t="t" r="r" b="b"/>
              <a:pathLst>
                <a:path w="4128" h="2081" extrusionOk="0">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5" name="Google Shape;10815;p82"/>
            <p:cNvSpPr/>
            <p:nvPr/>
          </p:nvSpPr>
          <p:spPr>
            <a:xfrm>
              <a:off x="-33252450" y="3636850"/>
              <a:ext cx="68550" cy="69325"/>
            </a:xfrm>
            <a:custGeom>
              <a:avLst/>
              <a:gdLst/>
              <a:ahLst/>
              <a:cxnLst/>
              <a:rect l="l" t="t" r="r" b="b"/>
              <a:pathLst>
                <a:path w="2742" h="2773" extrusionOk="0">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6" name="Google Shape;10816;p82"/>
            <p:cNvSpPr/>
            <p:nvPr/>
          </p:nvSpPr>
          <p:spPr>
            <a:xfrm>
              <a:off x="-33286325" y="3723050"/>
              <a:ext cx="116600" cy="85525"/>
            </a:xfrm>
            <a:custGeom>
              <a:avLst/>
              <a:gdLst/>
              <a:ahLst/>
              <a:cxnLst/>
              <a:rect l="l" t="t" r="r" b="b"/>
              <a:pathLst>
                <a:path w="4664" h="3421" extrusionOk="0">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17" name="Google Shape;10817;p82"/>
          <p:cNvGrpSpPr/>
          <p:nvPr/>
        </p:nvGrpSpPr>
        <p:grpSpPr>
          <a:xfrm>
            <a:off x="3973073" y="2408369"/>
            <a:ext cx="353645" cy="355557"/>
            <a:chOff x="-33286325" y="3944800"/>
            <a:chExt cx="291450" cy="293025"/>
          </a:xfrm>
        </p:grpSpPr>
        <p:sp>
          <p:nvSpPr>
            <p:cNvPr id="10818" name="Google Shape;10818;p82"/>
            <p:cNvSpPr/>
            <p:nvPr/>
          </p:nvSpPr>
          <p:spPr>
            <a:xfrm>
              <a:off x="-33194950" y="3996000"/>
              <a:ext cx="200075" cy="241825"/>
            </a:xfrm>
            <a:custGeom>
              <a:avLst/>
              <a:gdLst/>
              <a:ahLst/>
              <a:cxnLst/>
              <a:rect l="l" t="t" r="r" b="b"/>
              <a:pathLst>
                <a:path w="8003" h="9673" extrusionOk="0">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9" name="Google Shape;10819;p82"/>
            <p:cNvSpPr/>
            <p:nvPr/>
          </p:nvSpPr>
          <p:spPr>
            <a:xfrm>
              <a:off x="-33027975" y="3962900"/>
              <a:ext cx="33100" cy="105575"/>
            </a:xfrm>
            <a:custGeom>
              <a:avLst/>
              <a:gdLst/>
              <a:ahLst/>
              <a:cxnLst/>
              <a:rect l="l" t="t" r="r" b="b"/>
              <a:pathLst>
                <a:path w="1324" h="4223" extrusionOk="0">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0" name="Google Shape;10820;p82"/>
            <p:cNvSpPr/>
            <p:nvPr/>
          </p:nvSpPr>
          <p:spPr>
            <a:xfrm>
              <a:off x="-33286325" y="3962125"/>
              <a:ext cx="96125" cy="205600"/>
            </a:xfrm>
            <a:custGeom>
              <a:avLst/>
              <a:gdLst/>
              <a:ahLst/>
              <a:cxnLst/>
              <a:rect l="l" t="t" r="r" b="b"/>
              <a:pathLst>
                <a:path w="3845" h="8224" extrusionOk="0">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1" name="Google Shape;10821;p82"/>
            <p:cNvSpPr/>
            <p:nvPr/>
          </p:nvSpPr>
          <p:spPr>
            <a:xfrm>
              <a:off x="-33235125" y="3944800"/>
              <a:ext cx="189050" cy="171725"/>
            </a:xfrm>
            <a:custGeom>
              <a:avLst/>
              <a:gdLst/>
              <a:ahLst/>
              <a:cxnLst/>
              <a:rect l="l" t="t" r="r" b="b"/>
              <a:pathLst>
                <a:path w="7562" h="6869" extrusionOk="0">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22" name="Google Shape;10822;p82"/>
          <p:cNvGrpSpPr/>
          <p:nvPr/>
        </p:nvGrpSpPr>
        <p:grpSpPr>
          <a:xfrm>
            <a:off x="2631470" y="2881529"/>
            <a:ext cx="353645" cy="356527"/>
            <a:chOff x="-31452725" y="3191825"/>
            <a:chExt cx="291450" cy="293825"/>
          </a:xfrm>
        </p:grpSpPr>
        <p:sp>
          <p:nvSpPr>
            <p:cNvPr id="10823" name="Google Shape;10823;p82"/>
            <p:cNvSpPr/>
            <p:nvPr/>
          </p:nvSpPr>
          <p:spPr>
            <a:xfrm>
              <a:off x="-31314900" y="3278475"/>
              <a:ext cx="103200" cy="18125"/>
            </a:xfrm>
            <a:custGeom>
              <a:avLst/>
              <a:gdLst/>
              <a:ahLst/>
              <a:cxnLst/>
              <a:rect l="l" t="t" r="r" b="b"/>
              <a:pathLst>
                <a:path w="4128" h="725" extrusionOk="0">
                  <a:moveTo>
                    <a:pt x="1" y="0"/>
                  </a:moveTo>
                  <a:lnTo>
                    <a:pt x="1" y="725"/>
                  </a:lnTo>
                  <a:lnTo>
                    <a:pt x="4128" y="725"/>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4" name="Google Shape;10824;p82"/>
            <p:cNvSpPr/>
            <p:nvPr/>
          </p:nvSpPr>
          <p:spPr>
            <a:xfrm>
              <a:off x="-31367675" y="3227275"/>
              <a:ext cx="206400" cy="221350"/>
            </a:xfrm>
            <a:custGeom>
              <a:avLst/>
              <a:gdLst/>
              <a:ahLst/>
              <a:cxnLst/>
              <a:rect l="l" t="t" r="r" b="b"/>
              <a:pathLst>
                <a:path w="8256" h="8854" extrusionOk="0">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5" name="Google Shape;10825;p82"/>
            <p:cNvSpPr/>
            <p:nvPr/>
          </p:nvSpPr>
          <p:spPr>
            <a:xfrm>
              <a:off x="-31452725" y="3191825"/>
              <a:ext cx="86650" cy="259150"/>
            </a:xfrm>
            <a:custGeom>
              <a:avLst/>
              <a:gdLst/>
              <a:ahLst/>
              <a:cxnLst/>
              <a:rect l="l" t="t" r="r" b="b"/>
              <a:pathLst>
                <a:path w="3466" h="10366" extrusionOk="0">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6" name="Google Shape;10826;p82"/>
            <p:cNvSpPr/>
            <p:nvPr/>
          </p:nvSpPr>
          <p:spPr>
            <a:xfrm>
              <a:off x="-31409400" y="3468275"/>
              <a:ext cx="92950" cy="17375"/>
            </a:xfrm>
            <a:custGeom>
              <a:avLst/>
              <a:gdLst/>
              <a:ahLst/>
              <a:cxnLst/>
              <a:rect l="l" t="t" r="r" b="b"/>
              <a:pathLst>
                <a:path w="3718" h="695" extrusionOk="0">
                  <a:moveTo>
                    <a:pt x="0" y="1"/>
                  </a:moveTo>
                  <a:cubicBezTo>
                    <a:pt x="0" y="379"/>
                    <a:pt x="315" y="694"/>
                    <a:pt x="662" y="694"/>
                  </a:cubicBezTo>
                  <a:lnTo>
                    <a:pt x="3056" y="694"/>
                  </a:lnTo>
                  <a:cubicBezTo>
                    <a:pt x="3466" y="694"/>
                    <a:pt x="3718" y="379"/>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27" name="Google Shape;10827;p82"/>
          <p:cNvGrpSpPr/>
          <p:nvPr/>
        </p:nvGrpSpPr>
        <p:grpSpPr>
          <a:xfrm>
            <a:off x="2631000" y="3353144"/>
            <a:ext cx="354586" cy="354586"/>
            <a:chOff x="-31452725" y="3551775"/>
            <a:chExt cx="292225" cy="292225"/>
          </a:xfrm>
        </p:grpSpPr>
        <p:sp>
          <p:nvSpPr>
            <p:cNvPr id="10828" name="Google Shape;10828;p82"/>
            <p:cNvSpPr/>
            <p:nvPr/>
          </p:nvSpPr>
          <p:spPr>
            <a:xfrm>
              <a:off x="-31452725" y="3756550"/>
              <a:ext cx="155175" cy="34675"/>
            </a:xfrm>
            <a:custGeom>
              <a:avLst/>
              <a:gdLst/>
              <a:ahLst/>
              <a:cxnLst/>
              <a:rect l="l" t="t" r="r" b="b"/>
              <a:pathLst>
                <a:path w="6207" h="1387" extrusionOk="0">
                  <a:moveTo>
                    <a:pt x="32" y="1"/>
                  </a:moveTo>
                  <a:lnTo>
                    <a:pt x="32" y="1040"/>
                  </a:lnTo>
                  <a:cubicBezTo>
                    <a:pt x="0" y="1292"/>
                    <a:pt x="158" y="1387"/>
                    <a:pt x="347" y="1387"/>
                  </a:cubicBezTo>
                  <a:lnTo>
                    <a:pt x="6207" y="1387"/>
                  </a:lnTo>
                  <a:lnTo>
                    <a:pt x="62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9" name="Google Shape;10829;p82"/>
            <p:cNvSpPr/>
            <p:nvPr/>
          </p:nvSpPr>
          <p:spPr>
            <a:xfrm>
              <a:off x="-31452725" y="3551775"/>
              <a:ext cx="183525" cy="188275"/>
            </a:xfrm>
            <a:custGeom>
              <a:avLst/>
              <a:gdLst/>
              <a:ahLst/>
              <a:cxnLst/>
              <a:rect l="l" t="t" r="r" b="b"/>
              <a:pathLst>
                <a:path w="7341" h="7531" extrusionOk="0">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0" name="Google Shape;10830;p82"/>
            <p:cNvSpPr/>
            <p:nvPr/>
          </p:nvSpPr>
          <p:spPr>
            <a:xfrm>
              <a:off x="-31366100" y="3808550"/>
              <a:ext cx="52025" cy="35450"/>
            </a:xfrm>
            <a:custGeom>
              <a:avLst/>
              <a:gdLst/>
              <a:ahLst/>
              <a:cxnLst/>
              <a:rect l="l" t="t" r="r" b="b"/>
              <a:pathLst>
                <a:path w="2081" h="1418" extrusionOk="0">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1" name="Google Shape;10831;p82"/>
            <p:cNvSpPr/>
            <p:nvPr/>
          </p:nvSpPr>
          <p:spPr>
            <a:xfrm>
              <a:off x="-31281025" y="3621075"/>
              <a:ext cx="120525" cy="171725"/>
            </a:xfrm>
            <a:custGeom>
              <a:avLst/>
              <a:gdLst/>
              <a:ahLst/>
              <a:cxnLst/>
              <a:rect l="l" t="t" r="r" b="b"/>
              <a:pathLst>
                <a:path w="4821" h="6869" extrusionOk="0">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32" name="Google Shape;10832;p82"/>
          <p:cNvGrpSpPr/>
          <p:nvPr/>
        </p:nvGrpSpPr>
        <p:grpSpPr>
          <a:xfrm>
            <a:off x="2629559" y="3817129"/>
            <a:ext cx="357468" cy="356497"/>
            <a:chOff x="-31455100" y="3909350"/>
            <a:chExt cx="294600" cy="293800"/>
          </a:xfrm>
        </p:grpSpPr>
        <p:sp>
          <p:nvSpPr>
            <p:cNvPr id="10833" name="Google Shape;10833;p82"/>
            <p:cNvSpPr/>
            <p:nvPr/>
          </p:nvSpPr>
          <p:spPr>
            <a:xfrm>
              <a:off x="-31455100" y="3909350"/>
              <a:ext cx="294600" cy="293800"/>
            </a:xfrm>
            <a:custGeom>
              <a:avLst/>
              <a:gdLst/>
              <a:ahLst/>
              <a:cxnLst/>
              <a:rect l="l" t="t" r="r" b="b"/>
              <a:pathLst>
                <a:path w="11784" h="11752" extrusionOk="0">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4" name="Google Shape;10834;p82"/>
            <p:cNvSpPr/>
            <p:nvPr/>
          </p:nvSpPr>
          <p:spPr>
            <a:xfrm>
              <a:off x="-31455100" y="3997350"/>
              <a:ext cx="215050" cy="205025"/>
            </a:xfrm>
            <a:custGeom>
              <a:avLst/>
              <a:gdLst/>
              <a:ahLst/>
              <a:cxnLst/>
              <a:rect l="l" t="t" r="r" b="b"/>
              <a:pathLst>
                <a:path w="8602" h="8201" extrusionOk="0">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35" name="Google Shape;10835;p82"/>
          <p:cNvGrpSpPr/>
          <p:nvPr/>
        </p:nvGrpSpPr>
        <p:grpSpPr>
          <a:xfrm>
            <a:off x="3970744" y="3818084"/>
            <a:ext cx="353645" cy="354586"/>
            <a:chOff x="-30345325" y="3918800"/>
            <a:chExt cx="291450" cy="292225"/>
          </a:xfrm>
        </p:grpSpPr>
        <p:sp>
          <p:nvSpPr>
            <p:cNvPr id="10836" name="Google Shape;10836;p82"/>
            <p:cNvSpPr/>
            <p:nvPr/>
          </p:nvSpPr>
          <p:spPr>
            <a:xfrm>
              <a:off x="-30174425" y="3988125"/>
              <a:ext cx="120550" cy="120175"/>
            </a:xfrm>
            <a:custGeom>
              <a:avLst/>
              <a:gdLst/>
              <a:ahLst/>
              <a:cxnLst/>
              <a:rect l="l" t="t" r="r" b="b"/>
              <a:pathLst>
                <a:path w="4822" h="4807" extrusionOk="0">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7" name="Google Shape;10837;p82"/>
            <p:cNvSpPr/>
            <p:nvPr/>
          </p:nvSpPr>
          <p:spPr>
            <a:xfrm>
              <a:off x="-30345325" y="3988125"/>
              <a:ext cx="119750" cy="120175"/>
            </a:xfrm>
            <a:custGeom>
              <a:avLst/>
              <a:gdLst/>
              <a:ahLst/>
              <a:cxnLst/>
              <a:rect l="l" t="t" r="r" b="b"/>
              <a:pathLst>
                <a:path w="4790" h="4807" extrusionOk="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8" name="Google Shape;10838;p82"/>
            <p:cNvSpPr/>
            <p:nvPr/>
          </p:nvSpPr>
          <p:spPr>
            <a:xfrm>
              <a:off x="-30293350" y="4159025"/>
              <a:ext cx="188275" cy="52000"/>
            </a:xfrm>
            <a:custGeom>
              <a:avLst/>
              <a:gdLst/>
              <a:ahLst/>
              <a:cxnLst/>
              <a:rect l="l" t="t" r="r" b="b"/>
              <a:pathLst>
                <a:path w="7531" h="2080" extrusionOk="0">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9" name="Google Shape;10839;p82"/>
            <p:cNvSpPr/>
            <p:nvPr/>
          </p:nvSpPr>
          <p:spPr>
            <a:xfrm>
              <a:off x="-30293350" y="3918800"/>
              <a:ext cx="188275" cy="34675"/>
            </a:xfrm>
            <a:custGeom>
              <a:avLst/>
              <a:gdLst/>
              <a:ahLst/>
              <a:cxnLst/>
              <a:rect l="l" t="t" r="r" b="b"/>
              <a:pathLst>
                <a:path w="7531" h="1387" extrusionOk="0">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0" name="Google Shape;10840;p82"/>
            <p:cNvSpPr/>
            <p:nvPr/>
          </p:nvSpPr>
          <p:spPr>
            <a:xfrm>
              <a:off x="-30294125" y="3970800"/>
              <a:ext cx="188250" cy="170925"/>
            </a:xfrm>
            <a:custGeom>
              <a:avLst/>
              <a:gdLst/>
              <a:ahLst/>
              <a:cxnLst/>
              <a:rect l="l" t="t" r="r" b="b"/>
              <a:pathLst>
                <a:path w="7530" h="6837" extrusionOk="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41" name="Google Shape;10841;p82"/>
          <p:cNvGrpSpPr/>
          <p:nvPr/>
        </p:nvGrpSpPr>
        <p:grpSpPr>
          <a:xfrm>
            <a:off x="2200736" y="1532946"/>
            <a:ext cx="332593" cy="353645"/>
            <a:chOff x="-34755225" y="3202075"/>
            <a:chExt cx="274100" cy="291450"/>
          </a:xfrm>
        </p:grpSpPr>
        <p:sp>
          <p:nvSpPr>
            <p:cNvPr id="10842" name="Google Shape;10842;p82"/>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3" name="Google Shape;10843;p82"/>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4" name="Google Shape;10844;p82"/>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5" name="Google Shape;10845;p82"/>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6" name="Google Shape;10846;p82"/>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7" name="Google Shape;10847;p82"/>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8" name="Google Shape;10848;p82"/>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49" name="Google Shape;10849;p82"/>
          <p:cNvGrpSpPr/>
          <p:nvPr/>
        </p:nvGrpSpPr>
        <p:grpSpPr>
          <a:xfrm>
            <a:off x="2190209" y="1973987"/>
            <a:ext cx="353645" cy="353645"/>
            <a:chOff x="-34763900" y="3561225"/>
            <a:chExt cx="291450" cy="291450"/>
          </a:xfrm>
        </p:grpSpPr>
        <p:sp>
          <p:nvSpPr>
            <p:cNvPr id="10850" name="Google Shape;10850;p82"/>
            <p:cNvSpPr/>
            <p:nvPr/>
          </p:nvSpPr>
          <p:spPr>
            <a:xfrm>
              <a:off x="-34693800" y="3629750"/>
              <a:ext cx="152025" cy="152825"/>
            </a:xfrm>
            <a:custGeom>
              <a:avLst/>
              <a:gdLst/>
              <a:ahLst/>
              <a:cxnLst/>
              <a:rect l="l" t="t" r="r" b="b"/>
              <a:pathLst>
                <a:path w="6081" h="6113" extrusionOk="0">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1" name="Google Shape;10851;p82"/>
            <p:cNvSpPr/>
            <p:nvPr/>
          </p:nvSpPr>
          <p:spPr>
            <a:xfrm>
              <a:off x="-34763900" y="3561225"/>
              <a:ext cx="291450" cy="291450"/>
            </a:xfrm>
            <a:custGeom>
              <a:avLst/>
              <a:gdLst/>
              <a:ahLst/>
              <a:cxnLst/>
              <a:rect l="l" t="t" r="r" b="b"/>
              <a:pathLst>
                <a:path w="11658" h="11658" extrusionOk="0">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2" name="Google Shape;10852;p82"/>
            <p:cNvSpPr/>
            <p:nvPr/>
          </p:nvSpPr>
          <p:spPr>
            <a:xfrm>
              <a:off x="-34644175" y="3680950"/>
              <a:ext cx="51225" cy="51225"/>
            </a:xfrm>
            <a:custGeom>
              <a:avLst/>
              <a:gdLst/>
              <a:ahLst/>
              <a:cxnLst/>
              <a:rect l="l" t="t" r="r" b="b"/>
              <a:pathLst>
                <a:path w="2049" h="2049" extrusionOk="0">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853" name="Google Shape;10853;p82"/>
          <p:cNvSpPr/>
          <p:nvPr/>
        </p:nvSpPr>
        <p:spPr>
          <a:xfrm>
            <a:off x="2189608" y="2409419"/>
            <a:ext cx="353645" cy="353615"/>
          </a:xfrm>
          <a:custGeom>
            <a:avLst/>
            <a:gdLst/>
            <a:ahLst/>
            <a:cxnLst/>
            <a:rect l="l" t="t" r="r" b="b"/>
            <a:pathLst>
              <a:path w="11658" h="11657" extrusionOk="0">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854" name="Google Shape;10854;p82"/>
          <p:cNvGrpSpPr/>
          <p:nvPr/>
        </p:nvGrpSpPr>
        <p:grpSpPr>
          <a:xfrm>
            <a:off x="845106" y="2882499"/>
            <a:ext cx="354586" cy="354586"/>
            <a:chOff x="-32927950" y="3227275"/>
            <a:chExt cx="292225" cy="292225"/>
          </a:xfrm>
        </p:grpSpPr>
        <p:sp>
          <p:nvSpPr>
            <p:cNvPr id="10855" name="Google Shape;10855;p82"/>
            <p:cNvSpPr/>
            <p:nvPr/>
          </p:nvSpPr>
          <p:spPr>
            <a:xfrm>
              <a:off x="-32927950" y="3228075"/>
              <a:ext cx="69325" cy="291425"/>
            </a:xfrm>
            <a:custGeom>
              <a:avLst/>
              <a:gdLst/>
              <a:ahLst/>
              <a:cxnLst/>
              <a:rect l="l" t="t" r="r" b="b"/>
              <a:pathLst>
                <a:path w="2773" h="11657" extrusionOk="0">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6" name="Google Shape;10856;p82"/>
            <p:cNvSpPr/>
            <p:nvPr/>
          </p:nvSpPr>
          <p:spPr>
            <a:xfrm>
              <a:off x="-32841300" y="3227275"/>
              <a:ext cx="154400" cy="291450"/>
            </a:xfrm>
            <a:custGeom>
              <a:avLst/>
              <a:gdLst/>
              <a:ahLst/>
              <a:cxnLst/>
              <a:rect l="l" t="t" r="r" b="b"/>
              <a:pathLst>
                <a:path w="6176" h="11658" extrusionOk="0">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7" name="Google Shape;10857;p82"/>
            <p:cNvSpPr/>
            <p:nvPr/>
          </p:nvSpPr>
          <p:spPr>
            <a:xfrm>
              <a:off x="-32669600" y="3261925"/>
              <a:ext cx="33875" cy="51225"/>
            </a:xfrm>
            <a:custGeom>
              <a:avLst/>
              <a:gdLst/>
              <a:ahLst/>
              <a:cxnLst/>
              <a:rect l="l" t="t" r="r" b="b"/>
              <a:pathLst>
                <a:path w="1355" h="2049" extrusionOk="0">
                  <a:moveTo>
                    <a:pt x="0" y="1"/>
                  </a:moveTo>
                  <a:lnTo>
                    <a:pt x="0" y="2049"/>
                  </a:lnTo>
                  <a:lnTo>
                    <a:pt x="1355" y="2049"/>
                  </a:lnTo>
                  <a:lnTo>
                    <a:pt x="1355" y="347"/>
                  </a:lnTo>
                  <a:cubicBezTo>
                    <a:pt x="1355" y="158"/>
                    <a:pt x="1197"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8" name="Google Shape;10858;p82"/>
            <p:cNvSpPr/>
            <p:nvPr/>
          </p:nvSpPr>
          <p:spPr>
            <a:xfrm>
              <a:off x="-32669600" y="3329675"/>
              <a:ext cx="33875" cy="35450"/>
            </a:xfrm>
            <a:custGeom>
              <a:avLst/>
              <a:gdLst/>
              <a:ahLst/>
              <a:cxnLst/>
              <a:rect l="l" t="t" r="r" b="b"/>
              <a:pathLst>
                <a:path w="1355" h="1418" extrusionOk="0">
                  <a:moveTo>
                    <a:pt x="0" y="0"/>
                  </a:moveTo>
                  <a:lnTo>
                    <a:pt x="0" y="1418"/>
                  </a:lnTo>
                  <a:lnTo>
                    <a:pt x="1355" y="1418"/>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9" name="Google Shape;10859;p82"/>
            <p:cNvSpPr/>
            <p:nvPr/>
          </p:nvSpPr>
          <p:spPr>
            <a:xfrm>
              <a:off x="-32669600" y="3381650"/>
              <a:ext cx="33875" cy="51225"/>
            </a:xfrm>
            <a:custGeom>
              <a:avLst/>
              <a:gdLst/>
              <a:ahLst/>
              <a:cxnLst/>
              <a:rect l="l" t="t" r="r" b="b"/>
              <a:pathLst>
                <a:path w="1355" h="2049" extrusionOk="0">
                  <a:moveTo>
                    <a:pt x="0" y="0"/>
                  </a:moveTo>
                  <a:lnTo>
                    <a:pt x="0" y="2048"/>
                  </a:lnTo>
                  <a:lnTo>
                    <a:pt x="1008" y="2048"/>
                  </a:lnTo>
                  <a:cubicBezTo>
                    <a:pt x="1197" y="2048"/>
                    <a:pt x="1355" y="1891"/>
                    <a:pt x="1355" y="170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60" name="Google Shape;10860;p82"/>
          <p:cNvGrpSpPr/>
          <p:nvPr/>
        </p:nvGrpSpPr>
        <p:grpSpPr>
          <a:xfrm>
            <a:off x="844621" y="3353613"/>
            <a:ext cx="355557" cy="353645"/>
            <a:chOff x="-32927950" y="3586425"/>
            <a:chExt cx="293025" cy="291450"/>
          </a:xfrm>
        </p:grpSpPr>
        <p:sp>
          <p:nvSpPr>
            <p:cNvPr id="10861" name="Google Shape;10861;p82"/>
            <p:cNvSpPr/>
            <p:nvPr/>
          </p:nvSpPr>
          <p:spPr>
            <a:xfrm>
              <a:off x="-32927950" y="3843975"/>
              <a:ext cx="293025" cy="33900"/>
            </a:xfrm>
            <a:custGeom>
              <a:avLst/>
              <a:gdLst/>
              <a:ahLst/>
              <a:cxnLst/>
              <a:rect l="l" t="t" r="r" b="b"/>
              <a:pathLst>
                <a:path w="11721" h="1356" extrusionOk="0">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2" name="Google Shape;10862;p82"/>
            <p:cNvSpPr/>
            <p:nvPr/>
          </p:nvSpPr>
          <p:spPr>
            <a:xfrm>
              <a:off x="-32872025" y="3723475"/>
              <a:ext cx="180400" cy="52000"/>
            </a:xfrm>
            <a:custGeom>
              <a:avLst/>
              <a:gdLst/>
              <a:ahLst/>
              <a:cxnLst/>
              <a:rect l="l" t="t" r="r" b="b"/>
              <a:pathLst>
                <a:path w="7216" h="2080" extrusionOk="0">
                  <a:moveTo>
                    <a:pt x="757" y="1"/>
                  </a:moveTo>
                  <a:lnTo>
                    <a:pt x="0" y="2080"/>
                  </a:lnTo>
                  <a:lnTo>
                    <a:pt x="7215" y="2080"/>
                  </a:lnTo>
                  <a:lnTo>
                    <a:pt x="65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3" name="Google Shape;10863;p82"/>
            <p:cNvSpPr/>
            <p:nvPr/>
          </p:nvSpPr>
          <p:spPr>
            <a:xfrm>
              <a:off x="-32890150" y="3792775"/>
              <a:ext cx="217425" cy="33900"/>
            </a:xfrm>
            <a:custGeom>
              <a:avLst/>
              <a:gdLst/>
              <a:ahLst/>
              <a:cxnLst/>
              <a:rect l="l" t="t" r="r" b="b"/>
              <a:pathLst>
                <a:path w="8697" h="1356" extrusionOk="0">
                  <a:moveTo>
                    <a:pt x="505" y="1"/>
                  </a:moveTo>
                  <a:lnTo>
                    <a:pt x="1" y="1356"/>
                  </a:lnTo>
                  <a:lnTo>
                    <a:pt x="8696" y="1356"/>
                  </a:lnTo>
                  <a:lnTo>
                    <a:pt x="82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4" name="Google Shape;10864;p82"/>
            <p:cNvSpPr/>
            <p:nvPr/>
          </p:nvSpPr>
          <p:spPr>
            <a:xfrm>
              <a:off x="-32822400" y="3586425"/>
              <a:ext cx="82725" cy="52800"/>
            </a:xfrm>
            <a:custGeom>
              <a:avLst/>
              <a:gdLst/>
              <a:ahLst/>
              <a:cxnLst/>
              <a:rect l="l" t="t" r="r" b="b"/>
              <a:pathLst>
                <a:path w="3309" h="2112" extrusionOk="0">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5" name="Google Shape;10865;p82"/>
            <p:cNvSpPr/>
            <p:nvPr/>
          </p:nvSpPr>
          <p:spPr>
            <a:xfrm>
              <a:off x="-32846825" y="3655750"/>
              <a:ext cx="131550" cy="51200"/>
            </a:xfrm>
            <a:custGeom>
              <a:avLst/>
              <a:gdLst/>
              <a:ahLst/>
              <a:cxnLst/>
              <a:rect l="l" t="t" r="r" b="b"/>
              <a:pathLst>
                <a:path w="5262" h="2048" extrusionOk="0">
                  <a:moveTo>
                    <a:pt x="694" y="0"/>
                  </a:moveTo>
                  <a:lnTo>
                    <a:pt x="1" y="2048"/>
                  </a:lnTo>
                  <a:lnTo>
                    <a:pt x="5262" y="2048"/>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66" name="Google Shape;10866;p82"/>
          <p:cNvGrpSpPr/>
          <p:nvPr/>
        </p:nvGrpSpPr>
        <p:grpSpPr>
          <a:xfrm>
            <a:off x="845106" y="3817598"/>
            <a:ext cx="354586" cy="355557"/>
            <a:chOff x="-32927950" y="3944800"/>
            <a:chExt cx="292225" cy="293025"/>
          </a:xfrm>
        </p:grpSpPr>
        <p:sp>
          <p:nvSpPr>
            <p:cNvPr id="10867" name="Google Shape;10867;p82"/>
            <p:cNvSpPr/>
            <p:nvPr/>
          </p:nvSpPr>
          <p:spPr>
            <a:xfrm>
              <a:off x="-32927950" y="3944800"/>
              <a:ext cx="69325" cy="292225"/>
            </a:xfrm>
            <a:custGeom>
              <a:avLst/>
              <a:gdLst/>
              <a:ahLst/>
              <a:cxnLst/>
              <a:rect l="l" t="t" r="r" b="b"/>
              <a:pathLst>
                <a:path w="2773" h="11689" extrusionOk="0">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8" name="Google Shape;10868;p82"/>
            <p:cNvSpPr/>
            <p:nvPr/>
          </p:nvSpPr>
          <p:spPr>
            <a:xfrm>
              <a:off x="-32720800" y="4057425"/>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9" name="Google Shape;10869;p82"/>
            <p:cNvSpPr/>
            <p:nvPr/>
          </p:nvSpPr>
          <p:spPr>
            <a:xfrm>
              <a:off x="-32720800" y="4099950"/>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0" name="Google Shape;10870;p82"/>
            <p:cNvSpPr/>
            <p:nvPr/>
          </p:nvSpPr>
          <p:spPr>
            <a:xfrm>
              <a:off x="-32720800" y="4141700"/>
              <a:ext cx="67750" cy="26025"/>
            </a:xfrm>
            <a:custGeom>
              <a:avLst/>
              <a:gdLst/>
              <a:ahLst/>
              <a:cxnLst/>
              <a:rect l="l" t="t" r="r" b="b"/>
              <a:pathLst>
                <a:path w="2710" h="1041" extrusionOk="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1" name="Google Shape;10871;p82"/>
            <p:cNvSpPr/>
            <p:nvPr/>
          </p:nvSpPr>
          <p:spPr>
            <a:xfrm>
              <a:off x="-32754675" y="3944800"/>
              <a:ext cx="51225" cy="52000"/>
            </a:xfrm>
            <a:custGeom>
              <a:avLst/>
              <a:gdLst/>
              <a:ahLst/>
              <a:cxnLst/>
              <a:rect l="l" t="t" r="r" b="b"/>
              <a:pathLst>
                <a:path w="2049" h="2080" extrusionOk="0">
                  <a:moveTo>
                    <a:pt x="1702" y="0"/>
                  </a:moveTo>
                  <a:cubicBezTo>
                    <a:pt x="757" y="0"/>
                    <a:pt x="1" y="788"/>
                    <a:pt x="1" y="1733"/>
                  </a:cubicBezTo>
                  <a:lnTo>
                    <a:pt x="1" y="2080"/>
                  </a:lnTo>
                  <a:lnTo>
                    <a:pt x="2049" y="2080"/>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2" name="Google Shape;10872;p82"/>
            <p:cNvSpPr/>
            <p:nvPr/>
          </p:nvSpPr>
          <p:spPr>
            <a:xfrm>
              <a:off x="-32687725" y="3944800"/>
              <a:ext cx="34675" cy="55150"/>
            </a:xfrm>
            <a:custGeom>
              <a:avLst/>
              <a:gdLst/>
              <a:ahLst/>
              <a:cxnLst/>
              <a:rect l="l" t="t" r="r" b="b"/>
              <a:pathLst>
                <a:path w="1387" h="2206" extrusionOk="0">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3" name="Google Shape;10873;p82"/>
            <p:cNvSpPr/>
            <p:nvPr/>
          </p:nvSpPr>
          <p:spPr>
            <a:xfrm>
              <a:off x="-32860200" y="4014100"/>
              <a:ext cx="207150" cy="153625"/>
            </a:xfrm>
            <a:custGeom>
              <a:avLst/>
              <a:gdLst/>
              <a:ahLst/>
              <a:cxnLst/>
              <a:rect l="l" t="t" r="r" b="b"/>
              <a:pathLst>
                <a:path w="8286" h="6145" extrusionOk="0">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4" name="Google Shape;10874;p82"/>
            <p:cNvSpPr/>
            <p:nvPr/>
          </p:nvSpPr>
          <p:spPr>
            <a:xfrm>
              <a:off x="-32755450" y="4055850"/>
              <a:ext cx="51200" cy="181175"/>
            </a:xfrm>
            <a:custGeom>
              <a:avLst/>
              <a:gdLst/>
              <a:ahLst/>
              <a:cxnLst/>
              <a:rect l="l" t="t" r="r" b="b"/>
              <a:pathLst>
                <a:path w="2048" h="7247" extrusionOk="0">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5" name="Google Shape;10875;p82"/>
            <p:cNvSpPr/>
            <p:nvPr/>
          </p:nvSpPr>
          <p:spPr>
            <a:xfrm>
              <a:off x="-32686925" y="4182650"/>
              <a:ext cx="34675" cy="55175"/>
            </a:xfrm>
            <a:custGeom>
              <a:avLst/>
              <a:gdLst/>
              <a:ahLst/>
              <a:cxnLst/>
              <a:rect l="l" t="t" r="r" b="b"/>
              <a:pathLst>
                <a:path w="1387" h="2207" extrusionOk="0">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76" name="Google Shape;10876;p82"/>
          <p:cNvGrpSpPr/>
          <p:nvPr/>
        </p:nvGrpSpPr>
        <p:grpSpPr>
          <a:xfrm>
            <a:off x="3073898" y="2882849"/>
            <a:ext cx="354586" cy="353888"/>
            <a:chOff x="-31094350" y="3194000"/>
            <a:chExt cx="292225" cy="291650"/>
          </a:xfrm>
        </p:grpSpPr>
        <p:sp>
          <p:nvSpPr>
            <p:cNvPr id="10877" name="Google Shape;10877;p82"/>
            <p:cNvSpPr/>
            <p:nvPr/>
          </p:nvSpPr>
          <p:spPr>
            <a:xfrm>
              <a:off x="-31033700" y="3194000"/>
              <a:ext cx="103200" cy="34100"/>
            </a:xfrm>
            <a:custGeom>
              <a:avLst/>
              <a:gdLst/>
              <a:ahLst/>
              <a:cxnLst/>
              <a:rect l="l" t="t" r="r" b="b"/>
              <a:pathLst>
                <a:path w="4128" h="1364" extrusionOk="0">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8" name="Google Shape;10878;p82"/>
            <p:cNvSpPr/>
            <p:nvPr/>
          </p:nvSpPr>
          <p:spPr>
            <a:xfrm>
              <a:off x="-31042375" y="3346200"/>
              <a:ext cx="16550" cy="18150"/>
            </a:xfrm>
            <a:custGeom>
              <a:avLst/>
              <a:gdLst/>
              <a:ahLst/>
              <a:cxnLst/>
              <a:rect l="l" t="t" r="r" b="b"/>
              <a:pathLst>
                <a:path w="662" h="726" extrusionOk="0">
                  <a:moveTo>
                    <a:pt x="1" y="1"/>
                  </a:moveTo>
                  <a:lnTo>
                    <a:pt x="1" y="725"/>
                  </a:lnTo>
                  <a:lnTo>
                    <a:pt x="662" y="725"/>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9" name="Google Shape;10879;p82"/>
            <p:cNvSpPr/>
            <p:nvPr/>
          </p:nvSpPr>
          <p:spPr>
            <a:xfrm>
              <a:off x="-31042375" y="3278475"/>
              <a:ext cx="16550" cy="16550"/>
            </a:xfrm>
            <a:custGeom>
              <a:avLst/>
              <a:gdLst/>
              <a:ahLst/>
              <a:cxnLst/>
              <a:rect l="l" t="t" r="r" b="b"/>
              <a:pathLst>
                <a:path w="662" h="662" extrusionOk="0">
                  <a:moveTo>
                    <a:pt x="1" y="0"/>
                  </a:moveTo>
                  <a:lnTo>
                    <a:pt x="1" y="662"/>
                  </a:lnTo>
                  <a:lnTo>
                    <a:pt x="662" y="662"/>
                  </a:ln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0" name="Google Shape;10880;p82"/>
            <p:cNvSpPr/>
            <p:nvPr/>
          </p:nvSpPr>
          <p:spPr>
            <a:xfrm>
              <a:off x="-31042375" y="3416300"/>
              <a:ext cx="16550" cy="16575"/>
            </a:xfrm>
            <a:custGeom>
              <a:avLst/>
              <a:gdLst/>
              <a:ahLst/>
              <a:cxnLst/>
              <a:rect l="l" t="t" r="r" b="b"/>
              <a:pathLst>
                <a:path w="662" h="663" extrusionOk="0">
                  <a:moveTo>
                    <a:pt x="1" y="1"/>
                  </a:moveTo>
                  <a:lnTo>
                    <a:pt x="1" y="662"/>
                  </a:lnTo>
                  <a:lnTo>
                    <a:pt x="662" y="662"/>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1" name="Google Shape;10881;p82"/>
            <p:cNvSpPr/>
            <p:nvPr/>
          </p:nvSpPr>
          <p:spPr>
            <a:xfrm>
              <a:off x="-31094350" y="3210725"/>
              <a:ext cx="222900" cy="274925"/>
            </a:xfrm>
            <a:custGeom>
              <a:avLst/>
              <a:gdLst/>
              <a:ahLst/>
              <a:cxnLst/>
              <a:rect l="l" t="t" r="r" b="b"/>
              <a:pathLst>
                <a:path w="8916" h="10997" extrusionOk="0">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2" name="Google Shape;10882;p82"/>
            <p:cNvSpPr/>
            <p:nvPr/>
          </p:nvSpPr>
          <p:spPr>
            <a:xfrm>
              <a:off x="-30853350" y="3295000"/>
              <a:ext cx="51225" cy="104000"/>
            </a:xfrm>
            <a:custGeom>
              <a:avLst/>
              <a:gdLst/>
              <a:ahLst/>
              <a:cxnLst/>
              <a:rect l="l" t="t" r="r" b="b"/>
              <a:pathLst>
                <a:path w="2049" h="4160" extrusionOk="0">
                  <a:moveTo>
                    <a:pt x="1" y="1"/>
                  </a:moveTo>
                  <a:lnTo>
                    <a:pt x="1" y="4160"/>
                  </a:lnTo>
                  <a:lnTo>
                    <a:pt x="2049" y="4160"/>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3" name="Google Shape;10883;p82"/>
            <p:cNvSpPr/>
            <p:nvPr/>
          </p:nvSpPr>
          <p:spPr>
            <a:xfrm>
              <a:off x="-30853350" y="3227275"/>
              <a:ext cx="51225" cy="51225"/>
            </a:xfrm>
            <a:custGeom>
              <a:avLst/>
              <a:gdLst/>
              <a:ahLst/>
              <a:cxnLst/>
              <a:rect l="l" t="t" r="r" b="b"/>
              <a:pathLst>
                <a:path w="2049" h="2049" extrusionOk="0">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4" name="Google Shape;10884;p82"/>
            <p:cNvSpPr/>
            <p:nvPr/>
          </p:nvSpPr>
          <p:spPr>
            <a:xfrm>
              <a:off x="-30851775" y="3416300"/>
              <a:ext cx="46500" cy="51225"/>
            </a:xfrm>
            <a:custGeom>
              <a:avLst/>
              <a:gdLst/>
              <a:ahLst/>
              <a:cxnLst/>
              <a:rect l="l" t="t" r="r" b="b"/>
              <a:pathLst>
                <a:path w="1860" h="2049" extrusionOk="0">
                  <a:moveTo>
                    <a:pt x="1" y="1"/>
                  </a:moveTo>
                  <a:lnTo>
                    <a:pt x="599" y="1796"/>
                  </a:lnTo>
                  <a:cubicBezTo>
                    <a:pt x="694" y="1985"/>
                    <a:pt x="788" y="2048"/>
                    <a:pt x="946" y="2048"/>
                  </a:cubicBezTo>
                  <a:cubicBezTo>
                    <a:pt x="1103" y="2048"/>
                    <a:pt x="1229" y="1985"/>
                    <a:pt x="1261" y="1796"/>
                  </a:cubicBezTo>
                  <a:lnTo>
                    <a:pt x="18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85" name="Google Shape;10885;p82"/>
          <p:cNvGrpSpPr/>
          <p:nvPr/>
        </p:nvGrpSpPr>
        <p:grpSpPr>
          <a:xfrm>
            <a:off x="3074368" y="3353341"/>
            <a:ext cx="353645" cy="354191"/>
            <a:chOff x="-31093575" y="3552550"/>
            <a:chExt cx="291450" cy="291900"/>
          </a:xfrm>
        </p:grpSpPr>
        <p:sp>
          <p:nvSpPr>
            <p:cNvPr id="10886" name="Google Shape;10886;p82"/>
            <p:cNvSpPr/>
            <p:nvPr/>
          </p:nvSpPr>
          <p:spPr>
            <a:xfrm>
              <a:off x="-31011650" y="3745525"/>
              <a:ext cx="7900" cy="12625"/>
            </a:xfrm>
            <a:custGeom>
              <a:avLst/>
              <a:gdLst/>
              <a:ahLst/>
              <a:cxnLst/>
              <a:rect l="l" t="t" r="r" b="b"/>
              <a:pathLst>
                <a:path w="316" h="505" extrusionOk="0">
                  <a:moveTo>
                    <a:pt x="158" y="1"/>
                  </a:moveTo>
                  <a:lnTo>
                    <a:pt x="0" y="505"/>
                  </a:lnTo>
                  <a:lnTo>
                    <a:pt x="315" y="505"/>
                  </a:lnTo>
                  <a:lnTo>
                    <a:pt x="1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7" name="Google Shape;10887;p82"/>
            <p:cNvSpPr/>
            <p:nvPr/>
          </p:nvSpPr>
          <p:spPr>
            <a:xfrm>
              <a:off x="-31093575" y="3671500"/>
              <a:ext cx="171725" cy="172950"/>
            </a:xfrm>
            <a:custGeom>
              <a:avLst/>
              <a:gdLst/>
              <a:ahLst/>
              <a:cxnLst/>
              <a:rect l="l" t="t" r="r" b="b"/>
              <a:pathLst>
                <a:path w="6869" h="6918" extrusionOk="0">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8" name="Google Shape;10888;p82"/>
            <p:cNvSpPr/>
            <p:nvPr/>
          </p:nvSpPr>
          <p:spPr>
            <a:xfrm>
              <a:off x="-30895875" y="3621075"/>
              <a:ext cx="15775" cy="26025"/>
            </a:xfrm>
            <a:custGeom>
              <a:avLst/>
              <a:gdLst/>
              <a:ahLst/>
              <a:cxnLst/>
              <a:rect l="l" t="t" r="r" b="b"/>
              <a:pathLst>
                <a:path w="631" h="1041" extrusionOk="0">
                  <a:moveTo>
                    <a:pt x="0" y="1"/>
                  </a:moveTo>
                  <a:cubicBezTo>
                    <a:pt x="32" y="410"/>
                    <a:pt x="126" y="694"/>
                    <a:pt x="315" y="1041"/>
                  </a:cubicBezTo>
                  <a:cubicBezTo>
                    <a:pt x="473" y="694"/>
                    <a:pt x="599" y="347"/>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9" name="Google Shape;10889;p82"/>
            <p:cNvSpPr/>
            <p:nvPr/>
          </p:nvSpPr>
          <p:spPr>
            <a:xfrm>
              <a:off x="-30974650" y="3552550"/>
              <a:ext cx="172525" cy="172400"/>
            </a:xfrm>
            <a:custGeom>
              <a:avLst/>
              <a:gdLst/>
              <a:ahLst/>
              <a:cxnLst/>
              <a:rect l="l" t="t" r="r" b="b"/>
              <a:pathLst>
                <a:path w="6901" h="6896" extrusionOk="0">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90" name="Google Shape;10890;p82"/>
          <p:cNvGrpSpPr/>
          <p:nvPr/>
        </p:nvGrpSpPr>
        <p:grpSpPr>
          <a:xfrm>
            <a:off x="3074368" y="3818569"/>
            <a:ext cx="353645" cy="353615"/>
            <a:chOff x="-31093575" y="3911725"/>
            <a:chExt cx="291450" cy="291425"/>
          </a:xfrm>
        </p:grpSpPr>
        <p:sp>
          <p:nvSpPr>
            <p:cNvPr id="10891" name="Google Shape;10891;p82"/>
            <p:cNvSpPr/>
            <p:nvPr/>
          </p:nvSpPr>
          <p:spPr>
            <a:xfrm>
              <a:off x="-31093575" y="3911725"/>
              <a:ext cx="291450" cy="291425"/>
            </a:xfrm>
            <a:custGeom>
              <a:avLst/>
              <a:gdLst/>
              <a:ahLst/>
              <a:cxnLst/>
              <a:rect l="l" t="t" r="r" b="b"/>
              <a:pathLst>
                <a:path w="11658" h="11657" extrusionOk="0">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2" name="Google Shape;10892;p82"/>
            <p:cNvSpPr/>
            <p:nvPr/>
          </p:nvSpPr>
          <p:spPr>
            <a:xfrm>
              <a:off x="-31025825" y="3980250"/>
              <a:ext cx="156750" cy="154250"/>
            </a:xfrm>
            <a:custGeom>
              <a:avLst/>
              <a:gdLst/>
              <a:ahLst/>
              <a:cxnLst/>
              <a:rect l="l" t="t" r="r" b="b"/>
              <a:pathLst>
                <a:path w="6270" h="6170" extrusionOk="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93" name="Google Shape;10893;p82"/>
          <p:cNvGrpSpPr/>
          <p:nvPr/>
        </p:nvGrpSpPr>
        <p:grpSpPr>
          <a:xfrm>
            <a:off x="2183798" y="4275536"/>
            <a:ext cx="356497" cy="354586"/>
            <a:chOff x="-29946000" y="3183175"/>
            <a:chExt cx="293800" cy="292225"/>
          </a:xfrm>
        </p:grpSpPr>
        <p:sp>
          <p:nvSpPr>
            <p:cNvPr id="10894" name="Google Shape;10894;p82"/>
            <p:cNvSpPr/>
            <p:nvPr/>
          </p:nvSpPr>
          <p:spPr>
            <a:xfrm>
              <a:off x="-29839675" y="3355650"/>
              <a:ext cx="186700" cy="33900"/>
            </a:xfrm>
            <a:custGeom>
              <a:avLst/>
              <a:gdLst/>
              <a:ahLst/>
              <a:cxnLst/>
              <a:rect l="l" t="t" r="r" b="b"/>
              <a:pathLst>
                <a:path w="7468" h="1356" extrusionOk="0">
                  <a:moveTo>
                    <a:pt x="568" y="1"/>
                  </a:moveTo>
                  <a:cubicBezTo>
                    <a:pt x="568" y="505"/>
                    <a:pt x="379" y="977"/>
                    <a:pt x="1" y="1356"/>
                  </a:cubicBezTo>
                  <a:lnTo>
                    <a:pt x="7467" y="1356"/>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5" name="Google Shape;10895;p82"/>
            <p:cNvSpPr/>
            <p:nvPr/>
          </p:nvSpPr>
          <p:spPr>
            <a:xfrm>
              <a:off x="-29824700" y="3406850"/>
              <a:ext cx="172500" cy="68550"/>
            </a:xfrm>
            <a:custGeom>
              <a:avLst/>
              <a:gdLst/>
              <a:ahLst/>
              <a:cxnLst/>
              <a:rect l="l" t="t" r="r" b="b"/>
              <a:pathLst>
                <a:path w="6900" h="2742" extrusionOk="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6" name="Google Shape;10896;p82"/>
            <p:cNvSpPr/>
            <p:nvPr/>
          </p:nvSpPr>
          <p:spPr>
            <a:xfrm>
              <a:off x="-29756975" y="3183175"/>
              <a:ext cx="69325" cy="68550"/>
            </a:xfrm>
            <a:custGeom>
              <a:avLst/>
              <a:gdLst/>
              <a:ahLst/>
              <a:cxnLst/>
              <a:rect l="l" t="t" r="r" b="b"/>
              <a:pathLst>
                <a:path w="2773" h="2742" extrusionOk="0">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7" name="Google Shape;10897;p82"/>
            <p:cNvSpPr/>
            <p:nvPr/>
          </p:nvSpPr>
          <p:spPr>
            <a:xfrm>
              <a:off x="-29790850" y="3269025"/>
              <a:ext cx="137875" cy="68550"/>
            </a:xfrm>
            <a:custGeom>
              <a:avLst/>
              <a:gdLst/>
              <a:ahLst/>
              <a:cxnLst/>
              <a:rect l="l" t="t" r="r" b="b"/>
              <a:pathLst>
                <a:path w="5515" h="2742" extrusionOk="0">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8" name="Google Shape;10898;p82"/>
            <p:cNvSpPr/>
            <p:nvPr/>
          </p:nvSpPr>
          <p:spPr>
            <a:xfrm>
              <a:off x="-29911350" y="3321000"/>
              <a:ext cx="69325" cy="68550"/>
            </a:xfrm>
            <a:custGeom>
              <a:avLst/>
              <a:gdLst/>
              <a:ahLst/>
              <a:cxnLst/>
              <a:rect l="l" t="t" r="r" b="b"/>
              <a:pathLst>
                <a:path w="2773" h="2742" extrusionOk="0">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9" name="Google Shape;10899;p82"/>
            <p:cNvSpPr/>
            <p:nvPr/>
          </p:nvSpPr>
          <p:spPr>
            <a:xfrm>
              <a:off x="-29946000" y="3406850"/>
              <a:ext cx="137075" cy="67775"/>
            </a:xfrm>
            <a:custGeom>
              <a:avLst/>
              <a:gdLst/>
              <a:ahLst/>
              <a:cxnLst/>
              <a:rect l="l" t="t" r="r" b="b"/>
              <a:pathLst>
                <a:path w="5483" h="2711" extrusionOk="0">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00" name="Google Shape;10900;p82"/>
          <p:cNvGrpSpPr/>
          <p:nvPr/>
        </p:nvGrpSpPr>
        <p:grpSpPr>
          <a:xfrm>
            <a:off x="2628330" y="1532689"/>
            <a:ext cx="358408" cy="354161"/>
            <a:chOff x="-34408675" y="3202075"/>
            <a:chExt cx="295375" cy="291875"/>
          </a:xfrm>
        </p:grpSpPr>
        <p:sp>
          <p:nvSpPr>
            <p:cNvPr id="10901" name="Google Shape;10901;p82"/>
            <p:cNvSpPr/>
            <p:nvPr/>
          </p:nvSpPr>
          <p:spPr>
            <a:xfrm>
              <a:off x="-34274775" y="3202075"/>
              <a:ext cx="161475" cy="161475"/>
            </a:xfrm>
            <a:custGeom>
              <a:avLst/>
              <a:gdLst/>
              <a:ahLst/>
              <a:cxnLst/>
              <a:rect l="l" t="t" r="r" b="b"/>
              <a:pathLst>
                <a:path w="6459" h="6459" extrusionOk="0">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2" name="Google Shape;10902;p82"/>
            <p:cNvSpPr/>
            <p:nvPr/>
          </p:nvSpPr>
          <p:spPr>
            <a:xfrm>
              <a:off x="-34378750" y="3263175"/>
              <a:ext cx="76425" cy="73600"/>
            </a:xfrm>
            <a:custGeom>
              <a:avLst/>
              <a:gdLst/>
              <a:ahLst/>
              <a:cxnLst/>
              <a:rect l="l" t="t" r="r" b="b"/>
              <a:pathLst>
                <a:path w="3057" h="2944" extrusionOk="0">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3" name="Google Shape;10903;p82"/>
            <p:cNvSpPr/>
            <p:nvPr/>
          </p:nvSpPr>
          <p:spPr>
            <a:xfrm>
              <a:off x="-34250375" y="3392300"/>
              <a:ext cx="77225" cy="74425"/>
            </a:xfrm>
            <a:custGeom>
              <a:avLst/>
              <a:gdLst/>
              <a:ahLst/>
              <a:cxnLst/>
              <a:rect l="l" t="t" r="r" b="b"/>
              <a:pathLst>
                <a:path w="3089" h="2977" extrusionOk="0">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4" name="Google Shape;10904;p82"/>
            <p:cNvSpPr/>
            <p:nvPr/>
          </p:nvSpPr>
          <p:spPr>
            <a:xfrm>
              <a:off x="-34408675" y="3290275"/>
              <a:ext cx="207150" cy="203675"/>
            </a:xfrm>
            <a:custGeom>
              <a:avLst/>
              <a:gdLst/>
              <a:ahLst/>
              <a:cxnLst/>
              <a:rect l="l" t="t" r="r" b="b"/>
              <a:pathLst>
                <a:path w="8286" h="8147" extrusionOk="0">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05" name="Google Shape;10905;p82"/>
          <p:cNvGrpSpPr/>
          <p:nvPr/>
        </p:nvGrpSpPr>
        <p:grpSpPr>
          <a:xfrm>
            <a:off x="2630241" y="1972683"/>
            <a:ext cx="354586" cy="356254"/>
            <a:chOff x="-34405525" y="3558075"/>
            <a:chExt cx="292225" cy="293600"/>
          </a:xfrm>
        </p:grpSpPr>
        <p:sp>
          <p:nvSpPr>
            <p:cNvPr id="10906" name="Google Shape;10906;p82"/>
            <p:cNvSpPr/>
            <p:nvPr/>
          </p:nvSpPr>
          <p:spPr>
            <a:xfrm>
              <a:off x="-34303150" y="3663825"/>
              <a:ext cx="189850" cy="187850"/>
            </a:xfrm>
            <a:custGeom>
              <a:avLst/>
              <a:gdLst/>
              <a:ahLst/>
              <a:cxnLst/>
              <a:rect l="l" t="t" r="r" b="b"/>
              <a:pathLst>
                <a:path w="7594" h="7514" extrusionOk="0">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7" name="Google Shape;10907;p82"/>
            <p:cNvSpPr/>
            <p:nvPr/>
          </p:nvSpPr>
          <p:spPr>
            <a:xfrm>
              <a:off x="-34250375" y="3565950"/>
              <a:ext cx="46500" cy="46500"/>
            </a:xfrm>
            <a:custGeom>
              <a:avLst/>
              <a:gdLst/>
              <a:ahLst/>
              <a:cxnLst/>
              <a:rect l="l" t="t" r="r" b="b"/>
              <a:pathLst>
                <a:path w="1860" h="1860" extrusionOk="0">
                  <a:moveTo>
                    <a:pt x="1" y="1"/>
                  </a:moveTo>
                  <a:lnTo>
                    <a:pt x="1" y="1859"/>
                  </a:lnTo>
                  <a:lnTo>
                    <a:pt x="1860" y="185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8" name="Google Shape;10908;p82"/>
            <p:cNvSpPr/>
            <p:nvPr/>
          </p:nvSpPr>
          <p:spPr>
            <a:xfrm>
              <a:off x="-34405525" y="3558075"/>
              <a:ext cx="206375" cy="276475"/>
            </a:xfrm>
            <a:custGeom>
              <a:avLst/>
              <a:gdLst/>
              <a:ahLst/>
              <a:cxnLst/>
              <a:rect l="l" t="t" r="r" b="b"/>
              <a:pathLst>
                <a:path w="8255" h="11059" extrusionOk="0">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09" name="Google Shape;10909;p82"/>
          <p:cNvGrpSpPr/>
          <p:nvPr/>
        </p:nvGrpSpPr>
        <p:grpSpPr>
          <a:xfrm>
            <a:off x="2629755" y="2409340"/>
            <a:ext cx="355557" cy="353615"/>
            <a:chOff x="-34406325" y="3919600"/>
            <a:chExt cx="293025" cy="291425"/>
          </a:xfrm>
        </p:grpSpPr>
        <p:sp>
          <p:nvSpPr>
            <p:cNvPr id="10910" name="Google Shape;10910;p82"/>
            <p:cNvSpPr/>
            <p:nvPr/>
          </p:nvSpPr>
          <p:spPr>
            <a:xfrm>
              <a:off x="-34167675" y="3932000"/>
              <a:ext cx="42550" cy="40575"/>
            </a:xfrm>
            <a:custGeom>
              <a:avLst/>
              <a:gdLst/>
              <a:ahLst/>
              <a:cxnLst/>
              <a:rect l="l" t="t" r="r" b="b"/>
              <a:pathLst>
                <a:path w="1702" h="1623" extrusionOk="0">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1" name="Google Shape;10911;p82"/>
            <p:cNvSpPr/>
            <p:nvPr/>
          </p:nvSpPr>
          <p:spPr>
            <a:xfrm>
              <a:off x="-34286600" y="3922950"/>
              <a:ext cx="171725" cy="167575"/>
            </a:xfrm>
            <a:custGeom>
              <a:avLst/>
              <a:gdLst/>
              <a:ahLst/>
              <a:cxnLst/>
              <a:rect l="l" t="t" r="r" b="b"/>
              <a:pathLst>
                <a:path w="6869" h="6703" extrusionOk="0">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2" name="Google Shape;10912;p82"/>
            <p:cNvSpPr/>
            <p:nvPr/>
          </p:nvSpPr>
          <p:spPr>
            <a:xfrm>
              <a:off x="-34406325" y="4115900"/>
              <a:ext cx="98475" cy="95125"/>
            </a:xfrm>
            <a:custGeom>
              <a:avLst/>
              <a:gdLst/>
              <a:ahLst/>
              <a:cxnLst/>
              <a:rect l="l" t="t" r="r" b="b"/>
              <a:pathLst>
                <a:path w="3939" h="3805" extrusionOk="0">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3" name="Google Shape;10913;p82"/>
            <p:cNvSpPr/>
            <p:nvPr/>
          </p:nvSpPr>
          <p:spPr>
            <a:xfrm>
              <a:off x="-34364575" y="3966850"/>
              <a:ext cx="204025" cy="204025"/>
            </a:xfrm>
            <a:custGeom>
              <a:avLst/>
              <a:gdLst/>
              <a:ahLst/>
              <a:cxnLst/>
              <a:rect l="l" t="t" r="r" b="b"/>
              <a:pathLst>
                <a:path w="8161" h="8161" extrusionOk="0">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4" name="Google Shape;10914;p82"/>
            <p:cNvSpPr/>
            <p:nvPr/>
          </p:nvSpPr>
          <p:spPr>
            <a:xfrm>
              <a:off x="-34200750" y="3919600"/>
              <a:ext cx="17350" cy="33875"/>
            </a:xfrm>
            <a:custGeom>
              <a:avLst/>
              <a:gdLst/>
              <a:ahLst/>
              <a:cxnLst/>
              <a:rect l="l" t="t" r="r" b="b"/>
              <a:pathLst>
                <a:path w="694" h="1355" extrusionOk="0">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5" name="Google Shape;10915;p82"/>
            <p:cNvSpPr/>
            <p:nvPr/>
          </p:nvSpPr>
          <p:spPr>
            <a:xfrm>
              <a:off x="-34147975" y="3989700"/>
              <a:ext cx="34675" cy="17350"/>
            </a:xfrm>
            <a:custGeom>
              <a:avLst/>
              <a:gdLst/>
              <a:ahLst/>
              <a:cxnLst/>
              <a:rect l="l" t="t" r="r" b="b"/>
              <a:pathLst>
                <a:path w="1387" h="694" extrusionOk="0">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6" name="Google Shape;10916;p82"/>
            <p:cNvSpPr/>
            <p:nvPr/>
          </p:nvSpPr>
          <p:spPr>
            <a:xfrm>
              <a:off x="-34278725" y="4116500"/>
              <a:ext cx="116600" cy="68600"/>
            </a:xfrm>
            <a:custGeom>
              <a:avLst/>
              <a:gdLst/>
              <a:ahLst/>
              <a:cxnLst/>
              <a:rect l="l" t="t" r="r" b="b"/>
              <a:pathLst>
                <a:path w="4664" h="2744" extrusionOk="0">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17" name="Google Shape;10917;p82"/>
          <p:cNvGrpSpPr/>
          <p:nvPr/>
        </p:nvGrpSpPr>
        <p:grpSpPr>
          <a:xfrm>
            <a:off x="1293653" y="2888703"/>
            <a:ext cx="353645" cy="342179"/>
            <a:chOff x="-32568800" y="3232000"/>
            <a:chExt cx="291450" cy="282000"/>
          </a:xfrm>
        </p:grpSpPr>
        <p:sp>
          <p:nvSpPr>
            <p:cNvPr id="10918" name="Google Shape;10918;p82"/>
            <p:cNvSpPr/>
            <p:nvPr/>
          </p:nvSpPr>
          <p:spPr>
            <a:xfrm>
              <a:off x="-32545150" y="3232000"/>
              <a:ext cx="244175" cy="246550"/>
            </a:xfrm>
            <a:custGeom>
              <a:avLst/>
              <a:gdLst/>
              <a:ahLst/>
              <a:cxnLst/>
              <a:rect l="l" t="t" r="r" b="b"/>
              <a:pathLst>
                <a:path w="9767" h="9862" extrusionOk="0">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9" name="Google Shape;10919;p82"/>
            <p:cNvSpPr/>
            <p:nvPr/>
          </p:nvSpPr>
          <p:spPr>
            <a:xfrm>
              <a:off x="-32568800" y="3392675"/>
              <a:ext cx="291450" cy="121325"/>
            </a:xfrm>
            <a:custGeom>
              <a:avLst/>
              <a:gdLst/>
              <a:ahLst/>
              <a:cxnLst/>
              <a:rect l="l" t="t" r="r" b="b"/>
              <a:pathLst>
                <a:path w="11658" h="4853" extrusionOk="0">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20" name="Google Shape;10920;p82"/>
          <p:cNvGrpSpPr/>
          <p:nvPr/>
        </p:nvGrpSpPr>
        <p:grpSpPr>
          <a:xfrm>
            <a:off x="1293183" y="3353613"/>
            <a:ext cx="354586" cy="353645"/>
            <a:chOff x="-32569575" y="3586425"/>
            <a:chExt cx="292225" cy="291450"/>
          </a:xfrm>
        </p:grpSpPr>
        <p:sp>
          <p:nvSpPr>
            <p:cNvPr id="10921" name="Google Shape;10921;p82"/>
            <p:cNvSpPr/>
            <p:nvPr/>
          </p:nvSpPr>
          <p:spPr>
            <a:xfrm>
              <a:off x="-32569575" y="3672275"/>
              <a:ext cx="292225" cy="205600"/>
            </a:xfrm>
            <a:custGeom>
              <a:avLst/>
              <a:gdLst/>
              <a:ahLst/>
              <a:cxnLst/>
              <a:rect l="l" t="t" r="r" b="b"/>
              <a:pathLst>
                <a:path w="11689" h="8224" extrusionOk="0">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2" name="Google Shape;10922;p82"/>
            <p:cNvSpPr/>
            <p:nvPr/>
          </p:nvSpPr>
          <p:spPr>
            <a:xfrm>
              <a:off x="-32456950" y="3586425"/>
              <a:ext cx="68550" cy="69350"/>
            </a:xfrm>
            <a:custGeom>
              <a:avLst/>
              <a:gdLst/>
              <a:ahLst/>
              <a:cxnLst/>
              <a:rect l="l" t="t" r="r" b="b"/>
              <a:pathLst>
                <a:path w="2742" h="2774" extrusionOk="0">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23" name="Google Shape;10923;p82"/>
          <p:cNvGrpSpPr/>
          <p:nvPr/>
        </p:nvGrpSpPr>
        <p:grpSpPr>
          <a:xfrm>
            <a:off x="1284098" y="3818205"/>
            <a:ext cx="372756" cy="354343"/>
            <a:chOff x="-32576675" y="3944600"/>
            <a:chExt cx="307200" cy="292025"/>
          </a:xfrm>
        </p:grpSpPr>
        <p:sp>
          <p:nvSpPr>
            <p:cNvPr id="10924" name="Google Shape;10924;p82"/>
            <p:cNvSpPr/>
            <p:nvPr/>
          </p:nvSpPr>
          <p:spPr>
            <a:xfrm>
              <a:off x="-32482950" y="3944600"/>
              <a:ext cx="213475" cy="214650"/>
            </a:xfrm>
            <a:custGeom>
              <a:avLst/>
              <a:gdLst/>
              <a:ahLst/>
              <a:cxnLst/>
              <a:rect l="l" t="t" r="r" b="b"/>
              <a:pathLst>
                <a:path w="8539" h="8586" extrusionOk="0">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5" name="Google Shape;10925;p82"/>
            <p:cNvSpPr/>
            <p:nvPr/>
          </p:nvSpPr>
          <p:spPr>
            <a:xfrm>
              <a:off x="-32576675" y="4020200"/>
              <a:ext cx="215850" cy="216425"/>
            </a:xfrm>
            <a:custGeom>
              <a:avLst/>
              <a:gdLst/>
              <a:ahLst/>
              <a:cxnLst/>
              <a:rect l="l" t="t" r="r" b="b"/>
              <a:pathLst>
                <a:path w="8634" h="8657" extrusionOk="0">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26" name="Google Shape;10926;p82"/>
          <p:cNvGrpSpPr/>
          <p:nvPr/>
        </p:nvGrpSpPr>
        <p:grpSpPr>
          <a:xfrm>
            <a:off x="3529065" y="2882500"/>
            <a:ext cx="354586" cy="354586"/>
            <a:chOff x="-30735200" y="3192625"/>
            <a:chExt cx="292225" cy="292225"/>
          </a:xfrm>
        </p:grpSpPr>
        <p:sp>
          <p:nvSpPr>
            <p:cNvPr id="10927" name="Google Shape;10927;p82"/>
            <p:cNvSpPr/>
            <p:nvPr/>
          </p:nvSpPr>
          <p:spPr>
            <a:xfrm>
              <a:off x="-30665100" y="3192625"/>
              <a:ext cx="175650" cy="223700"/>
            </a:xfrm>
            <a:custGeom>
              <a:avLst/>
              <a:gdLst/>
              <a:ahLst/>
              <a:cxnLst/>
              <a:rect l="l" t="t" r="r" b="b"/>
              <a:pathLst>
                <a:path w="7026" h="8948" extrusionOk="0">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8" name="Google Shape;10928;p82"/>
            <p:cNvSpPr/>
            <p:nvPr/>
          </p:nvSpPr>
          <p:spPr>
            <a:xfrm>
              <a:off x="-30615475" y="3278475"/>
              <a:ext cx="52775" cy="52000"/>
            </a:xfrm>
            <a:custGeom>
              <a:avLst/>
              <a:gdLst/>
              <a:ahLst/>
              <a:cxnLst/>
              <a:rect l="l" t="t" r="r" b="b"/>
              <a:pathLst>
                <a:path w="2111" h="2080" extrusionOk="0">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9" name="Google Shape;10929;p82"/>
            <p:cNvSpPr/>
            <p:nvPr/>
          </p:nvSpPr>
          <p:spPr>
            <a:xfrm>
              <a:off x="-30528850" y="3296575"/>
              <a:ext cx="85875" cy="25250"/>
            </a:xfrm>
            <a:custGeom>
              <a:avLst/>
              <a:gdLst/>
              <a:ahLst/>
              <a:cxnLst/>
              <a:rect l="l" t="t" r="r" b="b"/>
              <a:pathLst>
                <a:path w="3435" h="1010" extrusionOk="0">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0" name="Google Shape;10930;p82"/>
            <p:cNvSpPr/>
            <p:nvPr/>
          </p:nvSpPr>
          <p:spPr>
            <a:xfrm>
              <a:off x="-30546175" y="3338325"/>
              <a:ext cx="85875" cy="26025"/>
            </a:xfrm>
            <a:custGeom>
              <a:avLst/>
              <a:gdLst/>
              <a:ahLst/>
              <a:cxnLst/>
              <a:rect l="l" t="t" r="r" b="b"/>
              <a:pathLst>
                <a:path w="3435" h="1041" extrusionOk="0">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1" name="Google Shape;10931;p82"/>
            <p:cNvSpPr/>
            <p:nvPr/>
          </p:nvSpPr>
          <p:spPr>
            <a:xfrm>
              <a:off x="-30546175" y="3381650"/>
              <a:ext cx="67750" cy="26025"/>
            </a:xfrm>
            <a:custGeom>
              <a:avLst/>
              <a:gdLst/>
              <a:ahLst/>
              <a:cxnLst/>
              <a:rect l="l" t="t" r="r" b="b"/>
              <a:pathLst>
                <a:path w="2710" h="1041" extrusionOk="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2" name="Google Shape;10932;p82"/>
            <p:cNvSpPr/>
            <p:nvPr/>
          </p:nvSpPr>
          <p:spPr>
            <a:xfrm>
              <a:off x="-30546175" y="3424175"/>
              <a:ext cx="51225" cy="26025"/>
            </a:xfrm>
            <a:custGeom>
              <a:avLst/>
              <a:gdLst/>
              <a:ahLst/>
              <a:cxnLst/>
              <a:rect l="l" t="t" r="r" b="b"/>
              <a:pathLst>
                <a:path w="2049" h="1041" extrusionOk="0">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3" name="Google Shape;10933;p82"/>
            <p:cNvSpPr/>
            <p:nvPr/>
          </p:nvSpPr>
          <p:spPr>
            <a:xfrm>
              <a:off x="-30735200" y="3209325"/>
              <a:ext cx="174075" cy="275525"/>
            </a:xfrm>
            <a:custGeom>
              <a:avLst/>
              <a:gdLst/>
              <a:ahLst/>
              <a:cxnLst/>
              <a:rect l="l" t="t" r="r" b="b"/>
              <a:pathLst>
                <a:path w="6963" h="11021" extrusionOk="0">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34" name="Google Shape;10934;p82"/>
          <p:cNvGrpSpPr/>
          <p:nvPr/>
        </p:nvGrpSpPr>
        <p:grpSpPr>
          <a:xfrm>
            <a:off x="3529065" y="3353932"/>
            <a:ext cx="354586" cy="353008"/>
            <a:chOff x="-30735200" y="3552550"/>
            <a:chExt cx="292225" cy="290925"/>
          </a:xfrm>
        </p:grpSpPr>
        <p:sp>
          <p:nvSpPr>
            <p:cNvPr id="10935" name="Google Shape;10935;p82"/>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6" name="Google Shape;10936;p82"/>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37" name="Google Shape;10937;p82"/>
          <p:cNvGrpSpPr/>
          <p:nvPr/>
        </p:nvGrpSpPr>
        <p:grpSpPr>
          <a:xfrm>
            <a:off x="3529065" y="3818554"/>
            <a:ext cx="354586" cy="353645"/>
            <a:chOff x="-30735200" y="3910925"/>
            <a:chExt cx="292225" cy="291450"/>
          </a:xfrm>
        </p:grpSpPr>
        <p:sp>
          <p:nvSpPr>
            <p:cNvPr id="10938" name="Google Shape;10938;p82"/>
            <p:cNvSpPr/>
            <p:nvPr/>
          </p:nvSpPr>
          <p:spPr>
            <a:xfrm>
              <a:off x="-30683225" y="3962900"/>
              <a:ext cx="188275" cy="186700"/>
            </a:xfrm>
            <a:custGeom>
              <a:avLst/>
              <a:gdLst/>
              <a:ahLst/>
              <a:cxnLst/>
              <a:rect l="l" t="t" r="r" b="b"/>
              <a:pathLst>
                <a:path w="7531" h="7468" extrusionOk="0">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9" name="Google Shape;10939;p82"/>
            <p:cNvSpPr/>
            <p:nvPr/>
          </p:nvSpPr>
          <p:spPr>
            <a:xfrm>
              <a:off x="-30735200" y="3910925"/>
              <a:ext cx="292225" cy="291450"/>
            </a:xfrm>
            <a:custGeom>
              <a:avLst/>
              <a:gdLst/>
              <a:ahLst/>
              <a:cxnLst/>
              <a:rect l="l" t="t" r="r" b="b"/>
              <a:pathLst>
                <a:path w="11689" h="11658" extrusionOk="0">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40" name="Google Shape;10940;p82"/>
          <p:cNvSpPr/>
          <p:nvPr/>
        </p:nvSpPr>
        <p:spPr>
          <a:xfrm>
            <a:off x="2632180" y="4275642"/>
            <a:ext cx="354586" cy="353645"/>
          </a:xfrm>
          <a:custGeom>
            <a:avLst/>
            <a:gdLst/>
            <a:ahLst/>
            <a:cxnLst/>
            <a:rect l="l" t="t" r="r" b="b"/>
            <a:pathLst>
              <a:path w="11689" h="11658" extrusionOk="0">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941" name="Google Shape;10941;p82"/>
          <p:cNvGrpSpPr/>
          <p:nvPr/>
        </p:nvGrpSpPr>
        <p:grpSpPr>
          <a:xfrm>
            <a:off x="4882910" y="1531421"/>
            <a:ext cx="358971" cy="359224"/>
            <a:chOff x="-57956275" y="3197925"/>
            <a:chExt cx="319000" cy="319225"/>
          </a:xfrm>
        </p:grpSpPr>
        <p:sp>
          <p:nvSpPr>
            <p:cNvPr id="10942" name="Google Shape;10942;p82"/>
            <p:cNvSpPr/>
            <p:nvPr/>
          </p:nvSpPr>
          <p:spPr>
            <a:xfrm>
              <a:off x="-57940525" y="3353300"/>
              <a:ext cx="18150" cy="65400"/>
            </a:xfrm>
            <a:custGeom>
              <a:avLst/>
              <a:gdLst/>
              <a:ahLst/>
              <a:cxnLst/>
              <a:rect l="l" t="t" r="r" b="b"/>
              <a:pathLst>
                <a:path w="726" h="2616" extrusionOk="0">
                  <a:moveTo>
                    <a:pt x="725" y="0"/>
                  </a:moveTo>
                  <a:cubicBezTo>
                    <a:pt x="316" y="284"/>
                    <a:pt x="1" y="756"/>
                    <a:pt x="1" y="1292"/>
                  </a:cubicBezTo>
                  <a:cubicBezTo>
                    <a:pt x="1" y="1859"/>
                    <a:pt x="316" y="2332"/>
                    <a:pt x="725" y="2615"/>
                  </a:cubicBezTo>
                  <a:lnTo>
                    <a:pt x="725" y="239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3" name="Google Shape;10943;p82"/>
            <p:cNvSpPr/>
            <p:nvPr/>
          </p:nvSpPr>
          <p:spPr>
            <a:xfrm>
              <a:off x="-57679825" y="3353300"/>
              <a:ext cx="18925" cy="65400"/>
            </a:xfrm>
            <a:custGeom>
              <a:avLst/>
              <a:gdLst/>
              <a:ahLst/>
              <a:cxnLst/>
              <a:rect l="l" t="t" r="r" b="b"/>
              <a:pathLst>
                <a:path w="757" h="2616" extrusionOk="0">
                  <a:moveTo>
                    <a:pt x="1" y="0"/>
                  </a:moveTo>
                  <a:lnTo>
                    <a:pt x="1" y="2395"/>
                  </a:lnTo>
                  <a:lnTo>
                    <a:pt x="1" y="2615"/>
                  </a:lnTo>
                  <a:cubicBezTo>
                    <a:pt x="442" y="2332"/>
                    <a:pt x="757" y="1859"/>
                    <a:pt x="757" y="1292"/>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4" name="Google Shape;10944;p82"/>
            <p:cNvSpPr/>
            <p:nvPr/>
          </p:nvSpPr>
          <p:spPr>
            <a:xfrm>
              <a:off x="-57956275" y="3255625"/>
              <a:ext cx="319000" cy="55175"/>
            </a:xfrm>
            <a:custGeom>
              <a:avLst/>
              <a:gdLst/>
              <a:ahLst/>
              <a:cxnLst/>
              <a:rect l="l" t="t" r="r" b="b"/>
              <a:pathLst>
                <a:path w="12760" h="2207" extrusionOk="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5" name="Google Shape;10945;p82"/>
            <p:cNvSpPr/>
            <p:nvPr/>
          </p:nvSpPr>
          <p:spPr>
            <a:xfrm>
              <a:off x="-57868050" y="3494275"/>
              <a:ext cx="18900" cy="22875"/>
            </a:xfrm>
            <a:custGeom>
              <a:avLst/>
              <a:gdLst/>
              <a:ahLst/>
              <a:cxnLst/>
              <a:rect l="l" t="t" r="r" b="b"/>
              <a:pathLst>
                <a:path w="756" h="915" extrusionOk="0">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6" name="Google Shape;10946;p82"/>
            <p:cNvSpPr/>
            <p:nvPr/>
          </p:nvSpPr>
          <p:spPr>
            <a:xfrm>
              <a:off x="-57755425" y="3494275"/>
              <a:ext cx="18125" cy="22875"/>
            </a:xfrm>
            <a:custGeom>
              <a:avLst/>
              <a:gdLst/>
              <a:ahLst/>
              <a:cxnLst/>
              <a:rect l="l" t="t" r="r" b="b"/>
              <a:pathLst>
                <a:path w="725" h="915" extrusionOk="0">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7" name="Google Shape;10947;p82"/>
            <p:cNvSpPr/>
            <p:nvPr/>
          </p:nvSpPr>
          <p:spPr>
            <a:xfrm>
              <a:off x="-57903500" y="3329675"/>
              <a:ext cx="204800" cy="187475"/>
            </a:xfrm>
            <a:custGeom>
              <a:avLst/>
              <a:gdLst/>
              <a:ahLst/>
              <a:cxnLst/>
              <a:rect l="l" t="t" r="r" b="b"/>
              <a:pathLst>
                <a:path w="8192" h="7499" extrusionOk="0">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8" name="Google Shape;10948;p82"/>
            <p:cNvSpPr/>
            <p:nvPr/>
          </p:nvSpPr>
          <p:spPr>
            <a:xfrm>
              <a:off x="-57860975" y="3197925"/>
              <a:ext cx="119750" cy="37250"/>
            </a:xfrm>
            <a:custGeom>
              <a:avLst/>
              <a:gdLst/>
              <a:ahLst/>
              <a:cxnLst/>
              <a:rect l="l" t="t" r="r" b="b"/>
              <a:pathLst>
                <a:path w="4790" h="1490" extrusionOk="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49" name="Google Shape;10949;p82"/>
          <p:cNvGrpSpPr/>
          <p:nvPr/>
        </p:nvGrpSpPr>
        <p:grpSpPr>
          <a:xfrm>
            <a:off x="4905064" y="1987846"/>
            <a:ext cx="314662" cy="358971"/>
            <a:chOff x="-57940525" y="3590375"/>
            <a:chExt cx="279625" cy="319000"/>
          </a:xfrm>
        </p:grpSpPr>
        <p:sp>
          <p:nvSpPr>
            <p:cNvPr id="10950" name="Google Shape;10950;p82"/>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1" name="Google Shape;10951;p82"/>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2" name="Google Shape;10952;p82"/>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3" name="Google Shape;10953;p82"/>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4" name="Google Shape;10954;p82"/>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55" name="Google Shape;10955;p82"/>
          <p:cNvGrpSpPr/>
          <p:nvPr/>
        </p:nvGrpSpPr>
        <p:grpSpPr>
          <a:xfrm>
            <a:off x="4875945" y="2429217"/>
            <a:ext cx="358099" cy="358999"/>
            <a:chOff x="-57959425" y="3982600"/>
            <a:chExt cx="318225" cy="319025"/>
          </a:xfrm>
        </p:grpSpPr>
        <p:sp>
          <p:nvSpPr>
            <p:cNvPr id="10956" name="Google Shape;10956;p82"/>
            <p:cNvSpPr/>
            <p:nvPr/>
          </p:nvSpPr>
          <p:spPr>
            <a:xfrm>
              <a:off x="-57771975" y="4150375"/>
              <a:ext cx="17350" cy="18125"/>
            </a:xfrm>
            <a:custGeom>
              <a:avLst/>
              <a:gdLst/>
              <a:ahLst/>
              <a:cxnLst/>
              <a:rect l="l" t="t" r="r" b="b"/>
              <a:pathLst>
                <a:path w="694" h="725" extrusionOk="0">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7" name="Google Shape;10957;p82"/>
            <p:cNvSpPr/>
            <p:nvPr/>
          </p:nvSpPr>
          <p:spPr>
            <a:xfrm>
              <a:off x="-57959425" y="3982600"/>
              <a:ext cx="318225" cy="130775"/>
            </a:xfrm>
            <a:custGeom>
              <a:avLst/>
              <a:gdLst/>
              <a:ahLst/>
              <a:cxnLst/>
              <a:rect l="l" t="t" r="r" b="b"/>
              <a:pathLst>
                <a:path w="12729" h="5231" extrusionOk="0">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8" name="Google Shape;10958;p82"/>
            <p:cNvSpPr/>
            <p:nvPr/>
          </p:nvSpPr>
          <p:spPr>
            <a:xfrm>
              <a:off x="-57903500" y="4125950"/>
              <a:ext cx="204800" cy="175675"/>
            </a:xfrm>
            <a:custGeom>
              <a:avLst/>
              <a:gdLst/>
              <a:ahLst/>
              <a:cxnLst/>
              <a:rect l="l" t="t" r="r" b="b"/>
              <a:pathLst>
                <a:path w="8192" h="7027" extrusionOk="0">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9" name="Google Shape;10959;p82"/>
            <p:cNvSpPr/>
            <p:nvPr/>
          </p:nvSpPr>
          <p:spPr>
            <a:xfrm>
              <a:off x="-57835775" y="4113350"/>
              <a:ext cx="138650" cy="70125"/>
            </a:xfrm>
            <a:custGeom>
              <a:avLst/>
              <a:gdLst/>
              <a:ahLst/>
              <a:cxnLst/>
              <a:rect l="l" t="t" r="r" b="b"/>
              <a:pathLst>
                <a:path w="5546" h="2805" extrusionOk="0">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60" name="Google Shape;10960;p82"/>
          <p:cNvGrpSpPr/>
          <p:nvPr/>
        </p:nvGrpSpPr>
        <p:grpSpPr>
          <a:xfrm>
            <a:off x="7076112" y="1532546"/>
            <a:ext cx="357226" cy="357226"/>
            <a:chOff x="-55987225" y="3198925"/>
            <a:chExt cx="317450" cy="317450"/>
          </a:xfrm>
        </p:grpSpPr>
        <p:sp>
          <p:nvSpPr>
            <p:cNvPr id="10961" name="Google Shape;10961;p82"/>
            <p:cNvSpPr/>
            <p:nvPr/>
          </p:nvSpPr>
          <p:spPr>
            <a:xfrm>
              <a:off x="-55987225" y="3261925"/>
              <a:ext cx="173300" cy="198500"/>
            </a:xfrm>
            <a:custGeom>
              <a:avLst/>
              <a:gdLst/>
              <a:ahLst/>
              <a:cxnLst/>
              <a:rect l="l" t="t" r="r" b="b"/>
              <a:pathLst>
                <a:path w="6932" h="7940" extrusionOk="0">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2" name="Google Shape;10962;p82"/>
            <p:cNvSpPr/>
            <p:nvPr/>
          </p:nvSpPr>
          <p:spPr>
            <a:xfrm>
              <a:off x="-55837575" y="3198925"/>
              <a:ext cx="167800" cy="298525"/>
            </a:xfrm>
            <a:custGeom>
              <a:avLst/>
              <a:gdLst/>
              <a:ahLst/>
              <a:cxnLst/>
              <a:rect l="l" t="t" r="r" b="b"/>
              <a:pathLst>
                <a:path w="6712" h="11941" extrusionOk="0">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3" name="Google Shape;10963;p82"/>
            <p:cNvSpPr/>
            <p:nvPr/>
          </p:nvSpPr>
          <p:spPr>
            <a:xfrm>
              <a:off x="-55931300" y="3435200"/>
              <a:ext cx="194575" cy="81175"/>
            </a:xfrm>
            <a:custGeom>
              <a:avLst/>
              <a:gdLst/>
              <a:ahLst/>
              <a:cxnLst/>
              <a:rect l="l" t="t" r="r" b="b"/>
              <a:pathLst>
                <a:path w="7783" h="3247" extrusionOk="0">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4" name="Google Shape;10964;p82"/>
            <p:cNvSpPr/>
            <p:nvPr/>
          </p:nvSpPr>
          <p:spPr>
            <a:xfrm>
              <a:off x="-55927350" y="3202850"/>
              <a:ext cx="70900" cy="71200"/>
            </a:xfrm>
            <a:custGeom>
              <a:avLst/>
              <a:gdLst/>
              <a:ahLst/>
              <a:cxnLst/>
              <a:rect l="l" t="t" r="r" b="b"/>
              <a:pathLst>
                <a:path w="2836" h="2848" extrusionOk="0">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65" name="Google Shape;10965;p82"/>
          <p:cNvGrpSpPr/>
          <p:nvPr/>
        </p:nvGrpSpPr>
        <p:grpSpPr>
          <a:xfrm>
            <a:off x="7076112" y="1988578"/>
            <a:ext cx="357226" cy="357367"/>
            <a:chOff x="-55987225" y="3591025"/>
            <a:chExt cx="317450" cy="317575"/>
          </a:xfrm>
        </p:grpSpPr>
        <p:sp>
          <p:nvSpPr>
            <p:cNvPr id="10966" name="Google Shape;10966;p82"/>
            <p:cNvSpPr/>
            <p:nvPr/>
          </p:nvSpPr>
          <p:spPr>
            <a:xfrm>
              <a:off x="-55950200" y="3740025"/>
              <a:ext cx="204800" cy="168575"/>
            </a:xfrm>
            <a:custGeom>
              <a:avLst/>
              <a:gdLst/>
              <a:ahLst/>
              <a:cxnLst/>
              <a:rect l="l" t="t" r="r" b="b"/>
              <a:pathLst>
                <a:path w="8192" h="6743" extrusionOk="0">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7" name="Google Shape;10967;p82"/>
            <p:cNvSpPr/>
            <p:nvPr/>
          </p:nvSpPr>
          <p:spPr>
            <a:xfrm>
              <a:off x="-55967525" y="3591025"/>
              <a:ext cx="297750" cy="131700"/>
            </a:xfrm>
            <a:custGeom>
              <a:avLst/>
              <a:gdLst/>
              <a:ahLst/>
              <a:cxnLst/>
              <a:rect l="l" t="t" r="r" b="b"/>
              <a:pathLst>
                <a:path w="11910" h="5268" extrusionOk="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8" name="Google Shape;10968;p82"/>
            <p:cNvSpPr/>
            <p:nvPr/>
          </p:nvSpPr>
          <p:spPr>
            <a:xfrm>
              <a:off x="-55875375" y="3703000"/>
              <a:ext cx="55950" cy="17350"/>
            </a:xfrm>
            <a:custGeom>
              <a:avLst/>
              <a:gdLst/>
              <a:ahLst/>
              <a:cxnLst/>
              <a:rect l="l" t="t" r="r" b="b"/>
              <a:pathLst>
                <a:path w="2238" h="694" extrusionOk="0">
                  <a:moveTo>
                    <a:pt x="347" y="0"/>
                  </a:moveTo>
                  <a:cubicBezTo>
                    <a:pt x="158" y="0"/>
                    <a:pt x="1" y="158"/>
                    <a:pt x="1" y="347"/>
                  </a:cubicBezTo>
                  <a:lnTo>
                    <a:pt x="1" y="694"/>
                  </a:lnTo>
                  <a:lnTo>
                    <a:pt x="2238" y="694"/>
                  </a:lnTo>
                  <a:lnTo>
                    <a:pt x="2238" y="347"/>
                  </a:lnTo>
                  <a:cubicBezTo>
                    <a:pt x="2238" y="158"/>
                    <a:pt x="208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9" name="Google Shape;10969;p82"/>
            <p:cNvSpPr/>
            <p:nvPr/>
          </p:nvSpPr>
          <p:spPr>
            <a:xfrm>
              <a:off x="-55987225" y="3746325"/>
              <a:ext cx="18150" cy="63825"/>
            </a:xfrm>
            <a:custGeom>
              <a:avLst/>
              <a:gdLst/>
              <a:ahLst/>
              <a:cxnLst/>
              <a:rect l="l" t="t" r="r" b="b"/>
              <a:pathLst>
                <a:path w="726" h="2553" extrusionOk="0">
                  <a:moveTo>
                    <a:pt x="726" y="0"/>
                  </a:moveTo>
                  <a:cubicBezTo>
                    <a:pt x="253" y="221"/>
                    <a:pt x="1" y="693"/>
                    <a:pt x="1" y="1260"/>
                  </a:cubicBezTo>
                  <a:cubicBezTo>
                    <a:pt x="1" y="1796"/>
                    <a:pt x="316" y="2269"/>
                    <a:pt x="726" y="2552"/>
                  </a:cubicBezTo>
                  <a:lnTo>
                    <a:pt x="7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0" name="Google Shape;10970;p82"/>
            <p:cNvSpPr/>
            <p:nvPr/>
          </p:nvSpPr>
          <p:spPr>
            <a:xfrm>
              <a:off x="-55725725"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71" name="Google Shape;10971;p82"/>
          <p:cNvGrpSpPr/>
          <p:nvPr/>
        </p:nvGrpSpPr>
        <p:grpSpPr>
          <a:xfrm>
            <a:off x="7090027" y="2429217"/>
            <a:ext cx="358999" cy="358999"/>
            <a:chOff x="-55988800" y="3982600"/>
            <a:chExt cx="319025" cy="319025"/>
          </a:xfrm>
        </p:grpSpPr>
        <p:sp>
          <p:nvSpPr>
            <p:cNvPr id="10972" name="Google Shape;10972;p82"/>
            <p:cNvSpPr/>
            <p:nvPr/>
          </p:nvSpPr>
          <p:spPr>
            <a:xfrm>
              <a:off x="-55791875" y="3982600"/>
              <a:ext cx="102400" cy="102425"/>
            </a:xfrm>
            <a:custGeom>
              <a:avLst/>
              <a:gdLst/>
              <a:ahLst/>
              <a:cxnLst/>
              <a:rect l="l" t="t" r="r" b="b"/>
              <a:pathLst>
                <a:path w="4096" h="4097" extrusionOk="0">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3" name="Google Shape;10973;p82"/>
            <p:cNvSpPr/>
            <p:nvPr/>
          </p:nvSpPr>
          <p:spPr>
            <a:xfrm>
              <a:off x="-55969100" y="3982600"/>
              <a:ext cx="102400" cy="102425"/>
            </a:xfrm>
            <a:custGeom>
              <a:avLst/>
              <a:gdLst/>
              <a:ahLst/>
              <a:cxnLst/>
              <a:rect l="l" t="t" r="r" b="b"/>
              <a:pathLst>
                <a:path w="4096" h="4097" extrusionOk="0">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4" name="Google Shape;10974;p82"/>
            <p:cNvSpPr/>
            <p:nvPr/>
          </p:nvSpPr>
          <p:spPr>
            <a:xfrm>
              <a:off x="-55819450" y="4021200"/>
              <a:ext cx="92950" cy="92175"/>
            </a:xfrm>
            <a:custGeom>
              <a:avLst/>
              <a:gdLst/>
              <a:ahLst/>
              <a:cxnLst/>
              <a:rect l="l" t="t" r="r" b="b"/>
              <a:pathLst>
                <a:path w="3718" h="3687" extrusionOk="0">
                  <a:moveTo>
                    <a:pt x="32" y="0"/>
                  </a:moveTo>
                  <a:lnTo>
                    <a:pt x="32" y="1103"/>
                  </a:lnTo>
                  <a:cubicBezTo>
                    <a:pt x="1" y="2521"/>
                    <a:pt x="1198" y="3686"/>
                    <a:pt x="2615" y="3686"/>
                  </a:cubicBezTo>
                  <a:lnTo>
                    <a:pt x="3718" y="3686"/>
                  </a:lnTo>
                  <a:cubicBezTo>
                    <a:pt x="3529" y="1733"/>
                    <a:pt x="1985" y="158"/>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5" name="Google Shape;10975;p82"/>
            <p:cNvSpPr/>
            <p:nvPr/>
          </p:nvSpPr>
          <p:spPr>
            <a:xfrm>
              <a:off x="-55930500" y="4021200"/>
              <a:ext cx="92950" cy="92175"/>
            </a:xfrm>
            <a:custGeom>
              <a:avLst/>
              <a:gdLst/>
              <a:ahLst/>
              <a:cxnLst/>
              <a:rect l="l" t="t" r="r" b="b"/>
              <a:pathLst>
                <a:path w="3718" h="3687" extrusionOk="0">
                  <a:moveTo>
                    <a:pt x="3718" y="0"/>
                  </a:moveTo>
                  <a:cubicBezTo>
                    <a:pt x="1733" y="158"/>
                    <a:pt x="158" y="1733"/>
                    <a:pt x="0" y="3686"/>
                  </a:cubicBezTo>
                  <a:lnTo>
                    <a:pt x="1103" y="3686"/>
                  </a:lnTo>
                  <a:cubicBezTo>
                    <a:pt x="2552" y="3686"/>
                    <a:pt x="3718" y="2521"/>
                    <a:pt x="3718" y="1103"/>
                  </a:cubicBezTo>
                  <a:lnTo>
                    <a:pt x="37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6" name="Google Shape;10976;p82"/>
            <p:cNvSpPr/>
            <p:nvPr/>
          </p:nvSpPr>
          <p:spPr>
            <a:xfrm>
              <a:off x="-55988800" y="4086575"/>
              <a:ext cx="319025" cy="215050"/>
            </a:xfrm>
            <a:custGeom>
              <a:avLst/>
              <a:gdLst/>
              <a:ahLst/>
              <a:cxnLst/>
              <a:rect l="l" t="t" r="r" b="b"/>
              <a:pathLst>
                <a:path w="12761" h="8602" extrusionOk="0">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77" name="Google Shape;10977;p82"/>
          <p:cNvGrpSpPr/>
          <p:nvPr/>
        </p:nvGrpSpPr>
        <p:grpSpPr>
          <a:xfrm>
            <a:off x="5748546" y="2887174"/>
            <a:ext cx="356326" cy="358971"/>
            <a:chOff x="-54026025" y="3192625"/>
            <a:chExt cx="316650" cy="319000"/>
          </a:xfrm>
        </p:grpSpPr>
        <p:sp>
          <p:nvSpPr>
            <p:cNvPr id="10978" name="Google Shape;10978;p82"/>
            <p:cNvSpPr/>
            <p:nvPr/>
          </p:nvSpPr>
          <p:spPr>
            <a:xfrm>
              <a:off x="-54026025" y="3312350"/>
              <a:ext cx="18125" cy="63800"/>
            </a:xfrm>
            <a:custGeom>
              <a:avLst/>
              <a:gdLst/>
              <a:ahLst/>
              <a:cxnLst/>
              <a:rect l="l" t="t" r="r" b="b"/>
              <a:pathLst>
                <a:path w="725" h="2552" extrusionOk="0">
                  <a:moveTo>
                    <a:pt x="725" y="0"/>
                  </a:moveTo>
                  <a:cubicBezTo>
                    <a:pt x="315" y="189"/>
                    <a:pt x="0" y="693"/>
                    <a:pt x="0" y="1260"/>
                  </a:cubicBezTo>
                  <a:cubicBezTo>
                    <a:pt x="0" y="1796"/>
                    <a:pt x="315" y="2268"/>
                    <a:pt x="725" y="2552"/>
                  </a:cubicBezTo>
                  <a:lnTo>
                    <a:pt x="725" y="15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9" name="Google Shape;10979;p82"/>
            <p:cNvSpPr/>
            <p:nvPr/>
          </p:nvSpPr>
          <p:spPr>
            <a:xfrm>
              <a:off x="-53890550" y="3192625"/>
              <a:ext cx="125250" cy="56725"/>
            </a:xfrm>
            <a:custGeom>
              <a:avLst/>
              <a:gdLst/>
              <a:ahLst/>
              <a:cxnLst/>
              <a:rect l="l" t="t" r="r" b="b"/>
              <a:pathLst>
                <a:path w="5010" h="2269" extrusionOk="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0" name="Google Shape;10980;p82"/>
            <p:cNvSpPr/>
            <p:nvPr/>
          </p:nvSpPr>
          <p:spPr>
            <a:xfrm>
              <a:off x="-53839375" y="3306025"/>
              <a:ext cx="55175" cy="55175"/>
            </a:xfrm>
            <a:custGeom>
              <a:avLst/>
              <a:gdLst/>
              <a:ahLst/>
              <a:cxnLst/>
              <a:rect l="l" t="t" r="r" b="b"/>
              <a:pathLst>
                <a:path w="2207" h="2207" extrusionOk="0">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1" name="Google Shape;10981;p82"/>
            <p:cNvSpPr/>
            <p:nvPr/>
          </p:nvSpPr>
          <p:spPr>
            <a:xfrm>
              <a:off x="-53950425" y="3306025"/>
              <a:ext cx="55150" cy="55175"/>
            </a:xfrm>
            <a:custGeom>
              <a:avLst/>
              <a:gdLst/>
              <a:ahLst/>
              <a:cxnLst/>
              <a:rect l="l" t="t" r="r" b="b"/>
              <a:pathLst>
                <a:path w="2206" h="2207" extrusionOk="0">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2" name="Google Shape;10982;p82"/>
            <p:cNvSpPr/>
            <p:nvPr/>
          </p:nvSpPr>
          <p:spPr>
            <a:xfrm>
              <a:off x="-53985075" y="3400950"/>
              <a:ext cx="236300" cy="110675"/>
            </a:xfrm>
            <a:custGeom>
              <a:avLst/>
              <a:gdLst/>
              <a:ahLst/>
              <a:cxnLst/>
              <a:rect l="l" t="t" r="r" b="b"/>
              <a:pathLst>
                <a:path w="9452" h="4427" extrusionOk="0">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3" name="Google Shape;10983;p82"/>
            <p:cNvSpPr/>
            <p:nvPr/>
          </p:nvSpPr>
          <p:spPr>
            <a:xfrm>
              <a:off x="-53986650" y="3342275"/>
              <a:ext cx="241025" cy="55150"/>
            </a:xfrm>
            <a:custGeom>
              <a:avLst/>
              <a:gdLst/>
              <a:ahLst/>
              <a:cxnLst/>
              <a:rect l="l" t="t" r="r" b="b"/>
              <a:pathLst>
                <a:path w="9641" h="2206" extrusionOk="0">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4" name="Google Shape;10984;p82"/>
            <p:cNvSpPr/>
            <p:nvPr/>
          </p:nvSpPr>
          <p:spPr>
            <a:xfrm>
              <a:off x="-53989000" y="3199700"/>
              <a:ext cx="241800" cy="123700"/>
            </a:xfrm>
            <a:custGeom>
              <a:avLst/>
              <a:gdLst/>
              <a:ahLst/>
              <a:cxnLst/>
              <a:rect l="l" t="t" r="r" b="b"/>
              <a:pathLst>
                <a:path w="9672" h="4948" extrusionOk="0">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5" name="Google Shape;10985;p82"/>
            <p:cNvSpPr/>
            <p:nvPr/>
          </p:nvSpPr>
          <p:spPr>
            <a:xfrm>
              <a:off x="-53728300" y="3310775"/>
              <a:ext cx="18925" cy="64600"/>
            </a:xfrm>
            <a:custGeom>
              <a:avLst/>
              <a:gdLst/>
              <a:ahLst/>
              <a:cxnLst/>
              <a:rect l="l" t="t" r="r" b="b"/>
              <a:pathLst>
                <a:path w="757" h="2584" extrusionOk="0">
                  <a:moveTo>
                    <a:pt x="0" y="0"/>
                  </a:moveTo>
                  <a:lnTo>
                    <a:pt x="0" y="158"/>
                  </a:lnTo>
                  <a:lnTo>
                    <a:pt x="0" y="2583"/>
                  </a:lnTo>
                  <a:cubicBezTo>
                    <a:pt x="441" y="2300"/>
                    <a:pt x="756" y="1827"/>
                    <a:pt x="756" y="1260"/>
                  </a:cubicBezTo>
                  <a:cubicBezTo>
                    <a:pt x="756" y="756"/>
                    <a:pt x="473"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86" name="Google Shape;10986;p82"/>
          <p:cNvGrpSpPr/>
          <p:nvPr/>
        </p:nvGrpSpPr>
        <p:grpSpPr>
          <a:xfrm>
            <a:off x="5768492" y="3358148"/>
            <a:ext cx="316434" cy="358099"/>
            <a:chOff x="-54007925" y="3584850"/>
            <a:chExt cx="281200" cy="318225"/>
          </a:xfrm>
        </p:grpSpPr>
        <p:sp>
          <p:nvSpPr>
            <p:cNvPr id="10987" name="Google Shape;10987;p82"/>
            <p:cNvSpPr/>
            <p:nvPr/>
          </p:nvSpPr>
          <p:spPr>
            <a:xfrm>
              <a:off x="-53943325" y="3716375"/>
              <a:ext cx="151250" cy="18950"/>
            </a:xfrm>
            <a:custGeom>
              <a:avLst/>
              <a:gdLst/>
              <a:ahLst/>
              <a:cxnLst/>
              <a:rect l="l" t="t" r="r" b="b"/>
              <a:pathLst>
                <a:path w="6050" h="758" extrusionOk="0">
                  <a:moveTo>
                    <a:pt x="0" y="1"/>
                  </a:moveTo>
                  <a:cubicBezTo>
                    <a:pt x="441" y="474"/>
                    <a:pt x="1040" y="757"/>
                    <a:pt x="1702" y="757"/>
                  </a:cubicBezTo>
                  <a:lnTo>
                    <a:pt x="4348" y="757"/>
                  </a:lnTo>
                  <a:cubicBezTo>
                    <a:pt x="5041" y="757"/>
                    <a:pt x="5608" y="474"/>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8" name="Google Shape;10988;p82"/>
            <p:cNvSpPr/>
            <p:nvPr/>
          </p:nvSpPr>
          <p:spPr>
            <a:xfrm>
              <a:off x="-53970100" y="3679375"/>
              <a:ext cx="205575" cy="18125"/>
            </a:xfrm>
            <a:custGeom>
              <a:avLst/>
              <a:gdLst/>
              <a:ahLst/>
              <a:cxnLst/>
              <a:rect l="l" t="t" r="r" b="b"/>
              <a:pathLst>
                <a:path w="8223" h="725" extrusionOk="0">
                  <a:moveTo>
                    <a:pt x="0" y="0"/>
                  </a:moveTo>
                  <a:lnTo>
                    <a:pt x="0" y="725"/>
                  </a:lnTo>
                  <a:lnTo>
                    <a:pt x="8223" y="725"/>
                  </a:lnTo>
                  <a:lnTo>
                    <a:pt x="82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9" name="Google Shape;10989;p82"/>
            <p:cNvSpPr/>
            <p:nvPr/>
          </p:nvSpPr>
          <p:spPr>
            <a:xfrm>
              <a:off x="-53970100" y="3715600"/>
              <a:ext cx="204800" cy="187475"/>
            </a:xfrm>
            <a:custGeom>
              <a:avLst/>
              <a:gdLst/>
              <a:ahLst/>
              <a:cxnLst/>
              <a:rect l="l" t="t" r="r" b="b"/>
              <a:pathLst>
                <a:path w="8192" h="7499" extrusionOk="0">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0" name="Google Shape;10990;p82"/>
            <p:cNvSpPr/>
            <p:nvPr/>
          </p:nvSpPr>
          <p:spPr>
            <a:xfrm>
              <a:off x="-54007125" y="3584850"/>
              <a:ext cx="278825" cy="74850"/>
            </a:xfrm>
            <a:custGeom>
              <a:avLst/>
              <a:gdLst/>
              <a:ahLst/>
              <a:cxnLst/>
              <a:rect l="l" t="t" r="r" b="b"/>
              <a:pathLst>
                <a:path w="11153" h="2994" extrusionOk="0">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1" name="Google Shape;10991;p82"/>
            <p:cNvSpPr/>
            <p:nvPr/>
          </p:nvSpPr>
          <p:spPr>
            <a:xfrm>
              <a:off x="-54007925"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2" name="Google Shape;10992;p82"/>
            <p:cNvSpPr/>
            <p:nvPr/>
          </p:nvSpPr>
          <p:spPr>
            <a:xfrm>
              <a:off x="-53745625" y="3740025"/>
              <a:ext cx="18900" cy="64600"/>
            </a:xfrm>
            <a:custGeom>
              <a:avLst/>
              <a:gdLst/>
              <a:ahLst/>
              <a:cxnLst/>
              <a:rect l="l" t="t" r="r" b="b"/>
              <a:pathLst>
                <a:path w="756" h="2584" extrusionOk="0">
                  <a:moveTo>
                    <a:pt x="0" y="0"/>
                  </a:moveTo>
                  <a:lnTo>
                    <a:pt x="0" y="2584"/>
                  </a:lnTo>
                  <a:cubicBezTo>
                    <a:pt x="441" y="2300"/>
                    <a:pt x="756" y="1827"/>
                    <a:pt x="756" y="1260"/>
                  </a:cubicBezTo>
                  <a:cubicBezTo>
                    <a:pt x="693" y="725"/>
                    <a:pt x="441"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93" name="Google Shape;10993;p82"/>
          <p:cNvGrpSpPr/>
          <p:nvPr/>
        </p:nvGrpSpPr>
        <p:grpSpPr>
          <a:xfrm>
            <a:off x="5768492" y="3820033"/>
            <a:ext cx="316434" cy="358914"/>
            <a:chOff x="-54007925" y="3975575"/>
            <a:chExt cx="281200" cy="318950"/>
          </a:xfrm>
        </p:grpSpPr>
        <p:sp>
          <p:nvSpPr>
            <p:cNvPr id="10994" name="Google Shape;10994;p82"/>
            <p:cNvSpPr/>
            <p:nvPr/>
          </p:nvSpPr>
          <p:spPr>
            <a:xfrm>
              <a:off x="-53988225" y="3975575"/>
              <a:ext cx="244175" cy="142825"/>
            </a:xfrm>
            <a:custGeom>
              <a:avLst/>
              <a:gdLst/>
              <a:ahLst/>
              <a:cxnLst/>
              <a:rect l="l" t="t" r="r" b="b"/>
              <a:pathLst>
                <a:path w="9767" h="5713" extrusionOk="0">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5" name="Google Shape;10995;p82"/>
            <p:cNvSpPr/>
            <p:nvPr/>
          </p:nvSpPr>
          <p:spPr>
            <a:xfrm>
              <a:off x="-53970100" y="4100750"/>
              <a:ext cx="204800" cy="193775"/>
            </a:xfrm>
            <a:custGeom>
              <a:avLst/>
              <a:gdLst/>
              <a:ahLst/>
              <a:cxnLst/>
              <a:rect l="l" t="t" r="r" b="b"/>
              <a:pathLst>
                <a:path w="8192" h="7751" extrusionOk="0">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6" name="Google Shape;10996;p82"/>
            <p:cNvSpPr/>
            <p:nvPr/>
          </p:nvSpPr>
          <p:spPr>
            <a:xfrm>
              <a:off x="-53745625" y="4132250"/>
              <a:ext cx="18900" cy="63825"/>
            </a:xfrm>
            <a:custGeom>
              <a:avLst/>
              <a:gdLst/>
              <a:ahLst/>
              <a:cxnLst/>
              <a:rect l="l" t="t" r="r" b="b"/>
              <a:pathLst>
                <a:path w="756" h="2553" extrusionOk="0">
                  <a:moveTo>
                    <a:pt x="0" y="1"/>
                  </a:moveTo>
                  <a:lnTo>
                    <a:pt x="0" y="2552"/>
                  </a:lnTo>
                  <a:cubicBezTo>
                    <a:pt x="441" y="2269"/>
                    <a:pt x="756" y="1796"/>
                    <a:pt x="756" y="1261"/>
                  </a:cubicBezTo>
                  <a:cubicBezTo>
                    <a:pt x="693" y="694"/>
                    <a:pt x="441"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7" name="Google Shape;10997;p82"/>
            <p:cNvSpPr/>
            <p:nvPr/>
          </p:nvSpPr>
          <p:spPr>
            <a:xfrm>
              <a:off x="-54007925"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98" name="Google Shape;10998;p82"/>
          <p:cNvGrpSpPr/>
          <p:nvPr/>
        </p:nvGrpSpPr>
        <p:grpSpPr>
          <a:xfrm>
            <a:off x="8003359" y="2904504"/>
            <a:ext cx="274770" cy="358492"/>
            <a:chOff x="-52005775" y="3208025"/>
            <a:chExt cx="244175" cy="318575"/>
          </a:xfrm>
        </p:grpSpPr>
        <p:sp>
          <p:nvSpPr>
            <p:cNvPr id="10999" name="Google Shape;10999;p82"/>
            <p:cNvSpPr/>
            <p:nvPr/>
          </p:nvSpPr>
          <p:spPr>
            <a:xfrm>
              <a:off x="-51800200" y="3469850"/>
              <a:ext cx="38600" cy="56750"/>
            </a:xfrm>
            <a:custGeom>
              <a:avLst/>
              <a:gdLst/>
              <a:ahLst/>
              <a:cxnLst/>
              <a:rect l="l" t="t" r="r" b="b"/>
              <a:pathLst>
                <a:path w="1544" h="2270" extrusionOk="0">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0" name="Google Shape;11000;p82"/>
            <p:cNvSpPr/>
            <p:nvPr/>
          </p:nvSpPr>
          <p:spPr>
            <a:xfrm>
              <a:off x="-52005775" y="3208025"/>
              <a:ext cx="111875" cy="131900"/>
            </a:xfrm>
            <a:custGeom>
              <a:avLst/>
              <a:gdLst/>
              <a:ahLst/>
              <a:cxnLst/>
              <a:rect l="l" t="t" r="r" b="b"/>
              <a:pathLst>
                <a:path w="4475" h="5276" extrusionOk="0">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1" name="Google Shape;11001;p82"/>
            <p:cNvSpPr/>
            <p:nvPr/>
          </p:nvSpPr>
          <p:spPr>
            <a:xfrm>
              <a:off x="-51800200" y="3385575"/>
              <a:ext cx="37025" cy="37850"/>
            </a:xfrm>
            <a:custGeom>
              <a:avLst/>
              <a:gdLst/>
              <a:ahLst/>
              <a:cxnLst/>
              <a:rect l="l" t="t" r="r" b="b"/>
              <a:pathLst>
                <a:path w="1481" h="1514" extrusionOk="0">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2" name="Google Shape;11002;p82"/>
            <p:cNvSpPr/>
            <p:nvPr/>
          </p:nvSpPr>
          <p:spPr>
            <a:xfrm>
              <a:off x="-51800200" y="3348575"/>
              <a:ext cx="37025" cy="37025"/>
            </a:xfrm>
            <a:custGeom>
              <a:avLst/>
              <a:gdLst/>
              <a:ahLst/>
              <a:cxnLst/>
              <a:rect l="l" t="t" r="r" b="b"/>
              <a:pathLst>
                <a:path w="1481" h="1481" extrusionOk="0">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3" name="Google Shape;11003;p82"/>
            <p:cNvSpPr/>
            <p:nvPr/>
          </p:nvSpPr>
          <p:spPr>
            <a:xfrm>
              <a:off x="-51800200" y="3423400"/>
              <a:ext cx="37025" cy="37025"/>
            </a:xfrm>
            <a:custGeom>
              <a:avLst/>
              <a:gdLst/>
              <a:ahLst/>
              <a:cxnLst/>
              <a:rect l="l" t="t" r="r" b="b"/>
              <a:pathLst>
                <a:path w="1481" h="1481" extrusionOk="0">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4" name="Google Shape;11004;p82"/>
            <p:cNvSpPr/>
            <p:nvPr/>
          </p:nvSpPr>
          <p:spPr>
            <a:xfrm>
              <a:off x="-51875025" y="3208025"/>
              <a:ext cx="111850" cy="131125"/>
            </a:xfrm>
            <a:custGeom>
              <a:avLst/>
              <a:gdLst/>
              <a:ahLst/>
              <a:cxnLst/>
              <a:rect l="l" t="t" r="r" b="b"/>
              <a:pathLst>
                <a:path w="4474" h="5245" extrusionOk="0">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5" name="Google Shape;11005;p82"/>
            <p:cNvSpPr/>
            <p:nvPr/>
          </p:nvSpPr>
          <p:spPr>
            <a:xfrm>
              <a:off x="-52005000" y="3469850"/>
              <a:ext cx="38625" cy="56750"/>
            </a:xfrm>
            <a:custGeom>
              <a:avLst/>
              <a:gdLst/>
              <a:ahLst/>
              <a:cxnLst/>
              <a:rect l="l" t="t" r="r" b="b"/>
              <a:pathLst>
                <a:path w="1545" h="2270" extrusionOk="0">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6" name="Google Shape;11006;p82"/>
            <p:cNvSpPr/>
            <p:nvPr/>
          </p:nvSpPr>
          <p:spPr>
            <a:xfrm>
              <a:off x="-52005000" y="3423400"/>
              <a:ext cx="37050" cy="37025"/>
            </a:xfrm>
            <a:custGeom>
              <a:avLst/>
              <a:gdLst/>
              <a:ahLst/>
              <a:cxnLst/>
              <a:rect l="l" t="t" r="r" b="b"/>
              <a:pathLst>
                <a:path w="1482" h="1481" extrusionOk="0">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7" name="Google Shape;11007;p82"/>
            <p:cNvSpPr/>
            <p:nvPr/>
          </p:nvSpPr>
          <p:spPr>
            <a:xfrm>
              <a:off x="-52005000" y="3385575"/>
              <a:ext cx="37050" cy="37850"/>
            </a:xfrm>
            <a:custGeom>
              <a:avLst/>
              <a:gdLst/>
              <a:ahLst/>
              <a:cxnLst/>
              <a:rect l="l" t="t" r="r" b="b"/>
              <a:pathLst>
                <a:path w="1482" h="1514" extrusionOk="0">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8" name="Google Shape;11008;p82"/>
            <p:cNvSpPr/>
            <p:nvPr/>
          </p:nvSpPr>
          <p:spPr>
            <a:xfrm>
              <a:off x="-51957725" y="3298150"/>
              <a:ext cx="148100" cy="209550"/>
            </a:xfrm>
            <a:custGeom>
              <a:avLst/>
              <a:gdLst/>
              <a:ahLst/>
              <a:cxnLst/>
              <a:rect l="l" t="t" r="r" b="b"/>
              <a:pathLst>
                <a:path w="5924" h="8382" extrusionOk="0">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9" name="Google Shape;11009;p82"/>
            <p:cNvSpPr/>
            <p:nvPr/>
          </p:nvSpPr>
          <p:spPr>
            <a:xfrm>
              <a:off x="-52005000" y="3348575"/>
              <a:ext cx="37050" cy="37025"/>
            </a:xfrm>
            <a:custGeom>
              <a:avLst/>
              <a:gdLst/>
              <a:ahLst/>
              <a:cxnLst/>
              <a:rect l="l" t="t" r="r" b="b"/>
              <a:pathLst>
                <a:path w="1482" h="1481" extrusionOk="0">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10" name="Google Shape;11010;p82"/>
          <p:cNvGrpSpPr/>
          <p:nvPr/>
        </p:nvGrpSpPr>
        <p:grpSpPr>
          <a:xfrm>
            <a:off x="5309825" y="1532546"/>
            <a:ext cx="358099" cy="358099"/>
            <a:chOff x="-57568775" y="3198925"/>
            <a:chExt cx="318225" cy="318225"/>
          </a:xfrm>
        </p:grpSpPr>
        <p:sp>
          <p:nvSpPr>
            <p:cNvPr id="11011" name="Google Shape;11011;p82"/>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2" name="Google Shape;11012;p82"/>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3" name="Google Shape;11013;p82"/>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4" name="Google Shape;11014;p82"/>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5" name="Google Shape;11015;p82"/>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6" name="Google Shape;11016;p82"/>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17" name="Google Shape;11017;p82"/>
          <p:cNvGrpSpPr/>
          <p:nvPr/>
        </p:nvGrpSpPr>
        <p:grpSpPr>
          <a:xfrm>
            <a:off x="5331543" y="1987846"/>
            <a:ext cx="314662" cy="358099"/>
            <a:chOff x="-57549075" y="3590375"/>
            <a:chExt cx="279625" cy="318225"/>
          </a:xfrm>
        </p:grpSpPr>
        <p:sp>
          <p:nvSpPr>
            <p:cNvPr id="11018" name="Google Shape;11018;p82"/>
            <p:cNvSpPr/>
            <p:nvPr/>
          </p:nvSpPr>
          <p:spPr>
            <a:xfrm>
              <a:off x="-57493150" y="3777825"/>
              <a:ext cx="167000" cy="74850"/>
            </a:xfrm>
            <a:custGeom>
              <a:avLst/>
              <a:gdLst/>
              <a:ahLst/>
              <a:cxnLst/>
              <a:rect l="l" t="t" r="r" b="b"/>
              <a:pathLst>
                <a:path w="6680" h="2994" extrusionOk="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9" name="Google Shape;11019;p82"/>
            <p:cNvSpPr/>
            <p:nvPr/>
          </p:nvSpPr>
          <p:spPr>
            <a:xfrm>
              <a:off x="-57478975" y="3647075"/>
              <a:ext cx="139425" cy="37050"/>
            </a:xfrm>
            <a:custGeom>
              <a:avLst/>
              <a:gdLst/>
              <a:ahLst/>
              <a:cxnLst/>
              <a:rect l="l" t="t" r="r" b="b"/>
              <a:pathLst>
                <a:path w="5577" h="1482" extrusionOk="0">
                  <a:moveTo>
                    <a:pt x="2804" y="1"/>
                  </a:moveTo>
                  <a:cubicBezTo>
                    <a:pt x="1639" y="1"/>
                    <a:pt x="599" y="568"/>
                    <a:pt x="1" y="1481"/>
                  </a:cubicBezTo>
                  <a:lnTo>
                    <a:pt x="5577" y="1481"/>
                  </a:lnTo>
                  <a:cubicBezTo>
                    <a:pt x="4947" y="568"/>
                    <a:pt x="3939" y="1"/>
                    <a:pt x="28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0" name="Google Shape;11020;p82"/>
            <p:cNvSpPr/>
            <p:nvPr/>
          </p:nvSpPr>
          <p:spPr>
            <a:xfrm>
              <a:off x="-57493950" y="3703775"/>
              <a:ext cx="168575" cy="55175"/>
            </a:xfrm>
            <a:custGeom>
              <a:avLst/>
              <a:gdLst/>
              <a:ahLst/>
              <a:cxnLst/>
              <a:rect l="l" t="t" r="r" b="b"/>
              <a:pathLst>
                <a:path w="6743" h="2207" extrusionOk="0">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1" name="Google Shape;11021;p82"/>
            <p:cNvSpPr/>
            <p:nvPr/>
          </p:nvSpPr>
          <p:spPr>
            <a:xfrm>
              <a:off x="-57549075" y="3590375"/>
              <a:ext cx="279625" cy="318225"/>
            </a:xfrm>
            <a:custGeom>
              <a:avLst/>
              <a:gdLst/>
              <a:ahLst/>
              <a:cxnLst/>
              <a:rect l="l" t="t" r="r" b="b"/>
              <a:pathLst>
                <a:path w="11185" h="12729" extrusionOk="0">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22" name="Google Shape;11022;p82"/>
          <p:cNvGrpSpPr/>
          <p:nvPr/>
        </p:nvGrpSpPr>
        <p:grpSpPr>
          <a:xfrm>
            <a:off x="5323740" y="2429217"/>
            <a:ext cx="359871" cy="359871"/>
            <a:chOff x="-57570350" y="3982600"/>
            <a:chExt cx="319800" cy="319800"/>
          </a:xfrm>
        </p:grpSpPr>
        <p:sp>
          <p:nvSpPr>
            <p:cNvPr id="11023" name="Google Shape;11023;p82"/>
            <p:cNvSpPr/>
            <p:nvPr/>
          </p:nvSpPr>
          <p:spPr>
            <a:xfrm>
              <a:off x="-57570350" y="4033000"/>
              <a:ext cx="319800" cy="269400"/>
            </a:xfrm>
            <a:custGeom>
              <a:avLst/>
              <a:gdLst/>
              <a:ahLst/>
              <a:cxnLst/>
              <a:rect l="l" t="t" r="r" b="b"/>
              <a:pathLst>
                <a:path w="12792" h="10776" extrusionOk="0">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4" name="Google Shape;11024;p82"/>
            <p:cNvSpPr/>
            <p:nvPr/>
          </p:nvSpPr>
          <p:spPr>
            <a:xfrm>
              <a:off x="-57493150" y="4151150"/>
              <a:ext cx="55150" cy="36250"/>
            </a:xfrm>
            <a:custGeom>
              <a:avLst/>
              <a:gdLst/>
              <a:ahLst/>
              <a:cxnLst/>
              <a:rect l="l" t="t" r="r" b="b"/>
              <a:pathLst>
                <a:path w="2206" h="1450" extrusionOk="0">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5" name="Google Shape;11025;p82"/>
            <p:cNvSpPr/>
            <p:nvPr/>
          </p:nvSpPr>
          <p:spPr>
            <a:xfrm>
              <a:off x="-57381300" y="4151150"/>
              <a:ext cx="55925" cy="36250"/>
            </a:xfrm>
            <a:custGeom>
              <a:avLst/>
              <a:gdLst/>
              <a:ahLst/>
              <a:cxnLst/>
              <a:rect l="l" t="t" r="r" b="b"/>
              <a:pathLst>
                <a:path w="2237" h="1450" extrusionOk="0">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6" name="Google Shape;11026;p82"/>
            <p:cNvSpPr/>
            <p:nvPr/>
          </p:nvSpPr>
          <p:spPr>
            <a:xfrm>
              <a:off x="-57442750" y="3982600"/>
              <a:ext cx="65400" cy="93750"/>
            </a:xfrm>
            <a:custGeom>
              <a:avLst/>
              <a:gdLst/>
              <a:ahLst/>
              <a:cxnLst/>
              <a:rect l="l" t="t" r="r" b="b"/>
              <a:pathLst>
                <a:path w="2616" h="3750" extrusionOk="0">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27" name="Google Shape;11027;p82"/>
          <p:cNvGrpSpPr/>
          <p:nvPr/>
        </p:nvGrpSpPr>
        <p:grpSpPr>
          <a:xfrm>
            <a:off x="7538779" y="1531646"/>
            <a:ext cx="314662" cy="358999"/>
            <a:chOff x="-55576850" y="3198125"/>
            <a:chExt cx="279625" cy="319025"/>
          </a:xfrm>
        </p:grpSpPr>
        <p:sp>
          <p:nvSpPr>
            <p:cNvPr id="11028" name="Google Shape;11028;p82"/>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9" name="Google Shape;11029;p82"/>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0" name="Google Shape;11030;p82"/>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1" name="Google Shape;11031;p82"/>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32" name="Google Shape;11032;p82"/>
          <p:cNvGrpSpPr/>
          <p:nvPr/>
        </p:nvGrpSpPr>
        <p:grpSpPr>
          <a:xfrm>
            <a:off x="7516174" y="1987621"/>
            <a:ext cx="359871" cy="358324"/>
            <a:chOff x="-55596550" y="3590175"/>
            <a:chExt cx="319800" cy="318425"/>
          </a:xfrm>
        </p:grpSpPr>
        <p:sp>
          <p:nvSpPr>
            <p:cNvPr id="11033" name="Google Shape;11033;p82"/>
            <p:cNvSpPr/>
            <p:nvPr/>
          </p:nvSpPr>
          <p:spPr>
            <a:xfrm>
              <a:off x="-55596550" y="3590175"/>
              <a:ext cx="319800" cy="112850"/>
            </a:xfrm>
            <a:custGeom>
              <a:avLst/>
              <a:gdLst/>
              <a:ahLst/>
              <a:cxnLst/>
              <a:rect l="l" t="t" r="r" b="b"/>
              <a:pathLst>
                <a:path w="12792" h="4514" extrusionOk="0">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4" name="Google Shape;11034;p82"/>
            <p:cNvSpPr/>
            <p:nvPr/>
          </p:nvSpPr>
          <p:spPr>
            <a:xfrm>
              <a:off x="-55539850" y="3721900"/>
              <a:ext cx="204800" cy="186700"/>
            </a:xfrm>
            <a:custGeom>
              <a:avLst/>
              <a:gdLst/>
              <a:ahLst/>
              <a:cxnLst/>
              <a:rect l="l" t="t" r="r" b="b"/>
              <a:pathLst>
                <a:path w="8192" h="7468" extrusionOk="0">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5" name="Google Shape;11035;p82"/>
            <p:cNvSpPr/>
            <p:nvPr/>
          </p:nvSpPr>
          <p:spPr>
            <a:xfrm>
              <a:off x="-55316150" y="3726625"/>
              <a:ext cx="18925" cy="63825"/>
            </a:xfrm>
            <a:custGeom>
              <a:avLst/>
              <a:gdLst/>
              <a:ahLst/>
              <a:cxnLst/>
              <a:rect l="l" t="t" r="r" b="b"/>
              <a:pathLst>
                <a:path w="757" h="2553" extrusionOk="0">
                  <a:moveTo>
                    <a:pt x="0" y="1"/>
                  </a:moveTo>
                  <a:lnTo>
                    <a:pt x="0" y="2552"/>
                  </a:lnTo>
                  <a:cubicBezTo>
                    <a:pt x="441" y="2269"/>
                    <a:pt x="756" y="1796"/>
                    <a:pt x="756" y="1261"/>
                  </a:cubicBezTo>
                  <a:cubicBezTo>
                    <a:pt x="756" y="757"/>
                    <a:pt x="473"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6" name="Google Shape;11036;p82"/>
            <p:cNvSpPr/>
            <p:nvPr/>
          </p:nvSpPr>
          <p:spPr>
            <a:xfrm>
              <a:off x="-55576850" y="3727425"/>
              <a:ext cx="18900" cy="63800"/>
            </a:xfrm>
            <a:custGeom>
              <a:avLst/>
              <a:gdLst/>
              <a:ahLst/>
              <a:cxnLst/>
              <a:rect l="l" t="t" r="r" b="b"/>
              <a:pathLst>
                <a:path w="756" h="2552"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37" name="Google Shape;11037;p82"/>
          <p:cNvGrpSpPr/>
          <p:nvPr/>
        </p:nvGrpSpPr>
        <p:grpSpPr>
          <a:xfrm>
            <a:off x="7531412" y="2428964"/>
            <a:ext cx="358999" cy="359252"/>
            <a:chOff x="-55595775" y="3982375"/>
            <a:chExt cx="319025" cy="319250"/>
          </a:xfrm>
        </p:grpSpPr>
        <p:sp>
          <p:nvSpPr>
            <p:cNvPr id="11038" name="Google Shape;11038;p82"/>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9" name="Google Shape;11039;p82"/>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0" name="Google Shape;11040;p82"/>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1" name="Google Shape;11041;p82"/>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2" name="Google Shape;11042;p82"/>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3" name="Google Shape;11043;p82"/>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44" name="Google Shape;11044;p82"/>
          <p:cNvGrpSpPr/>
          <p:nvPr/>
        </p:nvGrpSpPr>
        <p:grpSpPr>
          <a:xfrm>
            <a:off x="6188595" y="2887174"/>
            <a:ext cx="358999" cy="358099"/>
            <a:chOff x="-53635375" y="3192625"/>
            <a:chExt cx="319025" cy="318225"/>
          </a:xfrm>
        </p:grpSpPr>
        <p:sp>
          <p:nvSpPr>
            <p:cNvPr id="11045" name="Google Shape;11045;p82"/>
            <p:cNvSpPr/>
            <p:nvPr/>
          </p:nvSpPr>
          <p:spPr>
            <a:xfrm>
              <a:off x="-53560550" y="3342275"/>
              <a:ext cx="167000" cy="151250"/>
            </a:xfrm>
            <a:custGeom>
              <a:avLst/>
              <a:gdLst/>
              <a:ahLst/>
              <a:cxnLst/>
              <a:rect l="l" t="t" r="r" b="b"/>
              <a:pathLst>
                <a:path w="6680" h="6050" extrusionOk="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6" name="Google Shape;11046;p82"/>
            <p:cNvSpPr/>
            <p:nvPr/>
          </p:nvSpPr>
          <p:spPr>
            <a:xfrm>
              <a:off x="-53559750" y="3305250"/>
              <a:ext cx="168575" cy="18150"/>
            </a:xfrm>
            <a:custGeom>
              <a:avLst/>
              <a:gdLst/>
              <a:ahLst/>
              <a:cxnLst/>
              <a:rect l="l" t="t" r="r" b="b"/>
              <a:pathLst>
                <a:path w="6743" h="726" extrusionOk="0">
                  <a:moveTo>
                    <a:pt x="0" y="0"/>
                  </a:moveTo>
                  <a:lnTo>
                    <a:pt x="0" y="725"/>
                  </a:lnTo>
                  <a:lnTo>
                    <a:pt x="6742" y="725"/>
                  </a:lnTo>
                  <a:lnTo>
                    <a:pt x="67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7" name="Google Shape;11047;p82"/>
            <p:cNvSpPr/>
            <p:nvPr/>
          </p:nvSpPr>
          <p:spPr>
            <a:xfrm>
              <a:off x="-53635375" y="3192625"/>
              <a:ext cx="319025" cy="318225"/>
            </a:xfrm>
            <a:custGeom>
              <a:avLst/>
              <a:gdLst/>
              <a:ahLst/>
              <a:cxnLst/>
              <a:rect l="l" t="t" r="r" b="b"/>
              <a:pathLst>
                <a:path w="12761" h="12729" extrusionOk="0">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48" name="Google Shape;11048;p82"/>
          <p:cNvGrpSpPr/>
          <p:nvPr/>
        </p:nvGrpSpPr>
        <p:grpSpPr>
          <a:xfrm>
            <a:off x="6210763" y="3358148"/>
            <a:ext cx="314662" cy="358999"/>
            <a:chOff x="-53615675" y="3584850"/>
            <a:chExt cx="279625" cy="319025"/>
          </a:xfrm>
        </p:grpSpPr>
        <p:sp>
          <p:nvSpPr>
            <p:cNvPr id="11049" name="Google Shape;11049;p82"/>
            <p:cNvSpPr/>
            <p:nvPr/>
          </p:nvSpPr>
          <p:spPr>
            <a:xfrm>
              <a:off x="-53577075" y="3584850"/>
              <a:ext cx="204800" cy="319025"/>
            </a:xfrm>
            <a:custGeom>
              <a:avLst/>
              <a:gdLst/>
              <a:ahLst/>
              <a:cxnLst/>
              <a:rect l="l" t="t" r="r" b="b"/>
              <a:pathLst>
                <a:path w="8192" h="12761" extrusionOk="0">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0" name="Google Shape;11050;p82"/>
            <p:cNvSpPr/>
            <p:nvPr/>
          </p:nvSpPr>
          <p:spPr>
            <a:xfrm>
              <a:off x="-53615675" y="3739225"/>
              <a:ext cx="20500" cy="65400"/>
            </a:xfrm>
            <a:custGeom>
              <a:avLst/>
              <a:gdLst/>
              <a:ahLst/>
              <a:cxnLst/>
              <a:rect l="l" t="t" r="r" b="b"/>
              <a:pathLst>
                <a:path w="820" h="2616" extrusionOk="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1" name="Google Shape;11051;p82"/>
            <p:cNvSpPr/>
            <p:nvPr/>
          </p:nvSpPr>
          <p:spPr>
            <a:xfrm>
              <a:off x="-53356550" y="3738450"/>
              <a:ext cx="20500" cy="64600"/>
            </a:xfrm>
            <a:custGeom>
              <a:avLst/>
              <a:gdLst/>
              <a:ahLst/>
              <a:cxnLst/>
              <a:rect l="l" t="t" r="r" b="b"/>
              <a:pathLst>
                <a:path w="820" h="2584" extrusionOk="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52" name="Google Shape;11052;p82"/>
          <p:cNvGrpSpPr/>
          <p:nvPr/>
        </p:nvGrpSpPr>
        <p:grpSpPr>
          <a:xfrm>
            <a:off x="6188609" y="3821074"/>
            <a:ext cx="358971" cy="357874"/>
            <a:chOff x="-53634575" y="3976500"/>
            <a:chExt cx="319000" cy="318025"/>
          </a:xfrm>
        </p:grpSpPr>
        <p:sp>
          <p:nvSpPr>
            <p:cNvPr id="11053" name="Google Shape;11053;p82"/>
            <p:cNvSpPr/>
            <p:nvPr/>
          </p:nvSpPr>
          <p:spPr>
            <a:xfrm>
              <a:off x="-53634575" y="3976500"/>
              <a:ext cx="319000" cy="93550"/>
            </a:xfrm>
            <a:custGeom>
              <a:avLst/>
              <a:gdLst/>
              <a:ahLst/>
              <a:cxnLst/>
              <a:rect l="l" t="t" r="r" b="b"/>
              <a:pathLst>
                <a:path w="12760" h="3742" extrusionOk="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4" name="Google Shape;11054;p82"/>
            <p:cNvSpPr/>
            <p:nvPr/>
          </p:nvSpPr>
          <p:spPr>
            <a:xfrm>
              <a:off x="-53614900" y="4163750"/>
              <a:ext cx="140225" cy="130775"/>
            </a:xfrm>
            <a:custGeom>
              <a:avLst/>
              <a:gdLst/>
              <a:ahLst/>
              <a:cxnLst/>
              <a:rect l="l" t="t" r="r" b="b"/>
              <a:pathLst>
                <a:path w="5609" h="5231" extrusionOk="0">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5" name="Google Shape;11055;p82"/>
            <p:cNvSpPr/>
            <p:nvPr/>
          </p:nvSpPr>
          <p:spPr>
            <a:xfrm>
              <a:off x="-53616475" y="4088925"/>
              <a:ext cx="126050" cy="74850"/>
            </a:xfrm>
            <a:custGeom>
              <a:avLst/>
              <a:gdLst/>
              <a:ahLst/>
              <a:cxnLst/>
              <a:rect l="l" t="t" r="r" b="b"/>
              <a:pathLst>
                <a:path w="5042" h="2994" extrusionOk="0">
                  <a:moveTo>
                    <a:pt x="1" y="1"/>
                  </a:moveTo>
                  <a:lnTo>
                    <a:pt x="1" y="2994"/>
                  </a:lnTo>
                  <a:cubicBezTo>
                    <a:pt x="32" y="2175"/>
                    <a:pt x="694" y="1481"/>
                    <a:pt x="1513" y="1481"/>
                  </a:cubicBezTo>
                  <a:lnTo>
                    <a:pt x="2521" y="1481"/>
                  </a:lnTo>
                  <a:cubicBezTo>
                    <a:pt x="3561" y="1481"/>
                    <a:pt x="4569" y="914"/>
                    <a:pt x="50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6" name="Google Shape;11056;p82"/>
            <p:cNvSpPr/>
            <p:nvPr/>
          </p:nvSpPr>
          <p:spPr>
            <a:xfrm>
              <a:off x="-53475475" y="4163750"/>
              <a:ext cx="139425" cy="130775"/>
            </a:xfrm>
            <a:custGeom>
              <a:avLst/>
              <a:gdLst/>
              <a:ahLst/>
              <a:cxnLst/>
              <a:rect l="l" t="t" r="r" b="b"/>
              <a:pathLst>
                <a:path w="5577" h="5231" extrusionOk="0">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7" name="Google Shape;11057;p82"/>
            <p:cNvSpPr/>
            <p:nvPr/>
          </p:nvSpPr>
          <p:spPr>
            <a:xfrm>
              <a:off x="-53559750" y="4100750"/>
              <a:ext cx="167775" cy="174875"/>
            </a:xfrm>
            <a:custGeom>
              <a:avLst/>
              <a:gdLst/>
              <a:ahLst/>
              <a:cxnLst/>
              <a:rect l="l" t="t" r="r" b="b"/>
              <a:pathLst>
                <a:path w="6711" h="6995" extrusionOk="0">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8" name="Google Shape;11058;p82"/>
            <p:cNvSpPr/>
            <p:nvPr/>
          </p:nvSpPr>
          <p:spPr>
            <a:xfrm>
              <a:off x="-53373875" y="4144850"/>
              <a:ext cx="18925" cy="37825"/>
            </a:xfrm>
            <a:custGeom>
              <a:avLst/>
              <a:gdLst/>
              <a:ahLst/>
              <a:cxnLst/>
              <a:rect l="l" t="t" r="r" b="b"/>
              <a:pathLst>
                <a:path w="757" h="1513" extrusionOk="0">
                  <a:moveTo>
                    <a:pt x="0" y="1"/>
                  </a:moveTo>
                  <a:lnTo>
                    <a:pt x="0" y="1513"/>
                  </a:lnTo>
                  <a:cubicBezTo>
                    <a:pt x="410" y="1513"/>
                    <a:pt x="757" y="1135"/>
                    <a:pt x="757" y="757"/>
                  </a:cubicBezTo>
                  <a:cubicBezTo>
                    <a:pt x="757" y="347"/>
                    <a:pt x="441" y="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9" name="Google Shape;11059;p82"/>
            <p:cNvSpPr/>
            <p:nvPr/>
          </p:nvSpPr>
          <p:spPr>
            <a:xfrm>
              <a:off x="-53596775" y="4144850"/>
              <a:ext cx="18125" cy="37825"/>
            </a:xfrm>
            <a:custGeom>
              <a:avLst/>
              <a:gdLst/>
              <a:ahLst/>
              <a:cxnLst/>
              <a:rect l="l" t="t" r="r" b="b"/>
              <a:pathLst>
                <a:path w="725" h="1513" extrusionOk="0">
                  <a:moveTo>
                    <a:pt x="725" y="1"/>
                  </a:moveTo>
                  <a:cubicBezTo>
                    <a:pt x="347" y="1"/>
                    <a:pt x="1" y="347"/>
                    <a:pt x="1" y="757"/>
                  </a:cubicBezTo>
                  <a:cubicBezTo>
                    <a:pt x="1" y="1135"/>
                    <a:pt x="347" y="1513"/>
                    <a:pt x="725" y="151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0" name="Google Shape;11060;p82"/>
            <p:cNvSpPr/>
            <p:nvPr/>
          </p:nvSpPr>
          <p:spPr>
            <a:xfrm>
              <a:off x="-53461300" y="4088925"/>
              <a:ext cx="125250" cy="74850"/>
            </a:xfrm>
            <a:custGeom>
              <a:avLst/>
              <a:gdLst/>
              <a:ahLst/>
              <a:cxnLst/>
              <a:rect l="l" t="t" r="r" b="b"/>
              <a:pathLst>
                <a:path w="5010" h="2994" extrusionOk="0">
                  <a:moveTo>
                    <a:pt x="0" y="1"/>
                  </a:moveTo>
                  <a:cubicBezTo>
                    <a:pt x="504" y="914"/>
                    <a:pt x="1450" y="1481"/>
                    <a:pt x="2521" y="1481"/>
                  </a:cubicBezTo>
                  <a:lnTo>
                    <a:pt x="3497" y="1481"/>
                  </a:lnTo>
                  <a:cubicBezTo>
                    <a:pt x="4348" y="1481"/>
                    <a:pt x="5010" y="2175"/>
                    <a:pt x="5010" y="2994"/>
                  </a:cubicBezTo>
                  <a:lnTo>
                    <a:pt x="501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61" name="Google Shape;11061;p82"/>
          <p:cNvGrpSpPr/>
          <p:nvPr/>
        </p:nvGrpSpPr>
        <p:grpSpPr>
          <a:xfrm>
            <a:off x="7983413" y="3364028"/>
            <a:ext cx="314662" cy="358436"/>
            <a:chOff x="-52023900" y="3590075"/>
            <a:chExt cx="279625" cy="318525"/>
          </a:xfrm>
        </p:grpSpPr>
        <p:sp>
          <p:nvSpPr>
            <p:cNvPr id="11062" name="Google Shape;11062;p82"/>
            <p:cNvSpPr/>
            <p:nvPr/>
          </p:nvSpPr>
          <p:spPr>
            <a:xfrm>
              <a:off x="-52005000" y="3611625"/>
              <a:ext cx="92175" cy="92175"/>
            </a:xfrm>
            <a:custGeom>
              <a:avLst/>
              <a:gdLst/>
              <a:ahLst/>
              <a:cxnLst/>
              <a:rect l="l" t="t" r="r" b="b"/>
              <a:pathLst>
                <a:path w="3687" h="3687" extrusionOk="0">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3" name="Google Shape;11063;p82"/>
            <p:cNvSpPr/>
            <p:nvPr/>
          </p:nvSpPr>
          <p:spPr>
            <a:xfrm>
              <a:off x="-51894725" y="3614000"/>
              <a:ext cx="121325" cy="106350"/>
            </a:xfrm>
            <a:custGeom>
              <a:avLst/>
              <a:gdLst/>
              <a:ahLst/>
              <a:cxnLst/>
              <a:rect l="l" t="t" r="r" b="b"/>
              <a:pathLst>
                <a:path w="4853" h="4254" extrusionOk="0">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4" name="Google Shape;11064;p82"/>
            <p:cNvSpPr/>
            <p:nvPr/>
          </p:nvSpPr>
          <p:spPr>
            <a:xfrm>
              <a:off x="-51838000" y="3590075"/>
              <a:ext cx="76400" cy="74350"/>
            </a:xfrm>
            <a:custGeom>
              <a:avLst/>
              <a:gdLst/>
              <a:ahLst/>
              <a:cxnLst/>
              <a:rect l="l" t="t" r="r" b="b"/>
              <a:pathLst>
                <a:path w="3056" h="2974" extrusionOk="0">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5" name="Google Shape;11065;p82"/>
            <p:cNvSpPr/>
            <p:nvPr/>
          </p:nvSpPr>
          <p:spPr>
            <a:xfrm>
              <a:off x="-51988450" y="3666775"/>
              <a:ext cx="204800" cy="241825"/>
            </a:xfrm>
            <a:custGeom>
              <a:avLst/>
              <a:gdLst/>
              <a:ahLst/>
              <a:cxnLst/>
              <a:rect l="l" t="t" r="r" b="b"/>
              <a:pathLst>
                <a:path w="8192" h="9673" extrusionOk="0">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6" name="Google Shape;11066;p82"/>
            <p:cNvSpPr/>
            <p:nvPr/>
          </p:nvSpPr>
          <p:spPr>
            <a:xfrm>
              <a:off x="-51893150" y="3797500"/>
              <a:ext cx="18150" cy="17375"/>
            </a:xfrm>
            <a:custGeom>
              <a:avLst/>
              <a:gdLst/>
              <a:ahLst/>
              <a:cxnLst/>
              <a:rect l="l" t="t" r="r" b="b"/>
              <a:pathLst>
                <a:path w="726" h="695" extrusionOk="0">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7" name="Google Shape;11067;p82"/>
            <p:cNvSpPr/>
            <p:nvPr/>
          </p:nvSpPr>
          <p:spPr>
            <a:xfrm>
              <a:off x="-51763200"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8" name="Google Shape;11068;p82"/>
            <p:cNvSpPr/>
            <p:nvPr/>
          </p:nvSpPr>
          <p:spPr>
            <a:xfrm>
              <a:off x="-52023900" y="374632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69" name="Google Shape;11069;p82"/>
          <p:cNvGrpSpPr/>
          <p:nvPr/>
        </p:nvGrpSpPr>
        <p:grpSpPr>
          <a:xfrm>
            <a:off x="5746654" y="1532546"/>
            <a:ext cx="358971" cy="358971"/>
            <a:chOff x="-57173375" y="3198925"/>
            <a:chExt cx="319000" cy="319000"/>
          </a:xfrm>
        </p:grpSpPr>
        <p:sp>
          <p:nvSpPr>
            <p:cNvPr id="11070" name="Google Shape;11070;p82"/>
            <p:cNvSpPr/>
            <p:nvPr/>
          </p:nvSpPr>
          <p:spPr>
            <a:xfrm>
              <a:off x="-57120600" y="3237525"/>
              <a:ext cx="204800" cy="92825"/>
            </a:xfrm>
            <a:custGeom>
              <a:avLst/>
              <a:gdLst/>
              <a:ahLst/>
              <a:cxnLst/>
              <a:rect l="l" t="t" r="r" b="b"/>
              <a:pathLst>
                <a:path w="8192" h="3713" extrusionOk="0">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1" name="Google Shape;11071;p82"/>
            <p:cNvSpPr/>
            <p:nvPr/>
          </p:nvSpPr>
          <p:spPr>
            <a:xfrm>
              <a:off x="-57053650" y="3273750"/>
              <a:ext cx="70100" cy="74850"/>
            </a:xfrm>
            <a:custGeom>
              <a:avLst/>
              <a:gdLst/>
              <a:ahLst/>
              <a:cxnLst/>
              <a:rect l="l" t="t" r="r" b="b"/>
              <a:pathLst>
                <a:path w="2804" h="2994" extrusionOk="0">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2" name="Google Shape;11072;p82"/>
            <p:cNvSpPr/>
            <p:nvPr/>
          </p:nvSpPr>
          <p:spPr>
            <a:xfrm>
              <a:off x="-57058375" y="3198925"/>
              <a:ext cx="82700" cy="26800"/>
            </a:xfrm>
            <a:custGeom>
              <a:avLst/>
              <a:gdLst/>
              <a:ahLst/>
              <a:cxnLst/>
              <a:rect l="l" t="t" r="r" b="b"/>
              <a:pathLst>
                <a:path w="3308" h="1072" extrusionOk="0">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3" name="Google Shape;11073;p82"/>
            <p:cNvSpPr/>
            <p:nvPr/>
          </p:nvSpPr>
          <p:spPr>
            <a:xfrm>
              <a:off x="-57173375" y="3338325"/>
              <a:ext cx="319000" cy="179600"/>
            </a:xfrm>
            <a:custGeom>
              <a:avLst/>
              <a:gdLst/>
              <a:ahLst/>
              <a:cxnLst/>
              <a:rect l="l" t="t" r="r" b="b"/>
              <a:pathLst>
                <a:path w="12760" h="7184" extrusionOk="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74" name="Google Shape;11074;p82"/>
          <p:cNvGrpSpPr/>
          <p:nvPr/>
        </p:nvGrpSpPr>
        <p:grpSpPr>
          <a:xfrm>
            <a:off x="5747541" y="2009987"/>
            <a:ext cx="357198" cy="314690"/>
            <a:chOff x="-57176525" y="3610050"/>
            <a:chExt cx="317425" cy="279650"/>
          </a:xfrm>
        </p:grpSpPr>
        <p:sp>
          <p:nvSpPr>
            <p:cNvPr id="11075" name="Google Shape;11075;p82"/>
            <p:cNvSpPr/>
            <p:nvPr/>
          </p:nvSpPr>
          <p:spPr>
            <a:xfrm>
              <a:off x="-57109575" y="3610050"/>
              <a:ext cx="181950" cy="56750"/>
            </a:xfrm>
            <a:custGeom>
              <a:avLst/>
              <a:gdLst/>
              <a:ahLst/>
              <a:cxnLst/>
              <a:rect l="l" t="t" r="r" b="b"/>
              <a:pathLst>
                <a:path w="7278" h="2270" extrusionOk="0">
                  <a:moveTo>
                    <a:pt x="3655" y="1"/>
                  </a:moveTo>
                  <a:cubicBezTo>
                    <a:pt x="2080" y="1"/>
                    <a:pt x="693" y="914"/>
                    <a:pt x="0" y="2269"/>
                  </a:cubicBezTo>
                  <a:lnTo>
                    <a:pt x="7278" y="2269"/>
                  </a:lnTo>
                  <a:cubicBezTo>
                    <a:pt x="6648" y="914"/>
                    <a:pt x="5262" y="1"/>
                    <a:pt x="36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6" name="Google Shape;11076;p82"/>
            <p:cNvSpPr/>
            <p:nvPr/>
          </p:nvSpPr>
          <p:spPr>
            <a:xfrm>
              <a:off x="-57120600" y="3684100"/>
              <a:ext cx="88225" cy="36375"/>
            </a:xfrm>
            <a:custGeom>
              <a:avLst/>
              <a:gdLst/>
              <a:ahLst/>
              <a:cxnLst/>
              <a:rect l="l" t="t" r="r" b="b"/>
              <a:pathLst>
                <a:path w="3529" h="1455" extrusionOk="0">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7" name="Google Shape;11077;p82"/>
            <p:cNvSpPr/>
            <p:nvPr/>
          </p:nvSpPr>
          <p:spPr>
            <a:xfrm>
              <a:off x="-57176525" y="3747100"/>
              <a:ext cx="28375" cy="67775"/>
            </a:xfrm>
            <a:custGeom>
              <a:avLst/>
              <a:gdLst/>
              <a:ahLst/>
              <a:cxnLst/>
              <a:rect l="l" t="t" r="r" b="b"/>
              <a:pathLst>
                <a:path w="1135" h="2711" extrusionOk="0">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8" name="Google Shape;11078;p82"/>
            <p:cNvSpPr/>
            <p:nvPr/>
          </p:nvSpPr>
          <p:spPr>
            <a:xfrm>
              <a:off x="-57139500" y="3743175"/>
              <a:ext cx="37825" cy="89025"/>
            </a:xfrm>
            <a:custGeom>
              <a:avLst/>
              <a:gdLst/>
              <a:ahLst/>
              <a:cxnLst/>
              <a:rect l="l" t="t" r="r" b="b"/>
              <a:pathLst>
                <a:path w="1513" h="3561" extrusionOk="0">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9" name="Google Shape;11079;p82"/>
            <p:cNvSpPr/>
            <p:nvPr/>
          </p:nvSpPr>
          <p:spPr>
            <a:xfrm>
              <a:off x="-57104075" y="3684875"/>
              <a:ext cx="244975" cy="204825"/>
            </a:xfrm>
            <a:custGeom>
              <a:avLst/>
              <a:gdLst/>
              <a:ahLst/>
              <a:cxnLst/>
              <a:rect l="l" t="t" r="r" b="b"/>
              <a:pathLst>
                <a:path w="9799" h="8193" extrusionOk="0">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80" name="Google Shape;11080;p82"/>
          <p:cNvGrpSpPr/>
          <p:nvPr/>
        </p:nvGrpSpPr>
        <p:grpSpPr>
          <a:xfrm>
            <a:off x="5779179" y="2428542"/>
            <a:ext cx="323524" cy="358774"/>
            <a:chOff x="-57162350" y="3982000"/>
            <a:chExt cx="287500" cy="318825"/>
          </a:xfrm>
        </p:grpSpPr>
        <p:sp>
          <p:nvSpPr>
            <p:cNvPr id="11081" name="Google Shape;11081;p82"/>
            <p:cNvSpPr/>
            <p:nvPr/>
          </p:nvSpPr>
          <p:spPr>
            <a:xfrm>
              <a:off x="-56989850" y="4151150"/>
              <a:ext cx="55150" cy="55150"/>
            </a:xfrm>
            <a:custGeom>
              <a:avLst/>
              <a:gdLst/>
              <a:ahLst/>
              <a:cxnLst/>
              <a:rect l="l" t="t" r="r" b="b"/>
              <a:pathLst>
                <a:path w="2206" h="2206" extrusionOk="0">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2" name="Google Shape;11082;p82"/>
            <p:cNvSpPr/>
            <p:nvPr/>
          </p:nvSpPr>
          <p:spPr>
            <a:xfrm>
              <a:off x="-57162350" y="3982000"/>
              <a:ext cx="287500" cy="161300"/>
            </a:xfrm>
            <a:custGeom>
              <a:avLst/>
              <a:gdLst/>
              <a:ahLst/>
              <a:cxnLst/>
              <a:rect l="l" t="t" r="r" b="b"/>
              <a:pathLst>
                <a:path w="11500" h="6452" extrusionOk="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3" name="Google Shape;11083;p82"/>
            <p:cNvSpPr/>
            <p:nvPr/>
          </p:nvSpPr>
          <p:spPr>
            <a:xfrm>
              <a:off x="-57119850" y="4066875"/>
              <a:ext cx="126075" cy="111875"/>
            </a:xfrm>
            <a:custGeom>
              <a:avLst/>
              <a:gdLst/>
              <a:ahLst/>
              <a:cxnLst/>
              <a:rect l="l" t="t" r="r" b="b"/>
              <a:pathLst>
                <a:path w="5043" h="4475" extrusionOk="0">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4" name="Google Shape;11084;p82"/>
            <p:cNvSpPr/>
            <p:nvPr/>
          </p:nvSpPr>
          <p:spPr>
            <a:xfrm>
              <a:off x="-57100925" y="4151150"/>
              <a:ext cx="55175" cy="55150"/>
            </a:xfrm>
            <a:custGeom>
              <a:avLst/>
              <a:gdLst/>
              <a:ahLst/>
              <a:cxnLst/>
              <a:rect l="l" t="t" r="r" b="b"/>
              <a:pathLst>
                <a:path w="2207" h="2206" extrusionOk="0">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5" name="Google Shape;11085;p82"/>
            <p:cNvSpPr/>
            <p:nvPr/>
          </p:nvSpPr>
          <p:spPr>
            <a:xfrm>
              <a:off x="-57119825" y="4179500"/>
              <a:ext cx="204800" cy="121325"/>
            </a:xfrm>
            <a:custGeom>
              <a:avLst/>
              <a:gdLst/>
              <a:ahLst/>
              <a:cxnLst/>
              <a:rect l="l" t="t" r="r" b="b"/>
              <a:pathLst>
                <a:path w="8192" h="4853" extrusionOk="0">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6" name="Google Shape;11086;p82"/>
            <p:cNvSpPr/>
            <p:nvPr/>
          </p:nvSpPr>
          <p:spPr>
            <a:xfrm>
              <a:off x="-57158400" y="4156675"/>
              <a:ext cx="18900" cy="63825"/>
            </a:xfrm>
            <a:custGeom>
              <a:avLst/>
              <a:gdLst/>
              <a:ahLst/>
              <a:cxnLst/>
              <a:rect l="l" t="t" r="r" b="b"/>
              <a:pathLst>
                <a:path w="756" h="2553"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7" name="Google Shape;11087;p82"/>
            <p:cNvSpPr/>
            <p:nvPr/>
          </p:nvSpPr>
          <p:spPr>
            <a:xfrm>
              <a:off x="-56896125" y="4155875"/>
              <a:ext cx="18925" cy="63825"/>
            </a:xfrm>
            <a:custGeom>
              <a:avLst/>
              <a:gdLst/>
              <a:ahLst/>
              <a:cxnLst/>
              <a:rect l="l" t="t" r="r" b="b"/>
              <a:pathLst>
                <a:path w="757" h="2553" extrusionOk="0">
                  <a:moveTo>
                    <a:pt x="0" y="1"/>
                  </a:moveTo>
                  <a:lnTo>
                    <a:pt x="0" y="2553"/>
                  </a:lnTo>
                  <a:cubicBezTo>
                    <a:pt x="441" y="2269"/>
                    <a:pt x="756" y="1796"/>
                    <a:pt x="756" y="1261"/>
                  </a:cubicBezTo>
                  <a:cubicBezTo>
                    <a:pt x="756" y="757"/>
                    <a:pt x="441"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8" name="Google Shape;11088;p82"/>
            <p:cNvSpPr/>
            <p:nvPr/>
          </p:nvSpPr>
          <p:spPr>
            <a:xfrm>
              <a:off x="-56924475" y="4149575"/>
              <a:ext cx="9450" cy="29175"/>
            </a:xfrm>
            <a:custGeom>
              <a:avLst/>
              <a:gdLst/>
              <a:ahLst/>
              <a:cxnLst/>
              <a:rect l="l" t="t" r="r" b="b"/>
              <a:pathLst>
                <a:path w="378" h="1167" extrusionOk="0">
                  <a:moveTo>
                    <a:pt x="0" y="1"/>
                  </a:moveTo>
                  <a:cubicBezTo>
                    <a:pt x="221" y="379"/>
                    <a:pt x="378" y="757"/>
                    <a:pt x="378" y="1166"/>
                  </a:cubicBezTo>
                  <a:lnTo>
                    <a:pt x="378" y="883"/>
                  </a:lnTo>
                  <a:lnTo>
                    <a:pt x="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89" name="Google Shape;11089;p82"/>
          <p:cNvGrpSpPr/>
          <p:nvPr/>
        </p:nvGrpSpPr>
        <p:grpSpPr>
          <a:xfrm>
            <a:off x="7957995" y="1532546"/>
            <a:ext cx="358099" cy="356326"/>
            <a:chOff x="-55202750" y="3198925"/>
            <a:chExt cx="318225" cy="316650"/>
          </a:xfrm>
        </p:grpSpPr>
        <p:sp>
          <p:nvSpPr>
            <p:cNvPr id="11090" name="Google Shape;11090;p82"/>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1" name="Google Shape;11091;p82"/>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92" name="Google Shape;11092;p82"/>
          <p:cNvGrpSpPr/>
          <p:nvPr/>
        </p:nvGrpSpPr>
        <p:grpSpPr>
          <a:xfrm>
            <a:off x="7968629" y="1987846"/>
            <a:ext cx="336830" cy="358099"/>
            <a:chOff x="-55194875" y="3590375"/>
            <a:chExt cx="299325" cy="318225"/>
          </a:xfrm>
        </p:grpSpPr>
        <p:sp>
          <p:nvSpPr>
            <p:cNvPr id="11093" name="Google Shape;11093;p82"/>
            <p:cNvSpPr/>
            <p:nvPr/>
          </p:nvSpPr>
          <p:spPr>
            <a:xfrm>
              <a:off x="-55194875" y="3667550"/>
              <a:ext cx="37050" cy="241050"/>
            </a:xfrm>
            <a:custGeom>
              <a:avLst/>
              <a:gdLst/>
              <a:ahLst/>
              <a:cxnLst/>
              <a:rect l="l" t="t" r="r" b="b"/>
              <a:pathLst>
                <a:path w="1482" h="9642" extrusionOk="0">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4" name="Google Shape;11094;p82"/>
            <p:cNvSpPr/>
            <p:nvPr/>
          </p:nvSpPr>
          <p:spPr>
            <a:xfrm>
              <a:off x="-55065700" y="3643925"/>
              <a:ext cx="132350" cy="40200"/>
            </a:xfrm>
            <a:custGeom>
              <a:avLst/>
              <a:gdLst/>
              <a:ahLst/>
              <a:cxnLst/>
              <a:rect l="l" t="t" r="r" b="b"/>
              <a:pathLst>
                <a:path w="5294" h="1608" extrusionOk="0">
                  <a:moveTo>
                    <a:pt x="5294" y="1"/>
                  </a:moveTo>
                  <a:lnTo>
                    <a:pt x="1" y="1607"/>
                  </a:lnTo>
                  <a:lnTo>
                    <a:pt x="5294" y="1607"/>
                  </a:lnTo>
                  <a:lnTo>
                    <a:pt x="5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5" name="Google Shape;11095;p82"/>
            <p:cNvSpPr/>
            <p:nvPr/>
          </p:nvSpPr>
          <p:spPr>
            <a:xfrm>
              <a:off x="-55138950" y="3703000"/>
              <a:ext cx="204800" cy="168575"/>
            </a:xfrm>
            <a:custGeom>
              <a:avLst/>
              <a:gdLst/>
              <a:ahLst/>
              <a:cxnLst/>
              <a:rect l="l" t="t" r="r" b="b"/>
              <a:pathLst>
                <a:path w="8192" h="6743" extrusionOk="0">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6" name="Google Shape;11096;p82"/>
            <p:cNvSpPr/>
            <p:nvPr/>
          </p:nvSpPr>
          <p:spPr>
            <a:xfrm>
              <a:off x="-55138950" y="3590375"/>
              <a:ext cx="204025" cy="92950"/>
            </a:xfrm>
            <a:custGeom>
              <a:avLst/>
              <a:gdLst/>
              <a:ahLst/>
              <a:cxnLst/>
              <a:rect l="l" t="t" r="r" b="b"/>
              <a:pathLst>
                <a:path w="8161" h="3718" extrusionOk="0">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7" name="Google Shape;11097;p82"/>
            <p:cNvSpPr/>
            <p:nvPr/>
          </p:nvSpPr>
          <p:spPr>
            <a:xfrm>
              <a:off x="-54914475" y="3688825"/>
              <a:ext cx="18925" cy="64600"/>
            </a:xfrm>
            <a:custGeom>
              <a:avLst/>
              <a:gdLst/>
              <a:ahLst/>
              <a:cxnLst/>
              <a:rect l="l" t="t" r="r" b="b"/>
              <a:pathLst>
                <a:path w="757" h="2584" extrusionOk="0">
                  <a:moveTo>
                    <a:pt x="1" y="0"/>
                  </a:moveTo>
                  <a:lnTo>
                    <a:pt x="1" y="2584"/>
                  </a:lnTo>
                  <a:cubicBezTo>
                    <a:pt x="442" y="2300"/>
                    <a:pt x="757" y="1828"/>
                    <a:pt x="757" y="1261"/>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98" name="Google Shape;11098;p82"/>
          <p:cNvGrpSpPr/>
          <p:nvPr/>
        </p:nvGrpSpPr>
        <p:grpSpPr>
          <a:xfrm>
            <a:off x="7973247" y="2430117"/>
            <a:ext cx="357198" cy="357198"/>
            <a:chOff x="-55203525" y="3983400"/>
            <a:chExt cx="317425" cy="317425"/>
          </a:xfrm>
        </p:grpSpPr>
        <p:sp>
          <p:nvSpPr>
            <p:cNvPr id="11099" name="Google Shape;11099;p82"/>
            <p:cNvSpPr/>
            <p:nvPr/>
          </p:nvSpPr>
          <p:spPr>
            <a:xfrm>
              <a:off x="-55147600" y="4094450"/>
              <a:ext cx="204800" cy="206375"/>
            </a:xfrm>
            <a:custGeom>
              <a:avLst/>
              <a:gdLst/>
              <a:ahLst/>
              <a:cxnLst/>
              <a:rect l="l" t="t" r="r" b="b"/>
              <a:pathLst>
                <a:path w="8192" h="8255" extrusionOk="0">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0" name="Google Shape;11100;p82"/>
            <p:cNvSpPr/>
            <p:nvPr/>
          </p:nvSpPr>
          <p:spPr>
            <a:xfrm>
              <a:off x="-55203525" y="4027500"/>
              <a:ext cx="317425" cy="196925"/>
            </a:xfrm>
            <a:custGeom>
              <a:avLst/>
              <a:gdLst/>
              <a:ahLst/>
              <a:cxnLst/>
              <a:rect l="l" t="t" r="r" b="b"/>
              <a:pathLst>
                <a:path w="12697" h="7877" extrusionOk="0">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1" name="Google Shape;11101;p82"/>
            <p:cNvSpPr/>
            <p:nvPr/>
          </p:nvSpPr>
          <p:spPr>
            <a:xfrm>
              <a:off x="-55128700" y="3983400"/>
              <a:ext cx="166200" cy="54350"/>
            </a:xfrm>
            <a:custGeom>
              <a:avLst/>
              <a:gdLst/>
              <a:ahLst/>
              <a:cxnLst/>
              <a:rect l="l" t="t" r="r" b="b"/>
              <a:pathLst>
                <a:path w="6648" h="2174" extrusionOk="0">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02" name="Google Shape;11102;p82"/>
          <p:cNvGrpSpPr/>
          <p:nvPr/>
        </p:nvGrpSpPr>
        <p:grpSpPr>
          <a:xfrm>
            <a:off x="6639727" y="2887174"/>
            <a:ext cx="335930" cy="358971"/>
            <a:chOff x="-53232900" y="3192625"/>
            <a:chExt cx="298525" cy="319000"/>
          </a:xfrm>
        </p:grpSpPr>
        <p:sp>
          <p:nvSpPr>
            <p:cNvPr id="11103" name="Google Shape;11103;p82"/>
            <p:cNvSpPr/>
            <p:nvPr/>
          </p:nvSpPr>
          <p:spPr>
            <a:xfrm>
              <a:off x="-52972975" y="3315500"/>
              <a:ext cx="37825" cy="55925"/>
            </a:xfrm>
            <a:custGeom>
              <a:avLst/>
              <a:gdLst/>
              <a:ahLst/>
              <a:cxnLst/>
              <a:rect l="l" t="t" r="r" b="b"/>
              <a:pathLst>
                <a:path w="1513" h="2237" extrusionOk="0">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4" name="Google Shape;11104;p82"/>
            <p:cNvSpPr/>
            <p:nvPr/>
          </p:nvSpPr>
          <p:spPr>
            <a:xfrm>
              <a:off x="-52978500" y="3259575"/>
              <a:ext cx="44125" cy="55950"/>
            </a:xfrm>
            <a:custGeom>
              <a:avLst/>
              <a:gdLst/>
              <a:ahLst/>
              <a:cxnLst/>
              <a:rect l="l" t="t" r="r" b="b"/>
              <a:pathLst>
                <a:path w="1765" h="2238" extrusionOk="0">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5" name="Google Shape;11105;p82"/>
            <p:cNvSpPr/>
            <p:nvPr/>
          </p:nvSpPr>
          <p:spPr>
            <a:xfrm>
              <a:off x="-53232900" y="3324950"/>
              <a:ext cx="242625" cy="55925"/>
            </a:xfrm>
            <a:custGeom>
              <a:avLst/>
              <a:gdLst/>
              <a:ahLst/>
              <a:cxnLst/>
              <a:rect l="l" t="t" r="r" b="b"/>
              <a:pathLst>
                <a:path w="9705" h="2237" extrusionOk="0">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6" name="Google Shape;11106;p82"/>
            <p:cNvSpPr/>
            <p:nvPr/>
          </p:nvSpPr>
          <p:spPr>
            <a:xfrm>
              <a:off x="-53232100" y="3399775"/>
              <a:ext cx="241825" cy="111850"/>
            </a:xfrm>
            <a:custGeom>
              <a:avLst/>
              <a:gdLst/>
              <a:ahLst/>
              <a:cxnLst/>
              <a:rect l="l" t="t" r="r" b="b"/>
              <a:pathLst>
                <a:path w="9673" h="4474" extrusionOk="0">
                  <a:moveTo>
                    <a:pt x="0" y="0"/>
                  </a:moveTo>
                  <a:cubicBezTo>
                    <a:pt x="158" y="2457"/>
                    <a:pt x="2269" y="4474"/>
                    <a:pt x="4821" y="4474"/>
                  </a:cubicBezTo>
                  <a:cubicBezTo>
                    <a:pt x="7372" y="4474"/>
                    <a:pt x="9452" y="2457"/>
                    <a:pt x="96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7" name="Google Shape;11107;p82"/>
            <p:cNvSpPr/>
            <p:nvPr/>
          </p:nvSpPr>
          <p:spPr>
            <a:xfrm>
              <a:off x="-53134450" y="3287125"/>
              <a:ext cx="44125" cy="18925"/>
            </a:xfrm>
            <a:custGeom>
              <a:avLst/>
              <a:gdLst/>
              <a:ahLst/>
              <a:cxnLst/>
              <a:rect l="l" t="t" r="r" b="b"/>
              <a:pathLst>
                <a:path w="1765" h="757" extrusionOk="0">
                  <a:moveTo>
                    <a:pt x="1" y="1"/>
                  </a:moveTo>
                  <a:lnTo>
                    <a:pt x="410" y="757"/>
                  </a:lnTo>
                  <a:lnTo>
                    <a:pt x="1419" y="757"/>
                  </a:lnTo>
                  <a:lnTo>
                    <a:pt x="17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8" name="Google Shape;11108;p82"/>
            <p:cNvSpPr/>
            <p:nvPr/>
          </p:nvSpPr>
          <p:spPr>
            <a:xfrm>
              <a:off x="-53232900" y="3287125"/>
              <a:ext cx="86675" cy="18925"/>
            </a:xfrm>
            <a:custGeom>
              <a:avLst/>
              <a:gdLst/>
              <a:ahLst/>
              <a:cxnLst/>
              <a:rect l="l" t="t" r="r" b="b"/>
              <a:pathLst>
                <a:path w="3467" h="757" extrusionOk="0">
                  <a:moveTo>
                    <a:pt x="127" y="1"/>
                  </a:moveTo>
                  <a:cubicBezTo>
                    <a:pt x="95" y="253"/>
                    <a:pt x="32" y="473"/>
                    <a:pt x="1" y="757"/>
                  </a:cubicBezTo>
                  <a:lnTo>
                    <a:pt x="3466" y="757"/>
                  </a:lnTo>
                  <a:lnTo>
                    <a:pt x="31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9" name="Google Shape;11109;p82"/>
            <p:cNvSpPr/>
            <p:nvPr/>
          </p:nvSpPr>
          <p:spPr>
            <a:xfrm>
              <a:off x="-53078525" y="3287125"/>
              <a:ext cx="86675" cy="18925"/>
            </a:xfrm>
            <a:custGeom>
              <a:avLst/>
              <a:gdLst/>
              <a:ahLst/>
              <a:cxnLst/>
              <a:rect l="l" t="t" r="r" b="b"/>
              <a:pathLst>
                <a:path w="3467" h="757" extrusionOk="0">
                  <a:moveTo>
                    <a:pt x="379" y="1"/>
                  </a:moveTo>
                  <a:lnTo>
                    <a:pt x="1" y="757"/>
                  </a:lnTo>
                  <a:lnTo>
                    <a:pt x="3466" y="757"/>
                  </a:lnTo>
                  <a:cubicBezTo>
                    <a:pt x="3466" y="536"/>
                    <a:pt x="3435" y="253"/>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0" name="Google Shape;11110;p82"/>
            <p:cNvSpPr/>
            <p:nvPr/>
          </p:nvSpPr>
          <p:spPr>
            <a:xfrm>
              <a:off x="-53224225" y="3192625"/>
              <a:ext cx="223700" cy="74850"/>
            </a:xfrm>
            <a:custGeom>
              <a:avLst/>
              <a:gdLst/>
              <a:ahLst/>
              <a:cxnLst/>
              <a:rect l="l" t="t" r="r" b="b"/>
              <a:pathLst>
                <a:path w="8948" h="2994" extrusionOk="0">
                  <a:moveTo>
                    <a:pt x="4506" y="0"/>
                  </a:moveTo>
                  <a:cubicBezTo>
                    <a:pt x="2489" y="0"/>
                    <a:pt x="756" y="1260"/>
                    <a:pt x="0" y="2993"/>
                  </a:cubicBezTo>
                  <a:lnTo>
                    <a:pt x="8948" y="2993"/>
                  </a:lnTo>
                  <a:cubicBezTo>
                    <a:pt x="8255" y="1260"/>
                    <a:pt x="6522"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11" name="Google Shape;11111;p82"/>
          <p:cNvGrpSpPr/>
          <p:nvPr/>
        </p:nvGrpSpPr>
        <p:grpSpPr>
          <a:xfrm>
            <a:off x="6629093" y="3358148"/>
            <a:ext cx="357198" cy="356326"/>
            <a:chOff x="-53242350" y="3584850"/>
            <a:chExt cx="317425" cy="316650"/>
          </a:xfrm>
        </p:grpSpPr>
        <p:sp>
          <p:nvSpPr>
            <p:cNvPr id="11112" name="Google Shape;11112;p82"/>
            <p:cNvSpPr/>
            <p:nvPr/>
          </p:nvSpPr>
          <p:spPr>
            <a:xfrm>
              <a:off x="-53202975" y="3584850"/>
              <a:ext cx="237900" cy="98475"/>
            </a:xfrm>
            <a:custGeom>
              <a:avLst/>
              <a:gdLst/>
              <a:ahLst/>
              <a:cxnLst/>
              <a:rect l="l" t="t" r="r" b="b"/>
              <a:pathLst>
                <a:path w="9516" h="3939" extrusionOk="0">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3" name="Google Shape;11113;p82"/>
            <p:cNvSpPr/>
            <p:nvPr/>
          </p:nvSpPr>
          <p:spPr>
            <a:xfrm>
              <a:off x="-53242350" y="3711650"/>
              <a:ext cx="80350" cy="155975"/>
            </a:xfrm>
            <a:custGeom>
              <a:avLst/>
              <a:gdLst/>
              <a:ahLst/>
              <a:cxnLst/>
              <a:rect l="l" t="t" r="r" b="b"/>
              <a:pathLst>
                <a:path w="3214" h="6239" extrusionOk="0">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4" name="Google Shape;11114;p82"/>
            <p:cNvSpPr/>
            <p:nvPr/>
          </p:nvSpPr>
          <p:spPr>
            <a:xfrm>
              <a:off x="-53206125" y="3686850"/>
              <a:ext cx="243400" cy="84700"/>
            </a:xfrm>
            <a:custGeom>
              <a:avLst/>
              <a:gdLst/>
              <a:ahLst/>
              <a:cxnLst/>
              <a:rect l="l" t="t" r="r" b="b"/>
              <a:pathLst>
                <a:path w="9736" h="3388" extrusionOk="0">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5" name="Google Shape;11115;p82"/>
            <p:cNvSpPr/>
            <p:nvPr/>
          </p:nvSpPr>
          <p:spPr>
            <a:xfrm>
              <a:off x="-53186425" y="3775450"/>
              <a:ext cx="205600" cy="126050"/>
            </a:xfrm>
            <a:custGeom>
              <a:avLst/>
              <a:gdLst/>
              <a:ahLst/>
              <a:cxnLst/>
              <a:rect l="l" t="t" r="r" b="b"/>
              <a:pathLst>
                <a:path w="8224" h="5042" extrusionOk="0">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6" name="Google Shape;11116;p82"/>
            <p:cNvSpPr/>
            <p:nvPr/>
          </p:nvSpPr>
          <p:spPr>
            <a:xfrm>
              <a:off x="-52962725" y="3710875"/>
              <a:ext cx="37800" cy="95325"/>
            </a:xfrm>
            <a:custGeom>
              <a:avLst/>
              <a:gdLst/>
              <a:ahLst/>
              <a:cxnLst/>
              <a:rect l="l" t="t" r="r" b="b"/>
              <a:pathLst>
                <a:path w="1512" h="3813" extrusionOk="0">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17" name="Google Shape;11117;p82"/>
          <p:cNvGrpSpPr/>
          <p:nvPr/>
        </p:nvGrpSpPr>
        <p:grpSpPr>
          <a:xfrm>
            <a:off x="6650362" y="3820849"/>
            <a:ext cx="314662" cy="358999"/>
            <a:chOff x="-53224225" y="3976300"/>
            <a:chExt cx="279625" cy="319025"/>
          </a:xfrm>
        </p:grpSpPr>
        <p:sp>
          <p:nvSpPr>
            <p:cNvPr id="11118" name="Google Shape;11118;p82"/>
            <p:cNvSpPr/>
            <p:nvPr/>
          </p:nvSpPr>
          <p:spPr>
            <a:xfrm>
              <a:off x="-53224225" y="4132250"/>
              <a:ext cx="18925" cy="63825"/>
            </a:xfrm>
            <a:custGeom>
              <a:avLst/>
              <a:gdLst/>
              <a:ahLst/>
              <a:cxnLst/>
              <a:rect l="l" t="t" r="r" b="b"/>
              <a:pathLst>
                <a:path w="757" h="2553" extrusionOk="0">
                  <a:moveTo>
                    <a:pt x="756" y="1"/>
                  </a:moveTo>
                  <a:cubicBezTo>
                    <a:pt x="315" y="284"/>
                    <a:pt x="0" y="757"/>
                    <a:pt x="0" y="1292"/>
                  </a:cubicBezTo>
                  <a:cubicBezTo>
                    <a:pt x="0" y="1796"/>
                    <a:pt x="315" y="2269"/>
                    <a:pt x="756" y="2552"/>
                  </a:cubicBezTo>
                  <a:lnTo>
                    <a:pt x="756" y="2395"/>
                  </a:lnTo>
                  <a:lnTo>
                    <a:pt x="7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9" name="Google Shape;11119;p82"/>
            <p:cNvSpPr/>
            <p:nvPr/>
          </p:nvSpPr>
          <p:spPr>
            <a:xfrm>
              <a:off x="-53185625" y="4014900"/>
              <a:ext cx="204800" cy="117375"/>
            </a:xfrm>
            <a:custGeom>
              <a:avLst/>
              <a:gdLst/>
              <a:ahLst/>
              <a:cxnLst/>
              <a:rect l="l" t="t" r="r" b="b"/>
              <a:pathLst>
                <a:path w="8192" h="4695" extrusionOk="0">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0" name="Google Shape;11120;p82"/>
            <p:cNvSpPr/>
            <p:nvPr/>
          </p:nvSpPr>
          <p:spPr>
            <a:xfrm>
              <a:off x="-53187200" y="4110200"/>
              <a:ext cx="205575" cy="185125"/>
            </a:xfrm>
            <a:custGeom>
              <a:avLst/>
              <a:gdLst/>
              <a:ahLst/>
              <a:cxnLst/>
              <a:rect l="l" t="t" r="r" b="b"/>
              <a:pathLst>
                <a:path w="8223" h="7405" extrusionOk="0">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1" name="Google Shape;11121;p82"/>
            <p:cNvSpPr/>
            <p:nvPr/>
          </p:nvSpPr>
          <p:spPr>
            <a:xfrm>
              <a:off x="-53020225" y="4211800"/>
              <a:ext cx="74825" cy="83525"/>
            </a:xfrm>
            <a:custGeom>
              <a:avLst/>
              <a:gdLst/>
              <a:ahLst/>
              <a:cxnLst/>
              <a:rect l="l" t="t" r="r" b="b"/>
              <a:pathLst>
                <a:path w="2993" h="3341" extrusionOk="0">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2" name="Google Shape;11122;p82"/>
            <p:cNvSpPr/>
            <p:nvPr/>
          </p:nvSpPr>
          <p:spPr>
            <a:xfrm>
              <a:off x="-53224225" y="4211025"/>
              <a:ext cx="74850" cy="83500"/>
            </a:xfrm>
            <a:custGeom>
              <a:avLst/>
              <a:gdLst/>
              <a:ahLst/>
              <a:cxnLst/>
              <a:rect l="l" t="t" r="r" b="b"/>
              <a:pathLst>
                <a:path w="2994" h="3340" extrusionOk="0">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3" name="Google Shape;11123;p82"/>
            <p:cNvSpPr/>
            <p:nvPr/>
          </p:nvSpPr>
          <p:spPr>
            <a:xfrm>
              <a:off x="-52962725" y="4131475"/>
              <a:ext cx="18125" cy="63800"/>
            </a:xfrm>
            <a:custGeom>
              <a:avLst/>
              <a:gdLst/>
              <a:ahLst/>
              <a:cxnLst/>
              <a:rect l="l" t="t" r="r" b="b"/>
              <a:pathLst>
                <a:path w="725" h="2552" extrusionOk="0">
                  <a:moveTo>
                    <a:pt x="0" y="0"/>
                  </a:moveTo>
                  <a:lnTo>
                    <a:pt x="0" y="2394"/>
                  </a:lnTo>
                  <a:lnTo>
                    <a:pt x="0" y="2552"/>
                  </a:lnTo>
                  <a:cubicBezTo>
                    <a:pt x="410" y="2300"/>
                    <a:pt x="725" y="1827"/>
                    <a:pt x="725" y="1292"/>
                  </a:cubicBezTo>
                  <a:cubicBezTo>
                    <a:pt x="725" y="725"/>
                    <a:pt x="410"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4" name="Google Shape;11124;p82"/>
            <p:cNvSpPr/>
            <p:nvPr/>
          </p:nvSpPr>
          <p:spPr>
            <a:xfrm>
              <a:off x="-53125775" y="3976300"/>
              <a:ext cx="82725" cy="26800"/>
            </a:xfrm>
            <a:custGeom>
              <a:avLst/>
              <a:gdLst/>
              <a:ahLst/>
              <a:cxnLst/>
              <a:rect l="l" t="t" r="r" b="b"/>
              <a:pathLst>
                <a:path w="3309" h="1072" extrusionOk="0">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25" name="Google Shape;11125;p82"/>
          <p:cNvGrpSpPr/>
          <p:nvPr/>
        </p:nvGrpSpPr>
        <p:grpSpPr>
          <a:xfrm>
            <a:off x="7961258" y="3828529"/>
            <a:ext cx="358971" cy="358408"/>
            <a:chOff x="-52043575" y="3983125"/>
            <a:chExt cx="319000" cy="318500"/>
          </a:xfrm>
        </p:grpSpPr>
        <p:sp>
          <p:nvSpPr>
            <p:cNvPr id="11126" name="Google Shape;11126;p82"/>
            <p:cNvSpPr/>
            <p:nvPr/>
          </p:nvSpPr>
          <p:spPr>
            <a:xfrm>
              <a:off x="-52043575" y="3983200"/>
              <a:ext cx="55150" cy="105750"/>
            </a:xfrm>
            <a:custGeom>
              <a:avLst/>
              <a:gdLst/>
              <a:ahLst/>
              <a:cxnLst/>
              <a:rect l="l" t="t" r="r" b="b"/>
              <a:pathLst>
                <a:path w="2206" h="4230" extrusionOk="0">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7" name="Google Shape;11127;p82"/>
            <p:cNvSpPr/>
            <p:nvPr/>
          </p:nvSpPr>
          <p:spPr>
            <a:xfrm>
              <a:off x="-51985300" y="3983400"/>
              <a:ext cx="204800" cy="129975"/>
            </a:xfrm>
            <a:custGeom>
              <a:avLst/>
              <a:gdLst/>
              <a:ahLst/>
              <a:cxnLst/>
              <a:rect l="l" t="t" r="r" b="b"/>
              <a:pathLst>
                <a:path w="8192" h="5199" extrusionOk="0">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8" name="Google Shape;11128;p82"/>
            <p:cNvSpPr/>
            <p:nvPr/>
          </p:nvSpPr>
          <p:spPr>
            <a:xfrm>
              <a:off x="-51855350" y="3987325"/>
              <a:ext cx="74075" cy="89825"/>
            </a:xfrm>
            <a:custGeom>
              <a:avLst/>
              <a:gdLst/>
              <a:ahLst/>
              <a:cxnLst/>
              <a:rect l="l" t="t" r="r" b="b"/>
              <a:pathLst>
                <a:path w="2963" h="3593" extrusionOk="0">
                  <a:moveTo>
                    <a:pt x="1" y="1"/>
                  </a:moveTo>
                  <a:lnTo>
                    <a:pt x="1" y="3592"/>
                  </a:lnTo>
                  <a:lnTo>
                    <a:pt x="2962" y="3592"/>
                  </a:lnTo>
                  <a:cubicBezTo>
                    <a:pt x="2836" y="2647"/>
                    <a:pt x="2427" y="1733"/>
                    <a:pt x="1765" y="1009"/>
                  </a:cubicBezTo>
                  <a:cubicBezTo>
                    <a:pt x="1261" y="505"/>
                    <a:pt x="66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9" name="Google Shape;11129;p82"/>
            <p:cNvSpPr/>
            <p:nvPr/>
          </p:nvSpPr>
          <p:spPr>
            <a:xfrm>
              <a:off x="-51985300" y="3987325"/>
              <a:ext cx="74050" cy="89825"/>
            </a:xfrm>
            <a:custGeom>
              <a:avLst/>
              <a:gdLst/>
              <a:ahLst/>
              <a:cxnLst/>
              <a:rect l="l" t="t" r="r" b="b"/>
              <a:pathLst>
                <a:path w="2962" h="3593" extrusionOk="0">
                  <a:moveTo>
                    <a:pt x="2962" y="1"/>
                  </a:moveTo>
                  <a:cubicBezTo>
                    <a:pt x="1324" y="473"/>
                    <a:pt x="158" y="1891"/>
                    <a:pt x="1" y="3592"/>
                  </a:cubicBezTo>
                  <a:lnTo>
                    <a:pt x="2962" y="359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0" name="Google Shape;11130;p82"/>
            <p:cNvSpPr/>
            <p:nvPr/>
          </p:nvSpPr>
          <p:spPr>
            <a:xfrm>
              <a:off x="-51985300" y="4190350"/>
              <a:ext cx="204800" cy="111275"/>
            </a:xfrm>
            <a:custGeom>
              <a:avLst/>
              <a:gdLst/>
              <a:ahLst/>
              <a:cxnLst/>
              <a:rect l="l" t="t" r="r" b="b"/>
              <a:pathLst>
                <a:path w="8192" h="4451" extrusionOk="0">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1" name="Google Shape;11131;p82"/>
            <p:cNvSpPr/>
            <p:nvPr/>
          </p:nvSpPr>
          <p:spPr>
            <a:xfrm>
              <a:off x="-51985300" y="4133050"/>
              <a:ext cx="204800" cy="55925"/>
            </a:xfrm>
            <a:custGeom>
              <a:avLst/>
              <a:gdLst/>
              <a:ahLst/>
              <a:cxnLst/>
              <a:rect l="l" t="t" r="r" b="b"/>
              <a:pathLst>
                <a:path w="8192" h="2237" extrusionOk="0">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2" name="Google Shape;11132;p82"/>
            <p:cNvSpPr/>
            <p:nvPr/>
          </p:nvSpPr>
          <p:spPr>
            <a:xfrm>
              <a:off x="-51780525" y="3983125"/>
              <a:ext cx="55950" cy="105825"/>
            </a:xfrm>
            <a:custGeom>
              <a:avLst/>
              <a:gdLst/>
              <a:ahLst/>
              <a:cxnLst/>
              <a:rect l="l" t="t" r="r" b="b"/>
              <a:pathLst>
                <a:path w="2238" h="4233" extrusionOk="0">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3" name="Google Shape;11133;p82"/>
            <p:cNvSpPr/>
            <p:nvPr/>
          </p:nvSpPr>
          <p:spPr>
            <a:xfrm>
              <a:off x="-52023900" y="4139350"/>
              <a:ext cx="18925" cy="63800"/>
            </a:xfrm>
            <a:custGeom>
              <a:avLst/>
              <a:gdLst/>
              <a:ahLst/>
              <a:cxnLst/>
              <a:rect l="l" t="t" r="r" b="b"/>
              <a:pathLst>
                <a:path w="757" h="2552" extrusionOk="0">
                  <a:moveTo>
                    <a:pt x="757" y="0"/>
                  </a:moveTo>
                  <a:cubicBezTo>
                    <a:pt x="316" y="221"/>
                    <a:pt x="1" y="693"/>
                    <a:pt x="1" y="1260"/>
                  </a:cubicBezTo>
                  <a:cubicBezTo>
                    <a:pt x="1" y="1796"/>
                    <a:pt x="316" y="2268"/>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4" name="Google Shape;11134;p82"/>
            <p:cNvSpPr/>
            <p:nvPr/>
          </p:nvSpPr>
          <p:spPr>
            <a:xfrm>
              <a:off x="-51763200" y="4139350"/>
              <a:ext cx="18925" cy="63800"/>
            </a:xfrm>
            <a:custGeom>
              <a:avLst/>
              <a:gdLst/>
              <a:ahLst/>
              <a:cxnLst/>
              <a:rect l="l" t="t" r="r" b="b"/>
              <a:pathLst>
                <a:path w="757" h="2552" extrusionOk="0">
                  <a:moveTo>
                    <a:pt x="1" y="0"/>
                  </a:moveTo>
                  <a:lnTo>
                    <a:pt x="1" y="2552"/>
                  </a:lnTo>
                  <a:cubicBezTo>
                    <a:pt x="442" y="2268"/>
                    <a:pt x="757" y="1796"/>
                    <a:pt x="757" y="1260"/>
                  </a:cubicBezTo>
                  <a:cubicBezTo>
                    <a:pt x="757" y="693"/>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35" name="Google Shape;11135;p82"/>
          <p:cNvGrpSpPr/>
          <p:nvPr/>
        </p:nvGrpSpPr>
        <p:grpSpPr>
          <a:xfrm>
            <a:off x="6215199" y="1532546"/>
            <a:ext cx="314662" cy="358971"/>
            <a:chOff x="-56766175" y="3198925"/>
            <a:chExt cx="279625" cy="319000"/>
          </a:xfrm>
        </p:grpSpPr>
        <p:sp>
          <p:nvSpPr>
            <p:cNvPr id="11136" name="Google Shape;11136;p82"/>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7" name="Google Shape;11137;p82"/>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8" name="Google Shape;11138;p82"/>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9" name="Google Shape;11139;p82"/>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0" name="Google Shape;11140;p82"/>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1" name="Google Shape;11141;p82"/>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2" name="Google Shape;11142;p82"/>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43" name="Google Shape;11143;p82"/>
          <p:cNvGrpSpPr/>
          <p:nvPr/>
        </p:nvGrpSpPr>
        <p:grpSpPr>
          <a:xfrm>
            <a:off x="6214313" y="1987846"/>
            <a:ext cx="316434" cy="358099"/>
            <a:chOff x="-56766175" y="3590375"/>
            <a:chExt cx="281200" cy="318225"/>
          </a:xfrm>
        </p:grpSpPr>
        <p:sp>
          <p:nvSpPr>
            <p:cNvPr id="11144" name="Google Shape;11144;p82"/>
            <p:cNvSpPr/>
            <p:nvPr/>
          </p:nvSpPr>
          <p:spPr>
            <a:xfrm>
              <a:off x="-56766175" y="3632900"/>
              <a:ext cx="281200" cy="275700"/>
            </a:xfrm>
            <a:custGeom>
              <a:avLst/>
              <a:gdLst/>
              <a:ahLst/>
              <a:cxnLst/>
              <a:rect l="l" t="t" r="r" b="b"/>
              <a:pathLst>
                <a:path w="11248" h="11028" extrusionOk="0">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5" name="Google Shape;11145;p82"/>
            <p:cNvSpPr/>
            <p:nvPr/>
          </p:nvSpPr>
          <p:spPr>
            <a:xfrm>
              <a:off x="-56709475" y="3722700"/>
              <a:ext cx="167800" cy="153600"/>
            </a:xfrm>
            <a:custGeom>
              <a:avLst/>
              <a:gdLst/>
              <a:ahLst/>
              <a:cxnLst/>
              <a:rect l="l" t="t" r="r" b="b"/>
              <a:pathLst>
                <a:path w="6712" h="6144" extrusionOk="0">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6" name="Google Shape;11146;p82"/>
            <p:cNvSpPr/>
            <p:nvPr/>
          </p:nvSpPr>
          <p:spPr>
            <a:xfrm>
              <a:off x="-56654325" y="3833750"/>
              <a:ext cx="55150" cy="55950"/>
            </a:xfrm>
            <a:custGeom>
              <a:avLst/>
              <a:gdLst/>
              <a:ahLst/>
              <a:cxnLst/>
              <a:rect l="l" t="t" r="r" b="b"/>
              <a:pathLst>
                <a:path w="2206" h="2238" extrusionOk="0">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7" name="Google Shape;11147;p82"/>
            <p:cNvSpPr/>
            <p:nvPr/>
          </p:nvSpPr>
          <p:spPr>
            <a:xfrm>
              <a:off x="-56710250" y="3590375"/>
              <a:ext cx="167775" cy="74850"/>
            </a:xfrm>
            <a:custGeom>
              <a:avLst/>
              <a:gdLst/>
              <a:ahLst/>
              <a:cxnLst/>
              <a:rect l="l" t="t" r="r" b="b"/>
              <a:pathLst>
                <a:path w="6711" h="2994" extrusionOk="0">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48" name="Google Shape;11148;p82"/>
          <p:cNvGrpSpPr/>
          <p:nvPr/>
        </p:nvGrpSpPr>
        <p:grpSpPr>
          <a:xfrm>
            <a:off x="6251269" y="2429217"/>
            <a:ext cx="272126" cy="358099"/>
            <a:chOff x="-56747275" y="3982600"/>
            <a:chExt cx="241825" cy="318225"/>
          </a:xfrm>
        </p:grpSpPr>
        <p:sp>
          <p:nvSpPr>
            <p:cNvPr id="11149" name="Google Shape;11149;p82"/>
            <p:cNvSpPr/>
            <p:nvPr/>
          </p:nvSpPr>
          <p:spPr>
            <a:xfrm>
              <a:off x="-56635425" y="4076325"/>
              <a:ext cx="18125" cy="37050"/>
            </a:xfrm>
            <a:custGeom>
              <a:avLst/>
              <a:gdLst/>
              <a:ahLst/>
              <a:cxnLst/>
              <a:rect l="l" t="t" r="r" b="b"/>
              <a:pathLst>
                <a:path w="725" h="1482" extrusionOk="0">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0" name="Google Shape;11150;p82"/>
            <p:cNvSpPr/>
            <p:nvPr/>
          </p:nvSpPr>
          <p:spPr>
            <a:xfrm>
              <a:off x="-56618900" y="3991275"/>
              <a:ext cx="113450" cy="136250"/>
            </a:xfrm>
            <a:custGeom>
              <a:avLst/>
              <a:gdLst/>
              <a:ahLst/>
              <a:cxnLst/>
              <a:rect l="l" t="t" r="r" b="b"/>
              <a:pathLst>
                <a:path w="4538" h="5450" extrusionOk="0">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1" name="Google Shape;11151;p82"/>
            <p:cNvSpPr/>
            <p:nvPr/>
          </p:nvSpPr>
          <p:spPr>
            <a:xfrm>
              <a:off x="-56601550" y="4094450"/>
              <a:ext cx="31525" cy="19700"/>
            </a:xfrm>
            <a:custGeom>
              <a:avLst/>
              <a:gdLst/>
              <a:ahLst/>
              <a:cxnLst/>
              <a:rect l="l" t="t" r="r" b="b"/>
              <a:pathLst>
                <a:path w="1261" h="788" extrusionOk="0">
                  <a:moveTo>
                    <a:pt x="158" y="0"/>
                  </a:moveTo>
                  <a:lnTo>
                    <a:pt x="158" y="63"/>
                  </a:lnTo>
                  <a:cubicBezTo>
                    <a:pt x="158" y="315"/>
                    <a:pt x="95" y="567"/>
                    <a:pt x="0" y="788"/>
                  </a:cubicBezTo>
                  <a:lnTo>
                    <a:pt x="1260" y="788"/>
                  </a:lnTo>
                  <a:lnTo>
                    <a:pt x="1260" y="756"/>
                  </a:lnTo>
                  <a:lnTo>
                    <a:pt x="1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2" name="Google Shape;11152;p82"/>
            <p:cNvSpPr/>
            <p:nvPr/>
          </p:nvSpPr>
          <p:spPr>
            <a:xfrm>
              <a:off x="-56688200" y="4085775"/>
              <a:ext cx="37050" cy="27600"/>
            </a:xfrm>
            <a:custGeom>
              <a:avLst/>
              <a:gdLst/>
              <a:ahLst/>
              <a:cxnLst/>
              <a:rect l="l" t="t" r="r" b="b"/>
              <a:pathLst>
                <a:path w="1482" h="1104" extrusionOk="0">
                  <a:moveTo>
                    <a:pt x="1355" y="1"/>
                  </a:moveTo>
                  <a:lnTo>
                    <a:pt x="1" y="1103"/>
                  </a:lnTo>
                  <a:lnTo>
                    <a:pt x="1481" y="1103"/>
                  </a:lnTo>
                  <a:cubicBezTo>
                    <a:pt x="1418" y="883"/>
                    <a:pt x="1324" y="631"/>
                    <a:pt x="1324" y="347"/>
                  </a:cubicBezTo>
                  <a:cubicBezTo>
                    <a:pt x="1324" y="253"/>
                    <a:pt x="1324" y="127"/>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3" name="Google Shape;11153;p82"/>
            <p:cNvSpPr/>
            <p:nvPr/>
          </p:nvSpPr>
          <p:spPr>
            <a:xfrm>
              <a:off x="-56747275" y="3982600"/>
              <a:ext cx="189850" cy="143850"/>
            </a:xfrm>
            <a:custGeom>
              <a:avLst/>
              <a:gdLst/>
              <a:ahLst/>
              <a:cxnLst/>
              <a:rect l="l" t="t" r="r" b="b"/>
              <a:pathLst>
                <a:path w="7594" h="5754" extrusionOk="0">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4" name="Google Shape;11154;p82"/>
            <p:cNvSpPr/>
            <p:nvPr/>
          </p:nvSpPr>
          <p:spPr>
            <a:xfrm>
              <a:off x="-56654325" y="4217500"/>
              <a:ext cx="55150" cy="83325"/>
            </a:xfrm>
            <a:custGeom>
              <a:avLst/>
              <a:gdLst/>
              <a:ahLst/>
              <a:cxnLst/>
              <a:rect l="l" t="t" r="r" b="b"/>
              <a:pathLst>
                <a:path w="2206" h="3333" extrusionOk="0">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5" name="Google Shape;11155;p82"/>
            <p:cNvSpPr/>
            <p:nvPr/>
          </p:nvSpPr>
          <p:spPr>
            <a:xfrm>
              <a:off x="-56729150" y="4132250"/>
              <a:ext cx="204800" cy="157550"/>
            </a:xfrm>
            <a:custGeom>
              <a:avLst/>
              <a:gdLst/>
              <a:ahLst/>
              <a:cxnLst/>
              <a:rect l="l" t="t" r="r" b="b"/>
              <a:pathLst>
                <a:path w="8192" h="6302" extrusionOk="0">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56" name="Google Shape;11156;p82"/>
          <p:cNvGrpSpPr/>
          <p:nvPr/>
        </p:nvGrpSpPr>
        <p:grpSpPr>
          <a:xfrm>
            <a:off x="4881188" y="2894264"/>
            <a:ext cx="314662" cy="358971"/>
            <a:chOff x="-54793175" y="3198925"/>
            <a:chExt cx="279625" cy="319000"/>
          </a:xfrm>
        </p:grpSpPr>
        <p:sp>
          <p:nvSpPr>
            <p:cNvPr id="11157" name="Google Shape;11157;p82"/>
            <p:cNvSpPr/>
            <p:nvPr/>
          </p:nvSpPr>
          <p:spPr>
            <a:xfrm>
              <a:off x="-54532475" y="3354075"/>
              <a:ext cx="18925" cy="60675"/>
            </a:xfrm>
            <a:custGeom>
              <a:avLst/>
              <a:gdLst/>
              <a:ahLst/>
              <a:cxnLst/>
              <a:rect l="l" t="t" r="r" b="b"/>
              <a:pathLst>
                <a:path w="757" h="2427" extrusionOk="0">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8" name="Google Shape;11158;p82"/>
            <p:cNvSpPr/>
            <p:nvPr/>
          </p:nvSpPr>
          <p:spPr>
            <a:xfrm>
              <a:off x="-54793175" y="3198925"/>
              <a:ext cx="97675" cy="126050"/>
            </a:xfrm>
            <a:custGeom>
              <a:avLst/>
              <a:gdLst/>
              <a:ahLst/>
              <a:cxnLst/>
              <a:rect l="l" t="t" r="r" b="b"/>
              <a:pathLst>
                <a:path w="3907" h="5042" extrusionOk="0">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9" name="Google Shape;11159;p82"/>
            <p:cNvSpPr/>
            <p:nvPr/>
          </p:nvSpPr>
          <p:spPr>
            <a:xfrm>
              <a:off x="-54624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0" name="Google Shape;11160;p82"/>
            <p:cNvSpPr/>
            <p:nvPr/>
          </p:nvSpPr>
          <p:spPr>
            <a:xfrm>
              <a:off x="-54737250" y="3349350"/>
              <a:ext cx="55150" cy="55175"/>
            </a:xfrm>
            <a:custGeom>
              <a:avLst/>
              <a:gdLst/>
              <a:ahLst/>
              <a:cxnLst/>
              <a:rect l="l" t="t" r="r" b="b"/>
              <a:pathLst>
                <a:path w="2206" h="2207" extrusionOk="0">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1" name="Google Shape;11161;p82"/>
            <p:cNvSpPr/>
            <p:nvPr/>
          </p:nvSpPr>
          <p:spPr>
            <a:xfrm>
              <a:off x="-54770325" y="3218600"/>
              <a:ext cx="233925" cy="299325"/>
            </a:xfrm>
            <a:custGeom>
              <a:avLst/>
              <a:gdLst/>
              <a:ahLst/>
              <a:cxnLst/>
              <a:rect l="l" t="t" r="r" b="b"/>
              <a:pathLst>
                <a:path w="9357" h="11973" extrusionOk="0">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2" name="Google Shape;11162;p82"/>
            <p:cNvSpPr/>
            <p:nvPr/>
          </p:nvSpPr>
          <p:spPr>
            <a:xfrm>
              <a:off x="-54612025" y="3198925"/>
              <a:ext cx="96100" cy="123675"/>
            </a:xfrm>
            <a:custGeom>
              <a:avLst/>
              <a:gdLst/>
              <a:ahLst/>
              <a:cxnLst/>
              <a:rect l="l" t="t" r="r" b="b"/>
              <a:pathLst>
                <a:path w="3844" h="4947" extrusionOk="0">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3" name="Google Shape;11163;p82"/>
            <p:cNvSpPr/>
            <p:nvPr/>
          </p:nvSpPr>
          <p:spPr>
            <a:xfrm>
              <a:off x="-54793175" y="3353300"/>
              <a:ext cx="18925" cy="60675"/>
            </a:xfrm>
            <a:custGeom>
              <a:avLst/>
              <a:gdLst/>
              <a:ahLst/>
              <a:cxnLst/>
              <a:rect l="l" t="t" r="r" b="b"/>
              <a:pathLst>
                <a:path w="757" h="2427" extrusionOk="0">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64" name="Google Shape;11164;p82"/>
          <p:cNvGrpSpPr/>
          <p:nvPr/>
        </p:nvGrpSpPr>
        <p:grpSpPr>
          <a:xfrm>
            <a:off x="4859020" y="3371455"/>
            <a:ext cx="358999" cy="342991"/>
            <a:chOff x="-54812875" y="3596675"/>
            <a:chExt cx="319025" cy="304800"/>
          </a:xfrm>
        </p:grpSpPr>
        <p:sp>
          <p:nvSpPr>
            <p:cNvPr id="11165" name="Google Shape;11165;p82"/>
            <p:cNvSpPr/>
            <p:nvPr/>
          </p:nvSpPr>
          <p:spPr>
            <a:xfrm>
              <a:off x="-54812875" y="3607700"/>
              <a:ext cx="74850" cy="293775"/>
            </a:xfrm>
            <a:custGeom>
              <a:avLst/>
              <a:gdLst/>
              <a:ahLst/>
              <a:cxnLst/>
              <a:rect l="l" t="t" r="r" b="b"/>
              <a:pathLst>
                <a:path w="2994" h="11751" extrusionOk="0">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6" name="Google Shape;11166;p82"/>
            <p:cNvSpPr/>
            <p:nvPr/>
          </p:nvSpPr>
          <p:spPr>
            <a:xfrm>
              <a:off x="-54662425" y="3621875"/>
              <a:ext cx="18125" cy="61450"/>
            </a:xfrm>
            <a:custGeom>
              <a:avLst/>
              <a:gdLst/>
              <a:ahLst/>
              <a:cxnLst/>
              <a:rect l="l" t="t" r="r" b="b"/>
              <a:pathLst>
                <a:path w="725" h="2458" extrusionOk="0">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7" name="Google Shape;11167;p82"/>
            <p:cNvSpPr/>
            <p:nvPr/>
          </p:nvSpPr>
          <p:spPr>
            <a:xfrm>
              <a:off x="-54737250" y="3652600"/>
              <a:ext cx="66175" cy="37825"/>
            </a:xfrm>
            <a:custGeom>
              <a:avLst/>
              <a:gdLst/>
              <a:ahLst/>
              <a:cxnLst/>
              <a:rect l="l" t="t" r="r" b="b"/>
              <a:pathLst>
                <a:path w="2647" h="1513" extrusionOk="0">
                  <a:moveTo>
                    <a:pt x="0" y="0"/>
                  </a:moveTo>
                  <a:lnTo>
                    <a:pt x="599" y="1512"/>
                  </a:lnTo>
                  <a:lnTo>
                    <a:pt x="2647" y="1512"/>
                  </a:lnTo>
                  <a:cubicBezTo>
                    <a:pt x="2458" y="1103"/>
                    <a:pt x="2206" y="599"/>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8" name="Google Shape;11168;p82"/>
            <p:cNvSpPr/>
            <p:nvPr/>
          </p:nvSpPr>
          <p:spPr>
            <a:xfrm>
              <a:off x="-54568700" y="3608475"/>
              <a:ext cx="74850" cy="293000"/>
            </a:xfrm>
            <a:custGeom>
              <a:avLst/>
              <a:gdLst/>
              <a:ahLst/>
              <a:cxnLst/>
              <a:rect l="l" t="t" r="r" b="b"/>
              <a:pathLst>
                <a:path w="2994" h="11720" extrusionOk="0">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9" name="Google Shape;11169;p82"/>
            <p:cNvSpPr/>
            <p:nvPr/>
          </p:nvSpPr>
          <p:spPr>
            <a:xfrm>
              <a:off x="-54636450" y="3652600"/>
              <a:ext cx="66975" cy="37825"/>
            </a:xfrm>
            <a:custGeom>
              <a:avLst/>
              <a:gdLst/>
              <a:ahLst/>
              <a:cxnLst/>
              <a:rect l="l" t="t" r="r" b="b"/>
              <a:pathLst>
                <a:path w="2679" h="1513" extrusionOk="0">
                  <a:moveTo>
                    <a:pt x="411" y="0"/>
                  </a:moveTo>
                  <a:cubicBezTo>
                    <a:pt x="411" y="599"/>
                    <a:pt x="221" y="1103"/>
                    <a:pt x="1" y="1512"/>
                  </a:cubicBezTo>
                  <a:lnTo>
                    <a:pt x="2080" y="1512"/>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0" name="Google Shape;11170;p82"/>
            <p:cNvSpPr/>
            <p:nvPr/>
          </p:nvSpPr>
          <p:spPr>
            <a:xfrm>
              <a:off x="-54760100" y="3596675"/>
              <a:ext cx="212675" cy="37025"/>
            </a:xfrm>
            <a:custGeom>
              <a:avLst/>
              <a:gdLst/>
              <a:ahLst/>
              <a:cxnLst/>
              <a:rect l="l" t="t" r="r" b="b"/>
              <a:pathLst>
                <a:path w="8507" h="1481" extrusionOk="0">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1" name="Google Shape;11171;p82"/>
            <p:cNvSpPr/>
            <p:nvPr/>
          </p:nvSpPr>
          <p:spPr>
            <a:xfrm>
              <a:off x="-54738050" y="3708500"/>
              <a:ext cx="169375" cy="186700"/>
            </a:xfrm>
            <a:custGeom>
              <a:avLst/>
              <a:gdLst/>
              <a:ahLst/>
              <a:cxnLst/>
              <a:rect l="l" t="t" r="r" b="b"/>
              <a:pathLst>
                <a:path w="6775" h="7468" extrusionOk="0">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172" name="Google Shape;11172;p82"/>
          <p:cNvSpPr/>
          <p:nvPr/>
        </p:nvSpPr>
        <p:spPr>
          <a:xfrm>
            <a:off x="5033910" y="3745725"/>
            <a:ext cx="8018" cy="900"/>
          </a:xfrm>
          <a:custGeom>
            <a:avLst/>
            <a:gdLst/>
            <a:ahLst/>
            <a:cxnLst/>
            <a:rect l="l" t="t" r="r" b="b"/>
            <a:pathLst>
              <a:path w="285" h="32" extrusionOk="0">
                <a:moveTo>
                  <a:pt x="1" y="0"/>
                </a:moveTo>
                <a:cubicBezTo>
                  <a:pt x="95" y="32"/>
                  <a:pt x="158" y="32"/>
                  <a:pt x="284" y="32"/>
                </a:cubicBezTo>
                <a:cubicBezTo>
                  <a:pt x="221" y="32"/>
                  <a:pt x="127"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3" name="Google Shape;11173;p82"/>
          <p:cNvSpPr/>
          <p:nvPr/>
        </p:nvSpPr>
        <p:spPr>
          <a:xfrm>
            <a:off x="5034361" y="3746598"/>
            <a:ext cx="7118" cy="928"/>
          </a:xfrm>
          <a:custGeom>
            <a:avLst/>
            <a:gdLst/>
            <a:ahLst/>
            <a:cxnLst/>
            <a:rect l="l" t="t" r="r" b="b"/>
            <a:pathLst>
              <a:path w="253" h="33" extrusionOk="0">
                <a:moveTo>
                  <a:pt x="253" y="1"/>
                </a:moveTo>
                <a:lnTo>
                  <a:pt x="253" y="1"/>
                </a:lnTo>
                <a:cubicBezTo>
                  <a:pt x="189" y="1"/>
                  <a:pt x="64" y="1"/>
                  <a:pt x="1" y="32"/>
                </a:cubicBezTo>
                <a:cubicBezTo>
                  <a:pt x="95" y="1"/>
                  <a:pt x="190" y="1"/>
                  <a:pt x="2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174" name="Google Shape;11174;p82"/>
          <p:cNvGrpSpPr/>
          <p:nvPr/>
        </p:nvGrpSpPr>
        <p:grpSpPr>
          <a:xfrm>
            <a:off x="4881188" y="3827938"/>
            <a:ext cx="314662" cy="358099"/>
            <a:chOff x="-54793175" y="3982600"/>
            <a:chExt cx="279625" cy="318225"/>
          </a:xfrm>
        </p:grpSpPr>
        <p:sp>
          <p:nvSpPr>
            <p:cNvPr id="11175" name="Google Shape;11175;p82"/>
            <p:cNvSpPr/>
            <p:nvPr/>
          </p:nvSpPr>
          <p:spPr>
            <a:xfrm>
              <a:off x="-54646675" y="3982600"/>
              <a:ext cx="113425" cy="111075"/>
            </a:xfrm>
            <a:custGeom>
              <a:avLst/>
              <a:gdLst/>
              <a:ahLst/>
              <a:cxnLst/>
              <a:rect l="l" t="t" r="r" b="b"/>
              <a:pathLst>
                <a:path w="4537" h="4443" extrusionOk="0">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6" name="Google Shape;11176;p82"/>
            <p:cNvSpPr/>
            <p:nvPr/>
          </p:nvSpPr>
          <p:spPr>
            <a:xfrm>
              <a:off x="-54644325" y="4003075"/>
              <a:ext cx="36250" cy="90600"/>
            </a:xfrm>
            <a:custGeom>
              <a:avLst/>
              <a:gdLst/>
              <a:ahLst/>
              <a:cxnLst/>
              <a:rect l="l" t="t" r="r" b="b"/>
              <a:pathLst>
                <a:path w="1450" h="3624" extrusionOk="0">
                  <a:moveTo>
                    <a:pt x="1" y="1"/>
                  </a:moveTo>
                  <a:lnTo>
                    <a:pt x="1" y="3624"/>
                  </a:lnTo>
                  <a:lnTo>
                    <a:pt x="1450" y="3624"/>
                  </a:lnTo>
                  <a:cubicBezTo>
                    <a:pt x="1419" y="1765"/>
                    <a:pt x="726" y="37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7" name="Google Shape;11177;p82"/>
            <p:cNvSpPr/>
            <p:nvPr/>
          </p:nvSpPr>
          <p:spPr>
            <a:xfrm>
              <a:off x="-54773475" y="3983400"/>
              <a:ext cx="113425" cy="111075"/>
            </a:xfrm>
            <a:custGeom>
              <a:avLst/>
              <a:gdLst/>
              <a:ahLst/>
              <a:cxnLst/>
              <a:rect l="l" t="t" r="r" b="b"/>
              <a:pathLst>
                <a:path w="4537" h="4443" extrusionOk="0">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8" name="Google Shape;11178;p82"/>
            <p:cNvSpPr/>
            <p:nvPr/>
          </p:nvSpPr>
          <p:spPr>
            <a:xfrm>
              <a:off x="-54699450" y="4003075"/>
              <a:ext cx="36250" cy="90600"/>
            </a:xfrm>
            <a:custGeom>
              <a:avLst/>
              <a:gdLst/>
              <a:ahLst/>
              <a:cxnLst/>
              <a:rect l="l" t="t" r="r" b="b"/>
              <a:pathLst>
                <a:path w="1450" h="3624" extrusionOk="0">
                  <a:moveTo>
                    <a:pt x="1450" y="1"/>
                  </a:moveTo>
                  <a:cubicBezTo>
                    <a:pt x="725" y="379"/>
                    <a:pt x="64" y="1765"/>
                    <a:pt x="1" y="3624"/>
                  </a:cubicBezTo>
                  <a:lnTo>
                    <a:pt x="1450" y="3624"/>
                  </a:lnTo>
                  <a:lnTo>
                    <a:pt x="14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9" name="Google Shape;11179;p82"/>
            <p:cNvSpPr/>
            <p:nvPr/>
          </p:nvSpPr>
          <p:spPr>
            <a:xfrm>
              <a:off x="-54756150" y="4112550"/>
              <a:ext cx="204800" cy="188275"/>
            </a:xfrm>
            <a:custGeom>
              <a:avLst/>
              <a:gdLst/>
              <a:ahLst/>
              <a:cxnLst/>
              <a:rect l="l" t="t" r="r" b="b"/>
              <a:pathLst>
                <a:path w="8192" h="7531" extrusionOk="0">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0" name="Google Shape;11180;p82"/>
            <p:cNvSpPr/>
            <p:nvPr/>
          </p:nvSpPr>
          <p:spPr>
            <a:xfrm>
              <a:off x="-54532475" y="4136975"/>
              <a:ext cx="18925" cy="63825"/>
            </a:xfrm>
            <a:custGeom>
              <a:avLst/>
              <a:gdLst/>
              <a:ahLst/>
              <a:cxnLst/>
              <a:rect l="l" t="t" r="r" b="b"/>
              <a:pathLst>
                <a:path w="757" h="2553" extrusionOk="0">
                  <a:moveTo>
                    <a:pt x="1" y="1"/>
                  </a:moveTo>
                  <a:lnTo>
                    <a:pt x="1" y="2552"/>
                  </a:lnTo>
                  <a:cubicBezTo>
                    <a:pt x="442" y="2300"/>
                    <a:pt x="757" y="1828"/>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1" name="Google Shape;11181;p82"/>
            <p:cNvSpPr/>
            <p:nvPr/>
          </p:nvSpPr>
          <p:spPr>
            <a:xfrm>
              <a:off x="-54793175" y="4136975"/>
              <a:ext cx="18925" cy="65400"/>
            </a:xfrm>
            <a:custGeom>
              <a:avLst/>
              <a:gdLst/>
              <a:ahLst/>
              <a:cxnLst/>
              <a:rect l="l" t="t" r="r" b="b"/>
              <a:pathLst>
                <a:path w="757" h="2616" extrusionOk="0">
                  <a:moveTo>
                    <a:pt x="757" y="1"/>
                  </a:moveTo>
                  <a:cubicBezTo>
                    <a:pt x="316" y="284"/>
                    <a:pt x="0" y="757"/>
                    <a:pt x="0" y="1292"/>
                  </a:cubicBezTo>
                  <a:cubicBezTo>
                    <a:pt x="0"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82" name="Google Shape;11182;p82"/>
          <p:cNvGrpSpPr/>
          <p:nvPr/>
        </p:nvGrpSpPr>
        <p:grpSpPr>
          <a:xfrm>
            <a:off x="7092647" y="2887174"/>
            <a:ext cx="314662" cy="358099"/>
            <a:chOff x="-52832000" y="3192625"/>
            <a:chExt cx="279625" cy="318225"/>
          </a:xfrm>
        </p:grpSpPr>
        <p:sp>
          <p:nvSpPr>
            <p:cNvPr id="11183" name="Google Shape;11183;p82"/>
            <p:cNvSpPr/>
            <p:nvPr/>
          </p:nvSpPr>
          <p:spPr>
            <a:xfrm>
              <a:off x="-52574450" y="3306025"/>
              <a:ext cx="22075" cy="110300"/>
            </a:xfrm>
            <a:custGeom>
              <a:avLst/>
              <a:gdLst/>
              <a:ahLst/>
              <a:cxnLst/>
              <a:rect l="l" t="t" r="r" b="b"/>
              <a:pathLst>
                <a:path w="883" h="4412" extrusionOk="0">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4" name="Google Shape;11184;p82"/>
            <p:cNvSpPr/>
            <p:nvPr/>
          </p:nvSpPr>
          <p:spPr>
            <a:xfrm>
              <a:off x="-52826475" y="3192625"/>
              <a:ext cx="267800" cy="100050"/>
            </a:xfrm>
            <a:custGeom>
              <a:avLst/>
              <a:gdLst/>
              <a:ahLst/>
              <a:cxnLst/>
              <a:rect l="l" t="t" r="r" b="b"/>
              <a:pathLst>
                <a:path w="10712" h="4002" extrusionOk="0">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5" name="Google Shape;11185;p82"/>
            <p:cNvSpPr/>
            <p:nvPr/>
          </p:nvSpPr>
          <p:spPr>
            <a:xfrm>
              <a:off x="-52794975" y="3361175"/>
              <a:ext cx="204800" cy="149675"/>
            </a:xfrm>
            <a:custGeom>
              <a:avLst/>
              <a:gdLst/>
              <a:ahLst/>
              <a:cxnLst/>
              <a:rect l="l" t="t" r="r" b="b"/>
              <a:pathLst>
                <a:path w="8192" h="5987" extrusionOk="0">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6" name="Google Shape;11186;p82"/>
            <p:cNvSpPr/>
            <p:nvPr/>
          </p:nvSpPr>
          <p:spPr>
            <a:xfrm>
              <a:off x="-52791025" y="3231225"/>
              <a:ext cx="137850" cy="74825"/>
            </a:xfrm>
            <a:custGeom>
              <a:avLst/>
              <a:gdLst/>
              <a:ahLst/>
              <a:cxnLst/>
              <a:rect l="l" t="t" r="r" b="b"/>
              <a:pathLst>
                <a:path w="5514" h="2993" extrusionOk="0">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7" name="Google Shape;11187;p82"/>
            <p:cNvSpPr/>
            <p:nvPr/>
          </p:nvSpPr>
          <p:spPr>
            <a:xfrm>
              <a:off x="-52683125" y="3361950"/>
              <a:ext cx="74825" cy="37850"/>
            </a:xfrm>
            <a:custGeom>
              <a:avLst/>
              <a:gdLst/>
              <a:ahLst/>
              <a:cxnLst/>
              <a:rect l="l" t="t" r="r" b="b"/>
              <a:pathLst>
                <a:path w="2993" h="1514" extrusionOk="0">
                  <a:moveTo>
                    <a:pt x="0" y="1"/>
                  </a:moveTo>
                  <a:cubicBezTo>
                    <a:pt x="0" y="851"/>
                    <a:pt x="662" y="1513"/>
                    <a:pt x="1481" y="1513"/>
                  </a:cubicBezTo>
                  <a:cubicBezTo>
                    <a:pt x="2300"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8" name="Google Shape;11188;p82"/>
            <p:cNvSpPr/>
            <p:nvPr/>
          </p:nvSpPr>
          <p:spPr>
            <a:xfrm>
              <a:off x="-52794975" y="3247750"/>
              <a:ext cx="204800" cy="104000"/>
            </a:xfrm>
            <a:custGeom>
              <a:avLst/>
              <a:gdLst/>
              <a:ahLst/>
              <a:cxnLst/>
              <a:rect l="l" t="t" r="r" b="b"/>
              <a:pathLst>
                <a:path w="8192" h="4160" extrusionOk="0">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9" name="Google Shape;11189;p82"/>
            <p:cNvSpPr/>
            <p:nvPr/>
          </p:nvSpPr>
          <p:spPr>
            <a:xfrm>
              <a:off x="-52776850" y="3361950"/>
              <a:ext cx="74825" cy="37850"/>
            </a:xfrm>
            <a:custGeom>
              <a:avLst/>
              <a:gdLst/>
              <a:ahLst/>
              <a:cxnLst/>
              <a:rect l="l" t="t" r="r" b="b"/>
              <a:pathLst>
                <a:path w="2993" h="1514" extrusionOk="0">
                  <a:moveTo>
                    <a:pt x="0" y="1"/>
                  </a:moveTo>
                  <a:cubicBezTo>
                    <a:pt x="0" y="851"/>
                    <a:pt x="662" y="1513"/>
                    <a:pt x="1481" y="1513"/>
                  </a:cubicBezTo>
                  <a:cubicBezTo>
                    <a:pt x="2332"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0" name="Google Shape;11190;p82"/>
            <p:cNvSpPr/>
            <p:nvPr/>
          </p:nvSpPr>
          <p:spPr>
            <a:xfrm>
              <a:off x="-52832000" y="3306025"/>
              <a:ext cx="21300" cy="110300"/>
            </a:xfrm>
            <a:custGeom>
              <a:avLst/>
              <a:gdLst/>
              <a:ahLst/>
              <a:cxnLst/>
              <a:rect l="l" t="t" r="r" b="b"/>
              <a:pathLst>
                <a:path w="852" h="4412" extrusionOk="0">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91" name="Google Shape;11191;p82"/>
          <p:cNvGrpSpPr/>
          <p:nvPr/>
        </p:nvGrpSpPr>
        <p:grpSpPr>
          <a:xfrm>
            <a:off x="7070492" y="3359048"/>
            <a:ext cx="358971" cy="357198"/>
            <a:chOff x="-52851675" y="3585650"/>
            <a:chExt cx="319000" cy="317425"/>
          </a:xfrm>
        </p:grpSpPr>
        <p:sp>
          <p:nvSpPr>
            <p:cNvPr id="11192" name="Google Shape;11192;p82"/>
            <p:cNvSpPr/>
            <p:nvPr/>
          </p:nvSpPr>
          <p:spPr>
            <a:xfrm>
              <a:off x="-52851675" y="3641575"/>
              <a:ext cx="319000" cy="106350"/>
            </a:xfrm>
            <a:custGeom>
              <a:avLst/>
              <a:gdLst/>
              <a:ahLst/>
              <a:cxnLst/>
              <a:rect l="l" t="t" r="r" b="b"/>
              <a:pathLst>
                <a:path w="12760" h="4254" extrusionOk="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3" name="Google Shape;11193;p82"/>
            <p:cNvSpPr/>
            <p:nvPr/>
          </p:nvSpPr>
          <p:spPr>
            <a:xfrm>
              <a:off x="-52787100" y="3585650"/>
              <a:ext cx="189050" cy="52000"/>
            </a:xfrm>
            <a:custGeom>
              <a:avLst/>
              <a:gdLst/>
              <a:ahLst/>
              <a:cxnLst/>
              <a:rect l="l" t="t" r="r" b="b"/>
              <a:pathLst>
                <a:path w="7562" h="2080" extrusionOk="0">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4" name="Google Shape;11194;p82"/>
            <p:cNvSpPr/>
            <p:nvPr/>
          </p:nvSpPr>
          <p:spPr>
            <a:xfrm>
              <a:off x="-52794975" y="3696700"/>
              <a:ext cx="127625" cy="74850"/>
            </a:xfrm>
            <a:custGeom>
              <a:avLst/>
              <a:gdLst/>
              <a:ahLst/>
              <a:cxnLst/>
              <a:rect l="l" t="t" r="r" b="b"/>
              <a:pathLst>
                <a:path w="5105" h="2994" extrusionOk="0">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5" name="Google Shape;11195;p82"/>
            <p:cNvSpPr/>
            <p:nvPr/>
          </p:nvSpPr>
          <p:spPr>
            <a:xfrm>
              <a:off x="-52795750" y="3700625"/>
              <a:ext cx="204800" cy="202450"/>
            </a:xfrm>
            <a:custGeom>
              <a:avLst/>
              <a:gdLst/>
              <a:ahLst/>
              <a:cxnLst/>
              <a:rect l="l" t="t" r="r" b="b"/>
              <a:pathLst>
                <a:path w="8192" h="8098" extrusionOk="0">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6" name="Google Shape;11196;p82"/>
            <p:cNvSpPr/>
            <p:nvPr/>
          </p:nvSpPr>
          <p:spPr>
            <a:xfrm>
              <a:off x="-52832775" y="3740025"/>
              <a:ext cx="18125" cy="64600"/>
            </a:xfrm>
            <a:custGeom>
              <a:avLst/>
              <a:gdLst/>
              <a:ahLst/>
              <a:cxnLst/>
              <a:rect l="l" t="t" r="r" b="b"/>
              <a:pathLst>
                <a:path w="725" h="2584" extrusionOk="0">
                  <a:moveTo>
                    <a:pt x="725" y="0"/>
                  </a:moveTo>
                  <a:cubicBezTo>
                    <a:pt x="315" y="252"/>
                    <a:pt x="0" y="725"/>
                    <a:pt x="0" y="1260"/>
                  </a:cubicBezTo>
                  <a:cubicBezTo>
                    <a:pt x="0" y="1827"/>
                    <a:pt x="315" y="2300"/>
                    <a:pt x="725" y="2584"/>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7" name="Google Shape;11197;p82"/>
            <p:cNvSpPr/>
            <p:nvPr/>
          </p:nvSpPr>
          <p:spPr>
            <a:xfrm>
              <a:off x="-52570500" y="3740025"/>
              <a:ext cx="18925" cy="64600"/>
            </a:xfrm>
            <a:custGeom>
              <a:avLst/>
              <a:gdLst/>
              <a:ahLst/>
              <a:cxnLst/>
              <a:rect l="l" t="t" r="r" b="b"/>
              <a:pathLst>
                <a:path w="757" h="2584" extrusionOk="0">
                  <a:moveTo>
                    <a:pt x="0" y="0"/>
                  </a:moveTo>
                  <a:lnTo>
                    <a:pt x="0" y="2584"/>
                  </a:lnTo>
                  <a:cubicBezTo>
                    <a:pt x="442" y="2300"/>
                    <a:pt x="757" y="1827"/>
                    <a:pt x="757" y="1260"/>
                  </a:cubicBezTo>
                  <a:cubicBezTo>
                    <a:pt x="757" y="725"/>
                    <a:pt x="442"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98" name="Google Shape;11198;p82"/>
          <p:cNvGrpSpPr/>
          <p:nvPr/>
        </p:nvGrpSpPr>
        <p:grpSpPr>
          <a:xfrm>
            <a:off x="7092647" y="3820849"/>
            <a:ext cx="314662" cy="358999"/>
            <a:chOff x="-52832000" y="3976300"/>
            <a:chExt cx="279625" cy="319025"/>
          </a:xfrm>
        </p:grpSpPr>
        <p:sp>
          <p:nvSpPr>
            <p:cNvPr id="11199" name="Google Shape;11199;p82"/>
            <p:cNvSpPr/>
            <p:nvPr/>
          </p:nvSpPr>
          <p:spPr>
            <a:xfrm>
              <a:off x="-52794975" y="3976300"/>
              <a:ext cx="204800" cy="112650"/>
            </a:xfrm>
            <a:custGeom>
              <a:avLst/>
              <a:gdLst/>
              <a:ahLst/>
              <a:cxnLst/>
              <a:rect l="l" t="t" r="r" b="b"/>
              <a:pathLst>
                <a:path w="8192" h="4506" extrusionOk="0">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0" name="Google Shape;11200;p82"/>
            <p:cNvSpPr/>
            <p:nvPr/>
          </p:nvSpPr>
          <p:spPr>
            <a:xfrm>
              <a:off x="-52757175" y="4051125"/>
              <a:ext cx="167000" cy="94550"/>
            </a:xfrm>
            <a:custGeom>
              <a:avLst/>
              <a:gdLst/>
              <a:ahLst/>
              <a:cxnLst/>
              <a:rect l="l" t="t" r="r" b="b"/>
              <a:pathLst>
                <a:path w="6680" h="3782" extrusionOk="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1" name="Google Shape;11201;p82"/>
            <p:cNvSpPr/>
            <p:nvPr/>
          </p:nvSpPr>
          <p:spPr>
            <a:xfrm>
              <a:off x="-52794975" y="4088925"/>
              <a:ext cx="204025" cy="206400"/>
            </a:xfrm>
            <a:custGeom>
              <a:avLst/>
              <a:gdLst/>
              <a:ahLst/>
              <a:cxnLst/>
              <a:rect l="l" t="t" r="r" b="b"/>
              <a:pathLst>
                <a:path w="8161" h="8256" extrusionOk="0">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2" name="Google Shape;11202;p82"/>
            <p:cNvSpPr/>
            <p:nvPr/>
          </p:nvSpPr>
          <p:spPr>
            <a:xfrm>
              <a:off x="-52832000"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3" name="Google Shape;11203;p82"/>
            <p:cNvSpPr/>
            <p:nvPr/>
          </p:nvSpPr>
          <p:spPr>
            <a:xfrm>
              <a:off x="-52571300" y="4132250"/>
              <a:ext cx="18925" cy="63825"/>
            </a:xfrm>
            <a:custGeom>
              <a:avLst/>
              <a:gdLst/>
              <a:ahLst/>
              <a:cxnLst/>
              <a:rect l="l" t="t" r="r" b="b"/>
              <a:pathLst>
                <a:path w="757" h="2553" extrusionOk="0">
                  <a:moveTo>
                    <a:pt x="1" y="1"/>
                  </a:moveTo>
                  <a:lnTo>
                    <a:pt x="1" y="2552"/>
                  </a:lnTo>
                  <a:cubicBezTo>
                    <a:pt x="442" y="2269"/>
                    <a:pt x="757" y="1796"/>
                    <a:pt x="757" y="1261"/>
                  </a:cubicBezTo>
                  <a:cubicBezTo>
                    <a:pt x="757" y="694"/>
                    <a:pt x="442" y="2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04" name="Google Shape;11204;p82"/>
          <p:cNvGrpSpPr/>
          <p:nvPr/>
        </p:nvGrpSpPr>
        <p:grpSpPr>
          <a:xfrm>
            <a:off x="6209853" y="4275497"/>
            <a:ext cx="316434" cy="358099"/>
            <a:chOff x="-51633225" y="3198925"/>
            <a:chExt cx="281200" cy="318225"/>
          </a:xfrm>
        </p:grpSpPr>
        <p:sp>
          <p:nvSpPr>
            <p:cNvPr id="11205" name="Google Shape;11205;p82"/>
            <p:cNvSpPr/>
            <p:nvPr/>
          </p:nvSpPr>
          <p:spPr>
            <a:xfrm>
              <a:off x="-51633225" y="3353300"/>
              <a:ext cx="18925" cy="63825"/>
            </a:xfrm>
            <a:custGeom>
              <a:avLst/>
              <a:gdLst/>
              <a:ahLst/>
              <a:cxnLst/>
              <a:rect l="l" t="t" r="r" b="b"/>
              <a:pathLst>
                <a:path w="757" h="2553" extrusionOk="0">
                  <a:moveTo>
                    <a:pt x="756" y="0"/>
                  </a:moveTo>
                  <a:cubicBezTo>
                    <a:pt x="315" y="284"/>
                    <a:pt x="0" y="756"/>
                    <a:pt x="0" y="1292"/>
                  </a:cubicBezTo>
                  <a:cubicBezTo>
                    <a:pt x="0" y="1859"/>
                    <a:pt x="315" y="2332"/>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6" name="Google Shape;11206;p82"/>
            <p:cNvSpPr/>
            <p:nvPr/>
          </p:nvSpPr>
          <p:spPr>
            <a:xfrm>
              <a:off x="-51595425" y="3348575"/>
              <a:ext cx="204800" cy="168575"/>
            </a:xfrm>
            <a:custGeom>
              <a:avLst/>
              <a:gdLst/>
              <a:ahLst/>
              <a:cxnLst/>
              <a:rect l="l" t="t" r="r" b="b"/>
              <a:pathLst>
                <a:path w="8192" h="6743" extrusionOk="0">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7" name="Google Shape;11207;p82"/>
            <p:cNvSpPr/>
            <p:nvPr/>
          </p:nvSpPr>
          <p:spPr>
            <a:xfrm>
              <a:off x="-51633225" y="3292650"/>
              <a:ext cx="279625" cy="37050"/>
            </a:xfrm>
            <a:custGeom>
              <a:avLst/>
              <a:gdLst/>
              <a:ahLst/>
              <a:cxnLst/>
              <a:rect l="l" t="t" r="r" b="b"/>
              <a:pathLst>
                <a:path w="11185" h="1482" extrusionOk="0">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8" name="Google Shape;11208;p82"/>
            <p:cNvSpPr/>
            <p:nvPr/>
          </p:nvSpPr>
          <p:spPr>
            <a:xfrm>
              <a:off x="-51492250" y="3198925"/>
              <a:ext cx="98475" cy="74850"/>
            </a:xfrm>
            <a:custGeom>
              <a:avLst/>
              <a:gdLst/>
              <a:ahLst/>
              <a:cxnLst/>
              <a:rect l="l" t="t" r="r" b="b"/>
              <a:pathLst>
                <a:path w="3939" h="2994" extrusionOk="0">
                  <a:moveTo>
                    <a:pt x="1" y="0"/>
                  </a:moveTo>
                  <a:lnTo>
                    <a:pt x="1" y="0"/>
                  </a:lnTo>
                  <a:cubicBezTo>
                    <a:pt x="946" y="0"/>
                    <a:pt x="1576" y="1418"/>
                    <a:pt x="1765" y="2993"/>
                  </a:cubicBezTo>
                  <a:lnTo>
                    <a:pt x="3939" y="2993"/>
                  </a:lnTo>
                  <a:cubicBezTo>
                    <a:pt x="3466" y="1261"/>
                    <a:pt x="1859"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9" name="Google Shape;11209;p82"/>
            <p:cNvSpPr/>
            <p:nvPr/>
          </p:nvSpPr>
          <p:spPr>
            <a:xfrm>
              <a:off x="-51590700" y="3198925"/>
              <a:ext cx="98475" cy="74850"/>
            </a:xfrm>
            <a:custGeom>
              <a:avLst/>
              <a:gdLst/>
              <a:ahLst/>
              <a:cxnLst/>
              <a:rect l="l" t="t" r="r" b="b"/>
              <a:pathLst>
                <a:path w="3939" h="2994" extrusionOk="0">
                  <a:moveTo>
                    <a:pt x="3939" y="0"/>
                  </a:moveTo>
                  <a:lnTo>
                    <a:pt x="3939" y="0"/>
                  </a:lnTo>
                  <a:cubicBezTo>
                    <a:pt x="2048" y="0"/>
                    <a:pt x="473" y="1292"/>
                    <a:pt x="1" y="2993"/>
                  </a:cubicBezTo>
                  <a:lnTo>
                    <a:pt x="2174" y="2993"/>
                  </a:lnTo>
                  <a:cubicBezTo>
                    <a:pt x="2332" y="1418"/>
                    <a:pt x="2962" y="0"/>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0" name="Google Shape;11210;p82"/>
            <p:cNvSpPr/>
            <p:nvPr/>
          </p:nvSpPr>
          <p:spPr>
            <a:xfrm>
              <a:off x="-51517450" y="3218600"/>
              <a:ext cx="52000" cy="55950"/>
            </a:xfrm>
            <a:custGeom>
              <a:avLst/>
              <a:gdLst/>
              <a:ahLst/>
              <a:cxnLst/>
              <a:rect l="l" t="t" r="r" b="b"/>
              <a:pathLst>
                <a:path w="2080" h="2238" extrusionOk="0">
                  <a:moveTo>
                    <a:pt x="1009" y="1"/>
                  </a:moveTo>
                  <a:cubicBezTo>
                    <a:pt x="662" y="1"/>
                    <a:pt x="158" y="852"/>
                    <a:pt x="1" y="2238"/>
                  </a:cubicBezTo>
                  <a:lnTo>
                    <a:pt x="2080" y="2238"/>
                  </a:lnTo>
                  <a:cubicBezTo>
                    <a:pt x="1828" y="820"/>
                    <a:pt x="1355"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1" name="Google Shape;11211;p82"/>
            <p:cNvSpPr/>
            <p:nvPr/>
          </p:nvSpPr>
          <p:spPr>
            <a:xfrm>
              <a:off x="-51370950" y="3354075"/>
              <a:ext cx="18925" cy="64625"/>
            </a:xfrm>
            <a:custGeom>
              <a:avLst/>
              <a:gdLst/>
              <a:ahLst/>
              <a:cxnLst/>
              <a:rect l="l" t="t" r="r" b="b"/>
              <a:pathLst>
                <a:path w="757" h="2585" extrusionOk="0">
                  <a:moveTo>
                    <a:pt x="0" y="1"/>
                  </a:moveTo>
                  <a:lnTo>
                    <a:pt x="0" y="2584"/>
                  </a:lnTo>
                  <a:cubicBezTo>
                    <a:pt x="442" y="2301"/>
                    <a:pt x="757" y="1828"/>
                    <a:pt x="757" y="1324"/>
                  </a:cubicBezTo>
                  <a:cubicBezTo>
                    <a:pt x="757" y="725"/>
                    <a:pt x="442"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12" name="Google Shape;11212;p82"/>
          <p:cNvGrpSpPr/>
          <p:nvPr/>
        </p:nvGrpSpPr>
        <p:grpSpPr>
          <a:xfrm>
            <a:off x="6628676" y="1533418"/>
            <a:ext cx="365188" cy="357226"/>
            <a:chOff x="-56396775" y="3199700"/>
            <a:chExt cx="324525" cy="317450"/>
          </a:xfrm>
        </p:grpSpPr>
        <p:sp>
          <p:nvSpPr>
            <p:cNvPr id="11213" name="Google Shape;11213;p82"/>
            <p:cNvSpPr/>
            <p:nvPr/>
          </p:nvSpPr>
          <p:spPr>
            <a:xfrm>
              <a:off x="-56374725" y="3353300"/>
              <a:ext cx="18925" cy="63825"/>
            </a:xfrm>
            <a:custGeom>
              <a:avLst/>
              <a:gdLst/>
              <a:ahLst/>
              <a:cxnLst/>
              <a:rect l="l" t="t" r="r" b="b"/>
              <a:pathLst>
                <a:path w="757" h="2553" extrusionOk="0">
                  <a:moveTo>
                    <a:pt x="757" y="0"/>
                  </a:moveTo>
                  <a:cubicBezTo>
                    <a:pt x="316" y="284"/>
                    <a:pt x="1" y="756"/>
                    <a:pt x="1" y="1292"/>
                  </a:cubicBezTo>
                  <a:cubicBezTo>
                    <a:pt x="1" y="1859"/>
                    <a:pt x="316" y="2332"/>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4" name="Google Shape;11214;p82"/>
            <p:cNvSpPr/>
            <p:nvPr/>
          </p:nvSpPr>
          <p:spPr>
            <a:xfrm>
              <a:off x="-56333775" y="3199700"/>
              <a:ext cx="198500" cy="73275"/>
            </a:xfrm>
            <a:custGeom>
              <a:avLst/>
              <a:gdLst/>
              <a:ahLst/>
              <a:cxnLst/>
              <a:rect l="l" t="t" r="r" b="b"/>
              <a:pathLst>
                <a:path w="7940" h="2931" extrusionOk="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5" name="Google Shape;11215;p82"/>
            <p:cNvSpPr/>
            <p:nvPr/>
          </p:nvSpPr>
          <p:spPr>
            <a:xfrm>
              <a:off x="-56396775" y="3273325"/>
              <a:ext cx="324525" cy="58725"/>
            </a:xfrm>
            <a:custGeom>
              <a:avLst/>
              <a:gdLst/>
              <a:ahLst/>
              <a:cxnLst/>
              <a:rect l="l" t="t" r="r" b="b"/>
              <a:pathLst>
                <a:path w="12981" h="2349" extrusionOk="0">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6" name="Google Shape;11216;p82"/>
            <p:cNvSpPr/>
            <p:nvPr/>
          </p:nvSpPr>
          <p:spPr>
            <a:xfrm>
              <a:off x="-56336925" y="3346200"/>
              <a:ext cx="204800" cy="78800"/>
            </a:xfrm>
            <a:custGeom>
              <a:avLst/>
              <a:gdLst/>
              <a:ahLst/>
              <a:cxnLst/>
              <a:rect l="l" t="t" r="r" b="b"/>
              <a:pathLst>
                <a:path w="8192" h="3152" extrusionOk="0">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7" name="Google Shape;11217;p82"/>
            <p:cNvSpPr/>
            <p:nvPr/>
          </p:nvSpPr>
          <p:spPr>
            <a:xfrm>
              <a:off x="-56332200" y="3406850"/>
              <a:ext cx="193775" cy="110300"/>
            </a:xfrm>
            <a:custGeom>
              <a:avLst/>
              <a:gdLst/>
              <a:ahLst/>
              <a:cxnLst/>
              <a:rect l="l" t="t" r="r" b="b"/>
              <a:pathLst>
                <a:path w="7751" h="4412" extrusionOk="0">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8" name="Google Shape;11218;p82"/>
            <p:cNvSpPr/>
            <p:nvPr/>
          </p:nvSpPr>
          <p:spPr>
            <a:xfrm>
              <a:off x="-56113225" y="3354075"/>
              <a:ext cx="18125" cy="64625"/>
            </a:xfrm>
            <a:custGeom>
              <a:avLst/>
              <a:gdLst/>
              <a:ahLst/>
              <a:cxnLst/>
              <a:rect l="l" t="t" r="r" b="b"/>
              <a:pathLst>
                <a:path w="725" h="2585" extrusionOk="0">
                  <a:moveTo>
                    <a:pt x="0" y="1"/>
                  </a:moveTo>
                  <a:lnTo>
                    <a:pt x="0" y="2584"/>
                  </a:lnTo>
                  <a:cubicBezTo>
                    <a:pt x="410" y="2332"/>
                    <a:pt x="725" y="1828"/>
                    <a:pt x="725" y="1261"/>
                  </a:cubicBezTo>
                  <a:cubicBezTo>
                    <a:pt x="725" y="725"/>
                    <a:pt x="473"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19" name="Google Shape;11219;p82"/>
          <p:cNvGrpSpPr/>
          <p:nvPr/>
        </p:nvGrpSpPr>
        <p:grpSpPr>
          <a:xfrm>
            <a:off x="6631771" y="1999353"/>
            <a:ext cx="358999" cy="335958"/>
            <a:chOff x="-56394425" y="3600600"/>
            <a:chExt cx="319025" cy="298550"/>
          </a:xfrm>
        </p:grpSpPr>
        <p:sp>
          <p:nvSpPr>
            <p:cNvPr id="11220" name="Google Shape;11220;p82"/>
            <p:cNvSpPr/>
            <p:nvPr/>
          </p:nvSpPr>
          <p:spPr>
            <a:xfrm>
              <a:off x="-56272325" y="3861300"/>
              <a:ext cx="74825" cy="37850"/>
            </a:xfrm>
            <a:custGeom>
              <a:avLst/>
              <a:gdLst/>
              <a:ahLst/>
              <a:cxnLst/>
              <a:rect l="l" t="t" r="r" b="b"/>
              <a:pathLst>
                <a:path w="2993" h="1514" extrusionOk="0">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1" name="Google Shape;11221;p82"/>
            <p:cNvSpPr/>
            <p:nvPr/>
          </p:nvSpPr>
          <p:spPr>
            <a:xfrm>
              <a:off x="-56297550" y="3600600"/>
              <a:ext cx="126050" cy="71700"/>
            </a:xfrm>
            <a:custGeom>
              <a:avLst/>
              <a:gdLst/>
              <a:ahLst/>
              <a:cxnLst/>
              <a:rect l="l" t="t" r="r" b="b"/>
              <a:pathLst>
                <a:path w="5042" h="2868" extrusionOk="0">
                  <a:moveTo>
                    <a:pt x="2521" y="1"/>
                  </a:moveTo>
                  <a:cubicBezTo>
                    <a:pt x="1576" y="1"/>
                    <a:pt x="694" y="316"/>
                    <a:pt x="1" y="851"/>
                  </a:cubicBezTo>
                  <a:lnTo>
                    <a:pt x="2521" y="2868"/>
                  </a:lnTo>
                  <a:lnTo>
                    <a:pt x="5042" y="851"/>
                  </a:lnTo>
                  <a:cubicBezTo>
                    <a:pt x="4317" y="316"/>
                    <a:pt x="3467"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2" name="Google Shape;11222;p82"/>
            <p:cNvSpPr/>
            <p:nvPr/>
          </p:nvSpPr>
          <p:spPr>
            <a:xfrm>
              <a:off x="-56394425" y="3635275"/>
              <a:ext cx="319025" cy="233925"/>
            </a:xfrm>
            <a:custGeom>
              <a:avLst/>
              <a:gdLst/>
              <a:ahLst/>
              <a:cxnLst/>
              <a:rect l="l" t="t" r="r" b="b"/>
              <a:pathLst>
                <a:path w="12761" h="9357" extrusionOk="0">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23" name="Google Shape;11223;p82"/>
          <p:cNvGrpSpPr/>
          <p:nvPr/>
        </p:nvGrpSpPr>
        <p:grpSpPr>
          <a:xfrm>
            <a:off x="6662538" y="2430117"/>
            <a:ext cx="327068" cy="357198"/>
            <a:chOff x="-56379450" y="3983400"/>
            <a:chExt cx="290650" cy="317425"/>
          </a:xfrm>
        </p:grpSpPr>
        <p:sp>
          <p:nvSpPr>
            <p:cNvPr id="11224" name="Google Shape;11224;p82"/>
            <p:cNvSpPr/>
            <p:nvPr/>
          </p:nvSpPr>
          <p:spPr>
            <a:xfrm>
              <a:off x="-56330625" y="3983400"/>
              <a:ext cx="241825" cy="111075"/>
            </a:xfrm>
            <a:custGeom>
              <a:avLst/>
              <a:gdLst/>
              <a:ahLst/>
              <a:cxnLst/>
              <a:rect l="l" t="t" r="r" b="b"/>
              <a:pathLst>
                <a:path w="9673" h="4443" extrusionOk="0">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5" name="Google Shape;11225;p82"/>
            <p:cNvSpPr/>
            <p:nvPr/>
          </p:nvSpPr>
          <p:spPr>
            <a:xfrm>
              <a:off x="-56350300" y="4058225"/>
              <a:ext cx="186675" cy="55150"/>
            </a:xfrm>
            <a:custGeom>
              <a:avLst/>
              <a:gdLst/>
              <a:ahLst/>
              <a:cxnLst/>
              <a:rect l="l" t="t" r="r" b="b"/>
              <a:pathLst>
                <a:path w="7467" h="2206" extrusionOk="0">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6" name="Google Shape;11226;p82"/>
            <p:cNvSpPr/>
            <p:nvPr/>
          </p:nvSpPr>
          <p:spPr>
            <a:xfrm>
              <a:off x="-56245550" y="4168275"/>
              <a:ext cx="78000" cy="26600"/>
            </a:xfrm>
            <a:custGeom>
              <a:avLst/>
              <a:gdLst/>
              <a:ahLst/>
              <a:cxnLst/>
              <a:rect l="l" t="t" r="r" b="b"/>
              <a:pathLst>
                <a:path w="3120" h="1064" extrusionOk="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7" name="Google Shape;11227;p82"/>
            <p:cNvSpPr/>
            <p:nvPr/>
          </p:nvSpPr>
          <p:spPr>
            <a:xfrm>
              <a:off x="-56359750" y="4112550"/>
              <a:ext cx="204800" cy="53100"/>
            </a:xfrm>
            <a:custGeom>
              <a:avLst/>
              <a:gdLst/>
              <a:ahLst/>
              <a:cxnLst/>
              <a:rect l="l" t="t" r="r" b="b"/>
              <a:pathLst>
                <a:path w="8192" h="2124" extrusionOk="0">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8" name="Google Shape;11228;p82"/>
            <p:cNvSpPr/>
            <p:nvPr/>
          </p:nvSpPr>
          <p:spPr>
            <a:xfrm>
              <a:off x="-56345575" y="4169000"/>
              <a:ext cx="77200" cy="26325"/>
            </a:xfrm>
            <a:custGeom>
              <a:avLst/>
              <a:gdLst/>
              <a:ahLst/>
              <a:cxnLst/>
              <a:rect l="l" t="t" r="r" b="b"/>
              <a:pathLst>
                <a:path w="3088" h="1053" extrusionOk="0">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9" name="Google Shape;11229;p82"/>
            <p:cNvSpPr/>
            <p:nvPr/>
          </p:nvSpPr>
          <p:spPr>
            <a:xfrm>
              <a:off x="-56379450" y="4180300"/>
              <a:ext cx="242600" cy="120525"/>
            </a:xfrm>
            <a:custGeom>
              <a:avLst/>
              <a:gdLst/>
              <a:ahLst/>
              <a:cxnLst/>
              <a:rect l="l" t="t" r="r" b="b"/>
              <a:pathLst>
                <a:path w="9704" h="4821" extrusionOk="0">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0" name="Google Shape;11230;p82"/>
            <p:cNvSpPr/>
            <p:nvPr/>
          </p:nvSpPr>
          <p:spPr>
            <a:xfrm>
              <a:off x="-56181750" y="4039300"/>
              <a:ext cx="0" cy="25"/>
            </a:xfrm>
            <a:custGeom>
              <a:avLst/>
              <a:gdLst/>
              <a:ahLst/>
              <a:cxnLst/>
              <a:rect l="l" t="t" r="r" b="b"/>
              <a:pathLst>
                <a:path h="1" extrusionOk="0">
                  <a:moveTo>
                    <a:pt x="0"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1" name="Google Shape;11231;p82"/>
            <p:cNvSpPr/>
            <p:nvPr/>
          </p:nvSpPr>
          <p:spPr>
            <a:xfrm>
              <a:off x="-56332200" y="4039300"/>
              <a:ext cx="25" cy="25"/>
            </a:xfrm>
            <a:custGeom>
              <a:avLst/>
              <a:gdLst/>
              <a:ahLst/>
              <a:cxnLst/>
              <a:rect l="l" t="t" r="r" b="b"/>
              <a:pathLst>
                <a:path w="1" h="1" extrusionOk="0">
                  <a:moveTo>
                    <a:pt x="1"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32" name="Google Shape;11232;p82"/>
          <p:cNvGrpSpPr/>
          <p:nvPr/>
        </p:nvGrpSpPr>
        <p:grpSpPr>
          <a:xfrm>
            <a:off x="5326242" y="2894264"/>
            <a:ext cx="316434" cy="358971"/>
            <a:chOff x="-54401725" y="3198925"/>
            <a:chExt cx="281200" cy="319000"/>
          </a:xfrm>
        </p:grpSpPr>
        <p:sp>
          <p:nvSpPr>
            <p:cNvPr id="11233" name="Google Shape;11233;p82"/>
            <p:cNvSpPr/>
            <p:nvPr/>
          </p:nvSpPr>
          <p:spPr>
            <a:xfrm>
              <a:off x="-54159150" y="3465925"/>
              <a:ext cx="38625" cy="52000"/>
            </a:xfrm>
            <a:custGeom>
              <a:avLst/>
              <a:gdLst/>
              <a:ahLst/>
              <a:cxnLst/>
              <a:rect l="l" t="t" r="r" b="b"/>
              <a:pathLst>
                <a:path w="1545" h="2080" extrusionOk="0">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4" name="Google Shape;11234;p82"/>
            <p:cNvSpPr/>
            <p:nvPr/>
          </p:nvSpPr>
          <p:spPr>
            <a:xfrm>
              <a:off x="-54401725" y="3465925"/>
              <a:ext cx="38600" cy="52000"/>
            </a:xfrm>
            <a:custGeom>
              <a:avLst/>
              <a:gdLst/>
              <a:ahLst/>
              <a:cxnLst/>
              <a:rect l="l" t="t" r="r" b="b"/>
              <a:pathLst>
                <a:path w="1544" h="2080" extrusionOk="0">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5" name="Google Shape;11235;p82"/>
            <p:cNvSpPr/>
            <p:nvPr/>
          </p:nvSpPr>
          <p:spPr>
            <a:xfrm>
              <a:off x="-54176475" y="3224125"/>
              <a:ext cx="17350" cy="61450"/>
            </a:xfrm>
            <a:custGeom>
              <a:avLst/>
              <a:gdLst/>
              <a:ahLst/>
              <a:cxnLst/>
              <a:rect l="l" t="t" r="r" b="b"/>
              <a:pathLst>
                <a:path w="694" h="2458" extrusionOk="0">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6" name="Google Shape;11236;p82"/>
            <p:cNvSpPr/>
            <p:nvPr/>
          </p:nvSpPr>
          <p:spPr>
            <a:xfrm>
              <a:off x="-54385975" y="3198925"/>
              <a:ext cx="198500" cy="74850"/>
            </a:xfrm>
            <a:custGeom>
              <a:avLst/>
              <a:gdLst/>
              <a:ahLst/>
              <a:cxnLst/>
              <a:rect l="l" t="t" r="r" b="b"/>
              <a:pathLst>
                <a:path w="7940" h="2994" extrusionOk="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7" name="Google Shape;11237;p82"/>
            <p:cNvSpPr/>
            <p:nvPr/>
          </p:nvSpPr>
          <p:spPr>
            <a:xfrm>
              <a:off x="-544009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8" name="Google Shape;11238;p82"/>
            <p:cNvSpPr/>
            <p:nvPr/>
          </p:nvSpPr>
          <p:spPr>
            <a:xfrm>
              <a:off x="-54401725" y="3292650"/>
              <a:ext cx="128400" cy="74850"/>
            </a:xfrm>
            <a:custGeom>
              <a:avLst/>
              <a:gdLst/>
              <a:ahLst/>
              <a:cxnLst/>
              <a:rect l="l" t="t" r="r" b="b"/>
              <a:pathLst>
                <a:path w="5136" h="2994" extrusionOk="0">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9" name="Google Shape;11239;p82"/>
            <p:cNvSpPr/>
            <p:nvPr/>
          </p:nvSpPr>
          <p:spPr>
            <a:xfrm>
              <a:off x="-54250500" y="3266650"/>
              <a:ext cx="128400" cy="99275"/>
            </a:xfrm>
            <a:custGeom>
              <a:avLst/>
              <a:gdLst/>
              <a:ahLst/>
              <a:cxnLst/>
              <a:rect l="l" t="t" r="r" b="b"/>
              <a:pathLst>
                <a:path w="5136" h="3971" extrusionOk="0">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0" name="Google Shape;11240;p82"/>
            <p:cNvSpPr/>
            <p:nvPr/>
          </p:nvSpPr>
          <p:spPr>
            <a:xfrm>
              <a:off x="-541591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1" name="Google Shape;11241;p82"/>
            <p:cNvSpPr/>
            <p:nvPr/>
          </p:nvSpPr>
          <p:spPr>
            <a:xfrm>
              <a:off x="-54345025" y="3309975"/>
              <a:ext cx="167000" cy="207175"/>
            </a:xfrm>
            <a:custGeom>
              <a:avLst/>
              <a:gdLst/>
              <a:ahLst/>
              <a:cxnLst/>
              <a:rect l="l" t="t" r="r" b="b"/>
              <a:pathLst>
                <a:path w="6680" h="8287" extrusionOk="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2" name="Google Shape;11242;p82"/>
            <p:cNvSpPr/>
            <p:nvPr/>
          </p:nvSpPr>
          <p:spPr>
            <a:xfrm>
              <a:off x="-54401725" y="3424175"/>
              <a:ext cx="37825" cy="40975"/>
            </a:xfrm>
            <a:custGeom>
              <a:avLst/>
              <a:gdLst/>
              <a:ahLst/>
              <a:cxnLst/>
              <a:rect l="l" t="t" r="r" b="b"/>
              <a:pathLst>
                <a:path w="1513" h="1639" extrusionOk="0">
                  <a:moveTo>
                    <a:pt x="0" y="1"/>
                  </a:moveTo>
                  <a:lnTo>
                    <a:pt x="0" y="914"/>
                  </a:lnTo>
                  <a:cubicBezTo>
                    <a:pt x="0" y="1292"/>
                    <a:pt x="315" y="1639"/>
                    <a:pt x="757" y="1639"/>
                  </a:cubicBezTo>
                  <a:cubicBezTo>
                    <a:pt x="1198" y="1639"/>
                    <a:pt x="1513" y="1324"/>
                    <a:pt x="1513" y="914"/>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3" name="Google Shape;11243;p82"/>
            <p:cNvSpPr/>
            <p:nvPr/>
          </p:nvSpPr>
          <p:spPr>
            <a:xfrm>
              <a:off x="-54159150" y="3424175"/>
              <a:ext cx="37050" cy="40975"/>
            </a:xfrm>
            <a:custGeom>
              <a:avLst/>
              <a:gdLst/>
              <a:ahLst/>
              <a:cxnLst/>
              <a:rect l="l" t="t" r="r" b="b"/>
              <a:pathLst>
                <a:path w="1482" h="1639" extrusionOk="0">
                  <a:moveTo>
                    <a:pt x="1" y="1"/>
                  </a:moveTo>
                  <a:lnTo>
                    <a:pt x="1" y="914"/>
                  </a:lnTo>
                  <a:cubicBezTo>
                    <a:pt x="1" y="1292"/>
                    <a:pt x="316" y="1639"/>
                    <a:pt x="757" y="1639"/>
                  </a:cubicBezTo>
                  <a:cubicBezTo>
                    <a:pt x="1167" y="1639"/>
                    <a:pt x="1482" y="1324"/>
                    <a:pt x="1482" y="914"/>
                  </a:cubicBez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44" name="Google Shape;11244;p82"/>
          <p:cNvGrpSpPr/>
          <p:nvPr/>
        </p:nvGrpSpPr>
        <p:grpSpPr>
          <a:xfrm>
            <a:off x="5327128" y="3364365"/>
            <a:ext cx="314662" cy="358099"/>
            <a:chOff x="-54401725" y="3590375"/>
            <a:chExt cx="279625" cy="318225"/>
          </a:xfrm>
        </p:grpSpPr>
        <p:sp>
          <p:nvSpPr>
            <p:cNvPr id="11245" name="Google Shape;11245;p82"/>
            <p:cNvSpPr/>
            <p:nvPr/>
          </p:nvSpPr>
          <p:spPr>
            <a:xfrm>
              <a:off x="-54194575" y="3721900"/>
              <a:ext cx="35450" cy="19725"/>
            </a:xfrm>
            <a:custGeom>
              <a:avLst/>
              <a:gdLst/>
              <a:ahLst/>
              <a:cxnLst/>
              <a:rect l="l" t="t" r="r" b="b"/>
              <a:pathLst>
                <a:path w="1418" h="789" extrusionOk="0">
                  <a:moveTo>
                    <a:pt x="0" y="1"/>
                  </a:moveTo>
                  <a:cubicBezTo>
                    <a:pt x="158" y="410"/>
                    <a:pt x="536" y="788"/>
                    <a:pt x="1071" y="788"/>
                  </a:cubicBezTo>
                  <a:lnTo>
                    <a:pt x="1418" y="788"/>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6" name="Google Shape;11246;p82"/>
            <p:cNvSpPr/>
            <p:nvPr/>
          </p:nvSpPr>
          <p:spPr>
            <a:xfrm>
              <a:off x="-54380450" y="3590375"/>
              <a:ext cx="237075" cy="112650"/>
            </a:xfrm>
            <a:custGeom>
              <a:avLst/>
              <a:gdLst/>
              <a:ahLst/>
              <a:cxnLst/>
              <a:rect l="l" t="t" r="r" b="b"/>
              <a:pathLst>
                <a:path w="9483" h="4506" extrusionOk="0">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7" name="Google Shape;11247;p82"/>
            <p:cNvSpPr/>
            <p:nvPr/>
          </p:nvSpPr>
          <p:spPr>
            <a:xfrm>
              <a:off x="-54363925" y="3721900"/>
              <a:ext cx="35475" cy="19725"/>
            </a:xfrm>
            <a:custGeom>
              <a:avLst/>
              <a:gdLst/>
              <a:ahLst/>
              <a:cxnLst/>
              <a:rect l="l" t="t" r="r" b="b"/>
              <a:pathLst>
                <a:path w="1419" h="789" extrusionOk="0">
                  <a:moveTo>
                    <a:pt x="1" y="1"/>
                  </a:moveTo>
                  <a:lnTo>
                    <a:pt x="1" y="788"/>
                  </a:lnTo>
                  <a:lnTo>
                    <a:pt x="347" y="788"/>
                  </a:lnTo>
                  <a:cubicBezTo>
                    <a:pt x="820" y="788"/>
                    <a:pt x="1261" y="410"/>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8" name="Google Shape;11248;p82"/>
            <p:cNvSpPr/>
            <p:nvPr/>
          </p:nvSpPr>
          <p:spPr>
            <a:xfrm>
              <a:off x="-54363925" y="3721900"/>
              <a:ext cx="204800" cy="186700"/>
            </a:xfrm>
            <a:custGeom>
              <a:avLst/>
              <a:gdLst/>
              <a:ahLst/>
              <a:cxnLst/>
              <a:rect l="l" t="t" r="r" b="b"/>
              <a:pathLst>
                <a:path w="8192" h="7468" extrusionOk="0">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9" name="Google Shape;11249;p82"/>
            <p:cNvSpPr/>
            <p:nvPr/>
          </p:nvSpPr>
          <p:spPr>
            <a:xfrm>
              <a:off x="-54401725" y="3747100"/>
              <a:ext cx="18925" cy="63825"/>
            </a:xfrm>
            <a:custGeom>
              <a:avLst/>
              <a:gdLst/>
              <a:ahLst/>
              <a:cxnLst/>
              <a:rect l="l" t="t" r="r" b="b"/>
              <a:pathLst>
                <a:path w="757" h="2553" extrusionOk="0">
                  <a:moveTo>
                    <a:pt x="757" y="1"/>
                  </a:moveTo>
                  <a:cubicBezTo>
                    <a:pt x="284" y="253"/>
                    <a:pt x="0" y="725"/>
                    <a:pt x="0" y="1261"/>
                  </a:cubicBezTo>
                  <a:cubicBezTo>
                    <a:pt x="0" y="1828"/>
                    <a:pt x="315"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0" name="Google Shape;11250;p82"/>
            <p:cNvSpPr/>
            <p:nvPr/>
          </p:nvSpPr>
          <p:spPr>
            <a:xfrm>
              <a:off x="-54140225" y="374632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51" name="Google Shape;11251;p82"/>
          <p:cNvGrpSpPr/>
          <p:nvPr/>
        </p:nvGrpSpPr>
        <p:grpSpPr>
          <a:xfrm>
            <a:off x="5324920" y="3827938"/>
            <a:ext cx="319079" cy="358099"/>
            <a:chOff x="-54403300" y="3982600"/>
            <a:chExt cx="283550" cy="318225"/>
          </a:xfrm>
        </p:grpSpPr>
        <p:sp>
          <p:nvSpPr>
            <p:cNvPr id="11252" name="Google Shape;11252;p82"/>
            <p:cNvSpPr/>
            <p:nvPr/>
          </p:nvSpPr>
          <p:spPr>
            <a:xfrm>
              <a:off x="-54273350" y="4036950"/>
              <a:ext cx="27600" cy="27600"/>
            </a:xfrm>
            <a:custGeom>
              <a:avLst/>
              <a:gdLst/>
              <a:ahLst/>
              <a:cxnLst/>
              <a:rect l="l" t="t" r="r" b="b"/>
              <a:pathLst>
                <a:path w="1104" h="1104" extrusionOk="0">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3" name="Google Shape;11253;p82"/>
            <p:cNvSpPr/>
            <p:nvPr/>
          </p:nvSpPr>
          <p:spPr>
            <a:xfrm>
              <a:off x="-54383600" y="3982600"/>
              <a:ext cx="241800" cy="130775"/>
            </a:xfrm>
            <a:custGeom>
              <a:avLst/>
              <a:gdLst/>
              <a:ahLst/>
              <a:cxnLst/>
              <a:rect l="l" t="t" r="r" b="b"/>
              <a:pathLst>
                <a:path w="9672" h="5231" extrusionOk="0">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4" name="Google Shape;11254;p82"/>
            <p:cNvSpPr/>
            <p:nvPr/>
          </p:nvSpPr>
          <p:spPr>
            <a:xfrm>
              <a:off x="-54403300" y="4122000"/>
              <a:ext cx="58300" cy="140225"/>
            </a:xfrm>
            <a:custGeom>
              <a:avLst/>
              <a:gdLst/>
              <a:ahLst/>
              <a:cxnLst/>
              <a:rect l="l" t="t" r="r" b="b"/>
              <a:pathLst>
                <a:path w="2332" h="5609" extrusionOk="0">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5" name="Google Shape;11255;p82"/>
            <p:cNvSpPr/>
            <p:nvPr/>
          </p:nvSpPr>
          <p:spPr>
            <a:xfrm>
              <a:off x="-54346600" y="4132250"/>
              <a:ext cx="167800" cy="168575"/>
            </a:xfrm>
            <a:custGeom>
              <a:avLst/>
              <a:gdLst/>
              <a:ahLst/>
              <a:cxnLst/>
              <a:rect l="l" t="t" r="r" b="b"/>
              <a:pathLst>
                <a:path w="6712" h="6743" extrusionOk="0">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6" name="Google Shape;11256;p82"/>
            <p:cNvSpPr/>
            <p:nvPr/>
          </p:nvSpPr>
          <p:spPr>
            <a:xfrm>
              <a:off x="-54177250" y="4122000"/>
              <a:ext cx="57500" cy="141025"/>
            </a:xfrm>
            <a:custGeom>
              <a:avLst/>
              <a:gdLst/>
              <a:ahLst/>
              <a:cxnLst/>
              <a:rect l="l" t="t" r="r" b="b"/>
              <a:pathLst>
                <a:path w="2300" h="5641" extrusionOk="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57" name="Google Shape;11257;p82"/>
          <p:cNvGrpSpPr/>
          <p:nvPr/>
        </p:nvGrpSpPr>
        <p:grpSpPr>
          <a:xfrm>
            <a:off x="7512313" y="2889172"/>
            <a:ext cx="356298" cy="356973"/>
            <a:chOff x="-52458650" y="3194400"/>
            <a:chExt cx="316625" cy="317225"/>
          </a:xfrm>
        </p:grpSpPr>
        <p:sp>
          <p:nvSpPr>
            <p:cNvPr id="11258" name="Google Shape;11258;p82"/>
            <p:cNvSpPr/>
            <p:nvPr/>
          </p:nvSpPr>
          <p:spPr>
            <a:xfrm>
              <a:off x="-52458650" y="3194400"/>
              <a:ext cx="316625" cy="166000"/>
            </a:xfrm>
            <a:custGeom>
              <a:avLst/>
              <a:gdLst/>
              <a:ahLst/>
              <a:cxnLst/>
              <a:rect l="l" t="t" r="r" b="b"/>
              <a:pathLst>
                <a:path w="12665" h="6640" extrusionOk="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9" name="Google Shape;11259;p82"/>
            <p:cNvSpPr/>
            <p:nvPr/>
          </p:nvSpPr>
          <p:spPr>
            <a:xfrm>
              <a:off x="-52379100" y="3287125"/>
              <a:ext cx="156750" cy="18925"/>
            </a:xfrm>
            <a:custGeom>
              <a:avLst/>
              <a:gdLst/>
              <a:ahLst/>
              <a:cxnLst/>
              <a:rect l="l" t="t" r="r" b="b"/>
              <a:pathLst>
                <a:path w="6270" h="757" extrusionOk="0">
                  <a:moveTo>
                    <a:pt x="378" y="1"/>
                  </a:moveTo>
                  <a:lnTo>
                    <a:pt x="0" y="757"/>
                  </a:lnTo>
                  <a:lnTo>
                    <a:pt x="6270" y="757"/>
                  </a:lnTo>
                  <a:lnTo>
                    <a:pt x="58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0" name="Google Shape;11260;p82"/>
            <p:cNvSpPr/>
            <p:nvPr/>
          </p:nvSpPr>
          <p:spPr>
            <a:xfrm>
              <a:off x="-52383825" y="3361950"/>
              <a:ext cx="55150" cy="37050"/>
            </a:xfrm>
            <a:custGeom>
              <a:avLst/>
              <a:gdLst/>
              <a:ahLst/>
              <a:cxnLst/>
              <a:rect l="l" t="t" r="r" b="b"/>
              <a:pathLst>
                <a:path w="2206" h="1482" extrusionOk="0">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1" name="Google Shape;11261;p82"/>
            <p:cNvSpPr/>
            <p:nvPr/>
          </p:nvSpPr>
          <p:spPr>
            <a:xfrm>
              <a:off x="-52401950" y="3380075"/>
              <a:ext cx="204800" cy="131550"/>
            </a:xfrm>
            <a:custGeom>
              <a:avLst/>
              <a:gdLst/>
              <a:ahLst/>
              <a:cxnLst/>
              <a:rect l="l" t="t" r="r" b="b"/>
              <a:pathLst>
                <a:path w="8192" h="5262" extrusionOk="0">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2" name="Google Shape;11262;p82"/>
            <p:cNvSpPr/>
            <p:nvPr/>
          </p:nvSpPr>
          <p:spPr>
            <a:xfrm>
              <a:off x="-52272000" y="3361950"/>
              <a:ext cx="55175" cy="37050"/>
            </a:xfrm>
            <a:custGeom>
              <a:avLst/>
              <a:gdLst/>
              <a:ahLst/>
              <a:cxnLst/>
              <a:rect l="l" t="t" r="r" b="b"/>
              <a:pathLst>
                <a:path w="2207" h="1482" extrusionOk="0">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3" name="Google Shape;11263;p82"/>
            <p:cNvSpPr/>
            <p:nvPr/>
          </p:nvSpPr>
          <p:spPr>
            <a:xfrm>
              <a:off x="-52402750" y="3324950"/>
              <a:ext cx="204825" cy="46475"/>
            </a:xfrm>
            <a:custGeom>
              <a:avLst/>
              <a:gdLst/>
              <a:ahLst/>
              <a:cxnLst/>
              <a:rect l="l" t="t" r="r" b="b"/>
              <a:pathLst>
                <a:path w="8193" h="1859" extrusionOk="0">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4" name="Google Shape;11264;p82"/>
            <p:cNvSpPr/>
            <p:nvPr/>
          </p:nvSpPr>
          <p:spPr>
            <a:xfrm>
              <a:off x="-52440550" y="3349350"/>
              <a:ext cx="18925" cy="63825"/>
            </a:xfrm>
            <a:custGeom>
              <a:avLst/>
              <a:gdLst/>
              <a:ahLst/>
              <a:cxnLst/>
              <a:rect l="l" t="t" r="r" b="b"/>
              <a:pathLst>
                <a:path w="757" h="2553" extrusionOk="0">
                  <a:moveTo>
                    <a:pt x="757" y="1"/>
                  </a:moveTo>
                  <a:cubicBezTo>
                    <a:pt x="284" y="190"/>
                    <a:pt x="1" y="725"/>
                    <a:pt x="1" y="1261"/>
                  </a:cubicBezTo>
                  <a:cubicBezTo>
                    <a:pt x="1" y="1797"/>
                    <a:pt x="316"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5" name="Google Shape;11265;p82"/>
            <p:cNvSpPr/>
            <p:nvPr/>
          </p:nvSpPr>
          <p:spPr>
            <a:xfrm>
              <a:off x="-52179050" y="334857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66" name="Google Shape;11266;p82"/>
          <p:cNvGrpSpPr/>
          <p:nvPr/>
        </p:nvGrpSpPr>
        <p:grpSpPr>
          <a:xfrm>
            <a:off x="7521611" y="3358148"/>
            <a:ext cx="337703" cy="357845"/>
            <a:chOff x="-52450000" y="3584850"/>
            <a:chExt cx="300100" cy="318000"/>
          </a:xfrm>
        </p:grpSpPr>
        <p:sp>
          <p:nvSpPr>
            <p:cNvPr id="11267" name="Google Shape;11267;p82"/>
            <p:cNvSpPr/>
            <p:nvPr/>
          </p:nvSpPr>
          <p:spPr>
            <a:xfrm>
              <a:off x="-52206625" y="3601400"/>
              <a:ext cx="55150" cy="55950"/>
            </a:xfrm>
            <a:custGeom>
              <a:avLst/>
              <a:gdLst/>
              <a:ahLst/>
              <a:cxnLst/>
              <a:rect l="l" t="t" r="r" b="b"/>
              <a:pathLst>
                <a:path w="2206" h="2238" extrusionOk="0">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8" name="Google Shape;11268;p82"/>
            <p:cNvSpPr/>
            <p:nvPr/>
          </p:nvSpPr>
          <p:spPr>
            <a:xfrm>
              <a:off x="-52271200" y="3601700"/>
              <a:ext cx="29950" cy="11525"/>
            </a:xfrm>
            <a:custGeom>
              <a:avLst/>
              <a:gdLst/>
              <a:ahLst/>
              <a:cxnLst/>
              <a:rect l="l" t="t" r="r" b="b"/>
              <a:pathLst>
                <a:path w="1198" h="461" extrusionOk="0">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9" name="Google Shape;11269;p82"/>
            <p:cNvSpPr/>
            <p:nvPr/>
          </p:nvSpPr>
          <p:spPr>
            <a:xfrm>
              <a:off x="-52225525" y="3584850"/>
              <a:ext cx="30750" cy="44925"/>
            </a:xfrm>
            <a:custGeom>
              <a:avLst/>
              <a:gdLst/>
              <a:ahLst/>
              <a:cxnLst/>
              <a:rect l="l" t="t" r="r" b="b"/>
              <a:pathLst>
                <a:path w="1230" h="1797" extrusionOk="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0" name="Google Shape;11270;p82"/>
            <p:cNvSpPr/>
            <p:nvPr/>
          </p:nvSpPr>
          <p:spPr>
            <a:xfrm>
              <a:off x="-52412200" y="3694325"/>
              <a:ext cx="205600" cy="208525"/>
            </a:xfrm>
            <a:custGeom>
              <a:avLst/>
              <a:gdLst/>
              <a:ahLst/>
              <a:cxnLst/>
              <a:rect l="l" t="t" r="r" b="b"/>
              <a:pathLst>
                <a:path w="8224" h="8341" extrusionOk="0">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1" name="Google Shape;11271;p82"/>
            <p:cNvSpPr/>
            <p:nvPr/>
          </p:nvSpPr>
          <p:spPr>
            <a:xfrm>
              <a:off x="-52430300" y="3619500"/>
              <a:ext cx="219775" cy="92975"/>
            </a:xfrm>
            <a:custGeom>
              <a:avLst/>
              <a:gdLst/>
              <a:ahLst/>
              <a:cxnLst/>
              <a:rect l="l" t="t" r="r" b="b"/>
              <a:pathLst>
                <a:path w="8791" h="3719" extrusionOk="0">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2" name="Google Shape;11272;p82"/>
            <p:cNvSpPr/>
            <p:nvPr/>
          </p:nvSpPr>
          <p:spPr>
            <a:xfrm>
              <a:off x="-52192450" y="3666775"/>
              <a:ext cx="42550" cy="120525"/>
            </a:xfrm>
            <a:custGeom>
              <a:avLst/>
              <a:gdLst/>
              <a:ahLst/>
              <a:cxnLst/>
              <a:rect l="l" t="t" r="r" b="b"/>
              <a:pathLst>
                <a:path w="1702" h="4821" extrusionOk="0">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3" name="Google Shape;11273;p82"/>
            <p:cNvSpPr/>
            <p:nvPr/>
          </p:nvSpPr>
          <p:spPr>
            <a:xfrm>
              <a:off x="-52450000"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74" name="Google Shape;11274;p82"/>
          <p:cNvGrpSpPr/>
          <p:nvPr/>
        </p:nvGrpSpPr>
        <p:grpSpPr>
          <a:xfrm>
            <a:off x="7533131" y="3822621"/>
            <a:ext cx="314662" cy="357226"/>
            <a:chOff x="-52440550" y="3977875"/>
            <a:chExt cx="279625" cy="317450"/>
          </a:xfrm>
        </p:grpSpPr>
        <p:sp>
          <p:nvSpPr>
            <p:cNvPr id="11275" name="Google Shape;11275;p82"/>
            <p:cNvSpPr/>
            <p:nvPr/>
          </p:nvSpPr>
          <p:spPr>
            <a:xfrm>
              <a:off x="-52403525" y="4052700"/>
              <a:ext cx="76425" cy="18150"/>
            </a:xfrm>
            <a:custGeom>
              <a:avLst/>
              <a:gdLst/>
              <a:ahLst/>
              <a:cxnLst/>
              <a:rect l="l" t="t" r="r" b="b"/>
              <a:pathLst>
                <a:path w="3057" h="726" extrusionOk="0">
                  <a:moveTo>
                    <a:pt x="0" y="1"/>
                  </a:moveTo>
                  <a:lnTo>
                    <a:pt x="0" y="725"/>
                  </a:lnTo>
                  <a:lnTo>
                    <a:pt x="3056" y="725"/>
                  </a:lnTo>
                  <a:cubicBezTo>
                    <a:pt x="3025" y="631"/>
                    <a:pt x="2993" y="473"/>
                    <a:pt x="2993" y="347"/>
                  </a:cubicBezTo>
                  <a:cubicBezTo>
                    <a:pt x="2993" y="221"/>
                    <a:pt x="3025" y="95"/>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6" name="Google Shape;11276;p82"/>
            <p:cNvSpPr/>
            <p:nvPr/>
          </p:nvSpPr>
          <p:spPr>
            <a:xfrm>
              <a:off x="-52357850" y="4088925"/>
              <a:ext cx="168575" cy="33075"/>
            </a:xfrm>
            <a:custGeom>
              <a:avLst/>
              <a:gdLst/>
              <a:ahLst/>
              <a:cxnLst/>
              <a:rect l="l" t="t" r="r" b="b"/>
              <a:pathLst>
                <a:path w="6743" h="1323" extrusionOk="0">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7" name="Google Shape;11277;p82"/>
            <p:cNvSpPr/>
            <p:nvPr/>
          </p:nvSpPr>
          <p:spPr>
            <a:xfrm>
              <a:off x="-52309000" y="4051925"/>
              <a:ext cx="17350" cy="18125"/>
            </a:xfrm>
            <a:custGeom>
              <a:avLst/>
              <a:gdLst/>
              <a:ahLst/>
              <a:cxnLst/>
              <a:rect l="l" t="t" r="r" b="b"/>
              <a:pathLst>
                <a:path w="694" h="725" extrusionOk="0">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8" name="Google Shape;11278;p82"/>
            <p:cNvSpPr/>
            <p:nvPr/>
          </p:nvSpPr>
          <p:spPr>
            <a:xfrm>
              <a:off x="-52402750" y="3977875"/>
              <a:ext cx="204825" cy="55950"/>
            </a:xfrm>
            <a:custGeom>
              <a:avLst/>
              <a:gdLst/>
              <a:ahLst/>
              <a:cxnLst/>
              <a:rect l="l" t="t" r="r" b="b"/>
              <a:pathLst>
                <a:path w="8193" h="2238" extrusionOk="0">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9" name="Google Shape;11279;p82"/>
            <p:cNvSpPr/>
            <p:nvPr/>
          </p:nvSpPr>
          <p:spPr>
            <a:xfrm>
              <a:off x="-52275150" y="4052700"/>
              <a:ext cx="77225" cy="17350"/>
            </a:xfrm>
            <a:custGeom>
              <a:avLst/>
              <a:gdLst/>
              <a:ahLst/>
              <a:cxnLst/>
              <a:rect l="l" t="t" r="r" b="b"/>
              <a:pathLst>
                <a:path w="3089" h="694" extrusionOk="0">
                  <a:moveTo>
                    <a:pt x="1" y="1"/>
                  </a:moveTo>
                  <a:cubicBezTo>
                    <a:pt x="64" y="95"/>
                    <a:pt x="95" y="221"/>
                    <a:pt x="95" y="347"/>
                  </a:cubicBezTo>
                  <a:cubicBezTo>
                    <a:pt x="95" y="442"/>
                    <a:pt x="64" y="568"/>
                    <a:pt x="1" y="694"/>
                  </a:cubicBezTo>
                  <a:lnTo>
                    <a:pt x="3088" y="694"/>
                  </a:lnTo>
                  <a:lnTo>
                    <a:pt x="30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0" name="Google Shape;11280;p82"/>
            <p:cNvSpPr/>
            <p:nvPr/>
          </p:nvSpPr>
          <p:spPr>
            <a:xfrm>
              <a:off x="-52403525" y="4089725"/>
              <a:ext cx="204800" cy="205600"/>
            </a:xfrm>
            <a:custGeom>
              <a:avLst/>
              <a:gdLst/>
              <a:ahLst/>
              <a:cxnLst/>
              <a:rect l="l" t="t" r="r" b="b"/>
              <a:pathLst>
                <a:path w="8192" h="8224" extrusionOk="0">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1" name="Google Shape;11281;p82"/>
            <p:cNvSpPr/>
            <p:nvPr/>
          </p:nvSpPr>
          <p:spPr>
            <a:xfrm>
              <a:off x="-52179050" y="4132250"/>
              <a:ext cx="18125" cy="63825"/>
            </a:xfrm>
            <a:custGeom>
              <a:avLst/>
              <a:gdLst/>
              <a:ahLst/>
              <a:cxnLst/>
              <a:rect l="l" t="t" r="r" b="b"/>
              <a:pathLst>
                <a:path w="725" h="2553" extrusionOk="0">
                  <a:moveTo>
                    <a:pt x="0" y="1"/>
                  </a:moveTo>
                  <a:lnTo>
                    <a:pt x="0" y="2552"/>
                  </a:lnTo>
                  <a:cubicBezTo>
                    <a:pt x="410" y="2269"/>
                    <a:pt x="725" y="1796"/>
                    <a:pt x="725" y="1261"/>
                  </a:cubicBezTo>
                  <a:cubicBezTo>
                    <a:pt x="725" y="694"/>
                    <a:pt x="410"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2" name="Google Shape;11282;p82"/>
            <p:cNvSpPr/>
            <p:nvPr/>
          </p:nvSpPr>
          <p:spPr>
            <a:xfrm>
              <a:off x="-52440550" y="4132250"/>
              <a:ext cx="18925" cy="63825"/>
            </a:xfrm>
            <a:custGeom>
              <a:avLst/>
              <a:gdLst/>
              <a:ahLst/>
              <a:cxnLst/>
              <a:rect l="l" t="t" r="r" b="b"/>
              <a:pathLst>
                <a:path w="757" h="2553" extrusionOk="0">
                  <a:moveTo>
                    <a:pt x="757" y="1"/>
                  </a:moveTo>
                  <a:cubicBezTo>
                    <a:pt x="284"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83" name="Google Shape;11283;p82"/>
          <p:cNvGrpSpPr/>
          <p:nvPr/>
        </p:nvGrpSpPr>
        <p:grpSpPr>
          <a:xfrm>
            <a:off x="6645066" y="4278827"/>
            <a:ext cx="314662" cy="358999"/>
            <a:chOff x="-51623775" y="3584850"/>
            <a:chExt cx="279625" cy="319025"/>
          </a:xfrm>
        </p:grpSpPr>
        <p:sp>
          <p:nvSpPr>
            <p:cNvPr id="11284" name="Google Shape;11284;p82"/>
            <p:cNvSpPr/>
            <p:nvPr/>
          </p:nvSpPr>
          <p:spPr>
            <a:xfrm>
              <a:off x="-51497750" y="3832175"/>
              <a:ext cx="26000" cy="13200"/>
            </a:xfrm>
            <a:custGeom>
              <a:avLst/>
              <a:gdLst/>
              <a:ahLst/>
              <a:cxnLst/>
              <a:rect l="l" t="t" r="r" b="b"/>
              <a:pathLst>
                <a:path w="1040" h="528" extrusionOk="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5" name="Google Shape;11285;p82"/>
            <p:cNvSpPr/>
            <p:nvPr/>
          </p:nvSpPr>
          <p:spPr>
            <a:xfrm>
              <a:off x="-51574150" y="3809300"/>
              <a:ext cx="78000" cy="26550"/>
            </a:xfrm>
            <a:custGeom>
              <a:avLst/>
              <a:gdLst/>
              <a:ahLst/>
              <a:cxnLst/>
              <a:rect l="l" t="t" r="r" b="b"/>
              <a:pathLst>
                <a:path w="3120" h="1062" extrusionOk="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6" name="Google Shape;11286;p82"/>
            <p:cNvSpPr/>
            <p:nvPr/>
          </p:nvSpPr>
          <p:spPr>
            <a:xfrm>
              <a:off x="-51579675" y="3837675"/>
              <a:ext cx="190625" cy="66200"/>
            </a:xfrm>
            <a:custGeom>
              <a:avLst/>
              <a:gdLst/>
              <a:ahLst/>
              <a:cxnLst/>
              <a:rect l="l" t="t" r="r" b="b"/>
              <a:pathLst>
                <a:path w="7625" h="2648" extrusionOk="0">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7" name="Google Shape;11287;p82"/>
            <p:cNvSpPr/>
            <p:nvPr/>
          </p:nvSpPr>
          <p:spPr>
            <a:xfrm>
              <a:off x="-51473350" y="3809250"/>
              <a:ext cx="78000" cy="26500"/>
            </a:xfrm>
            <a:custGeom>
              <a:avLst/>
              <a:gdLst/>
              <a:ahLst/>
              <a:cxnLst/>
              <a:rect l="l" t="t" r="r" b="b"/>
              <a:pathLst>
                <a:path w="3120" h="1060" extrusionOk="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8" name="Google Shape;11288;p82"/>
            <p:cNvSpPr/>
            <p:nvPr/>
          </p:nvSpPr>
          <p:spPr>
            <a:xfrm>
              <a:off x="-51598575" y="3584850"/>
              <a:ext cx="226850" cy="111875"/>
            </a:xfrm>
            <a:custGeom>
              <a:avLst/>
              <a:gdLst/>
              <a:ahLst/>
              <a:cxnLst/>
              <a:rect l="l" t="t" r="r" b="b"/>
              <a:pathLst>
                <a:path w="9074" h="4475" extrusionOk="0">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9" name="Google Shape;11289;p82"/>
            <p:cNvSpPr/>
            <p:nvPr/>
          </p:nvSpPr>
          <p:spPr>
            <a:xfrm>
              <a:off x="-51623775" y="3703775"/>
              <a:ext cx="18125" cy="63825"/>
            </a:xfrm>
            <a:custGeom>
              <a:avLst/>
              <a:gdLst/>
              <a:ahLst/>
              <a:cxnLst/>
              <a:rect l="l" t="t" r="r" b="b"/>
              <a:pathLst>
                <a:path w="725" h="2553" extrusionOk="0">
                  <a:moveTo>
                    <a:pt x="725" y="1"/>
                  </a:moveTo>
                  <a:cubicBezTo>
                    <a:pt x="252" y="190"/>
                    <a:pt x="0" y="726"/>
                    <a:pt x="0" y="1261"/>
                  </a:cubicBezTo>
                  <a:cubicBezTo>
                    <a:pt x="0" y="1797"/>
                    <a:pt x="315" y="2301"/>
                    <a:pt x="725" y="255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0" name="Google Shape;11290;p82"/>
            <p:cNvSpPr/>
            <p:nvPr/>
          </p:nvSpPr>
          <p:spPr>
            <a:xfrm>
              <a:off x="-51363075" y="3703000"/>
              <a:ext cx="18925" cy="63825"/>
            </a:xfrm>
            <a:custGeom>
              <a:avLst/>
              <a:gdLst/>
              <a:ahLst/>
              <a:cxnLst/>
              <a:rect l="l" t="t" r="r" b="b"/>
              <a:pathLst>
                <a:path w="757" h="2553" extrusionOk="0">
                  <a:moveTo>
                    <a:pt x="1" y="0"/>
                  </a:moveTo>
                  <a:lnTo>
                    <a:pt x="1" y="2552"/>
                  </a:lnTo>
                  <a:cubicBezTo>
                    <a:pt x="442" y="2269"/>
                    <a:pt x="757" y="1796"/>
                    <a:pt x="757" y="1261"/>
                  </a:cubicBezTo>
                  <a:cubicBezTo>
                    <a:pt x="757" y="757"/>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1" name="Google Shape;11291;p82"/>
            <p:cNvSpPr/>
            <p:nvPr/>
          </p:nvSpPr>
          <p:spPr>
            <a:xfrm>
              <a:off x="-51586750" y="3716375"/>
              <a:ext cx="207150" cy="89775"/>
            </a:xfrm>
            <a:custGeom>
              <a:avLst/>
              <a:gdLst/>
              <a:ahLst/>
              <a:cxnLst/>
              <a:rect l="l" t="t" r="r" b="b"/>
              <a:pathLst>
                <a:path w="8286" h="3591" extrusionOk="0">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2" name="Google Shape;11292;p82"/>
            <p:cNvSpPr/>
            <p:nvPr/>
          </p:nvSpPr>
          <p:spPr>
            <a:xfrm>
              <a:off x="-51497750" y="3666775"/>
              <a:ext cx="26000" cy="26800"/>
            </a:xfrm>
            <a:custGeom>
              <a:avLst/>
              <a:gdLst/>
              <a:ahLst/>
              <a:cxnLst/>
              <a:rect l="l" t="t" r="r" b="b"/>
              <a:pathLst>
                <a:path w="1040" h="1072" extrusionOk="0">
                  <a:moveTo>
                    <a:pt x="536" y="0"/>
                  </a:moveTo>
                  <a:lnTo>
                    <a:pt x="0" y="536"/>
                  </a:lnTo>
                  <a:lnTo>
                    <a:pt x="536" y="1071"/>
                  </a:lnTo>
                  <a:lnTo>
                    <a:pt x="1040" y="536"/>
                  </a:ln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1296"/>
        <p:cNvGrpSpPr/>
        <p:nvPr/>
      </p:nvGrpSpPr>
      <p:grpSpPr>
        <a:xfrm>
          <a:off x="0" y="0"/>
          <a:ext cx="0" cy="0"/>
          <a:chOff x="0" y="0"/>
          <a:chExt cx="0" cy="0"/>
        </a:xfrm>
      </p:grpSpPr>
      <p:sp>
        <p:nvSpPr>
          <p:cNvPr id="11297" name="Google Shape;11297;p83"/>
          <p:cNvSpPr txBox="1">
            <a:spLocks noGrp="1"/>
          </p:cNvSpPr>
          <p:nvPr>
            <p:ph type="title" idx="4294967295"/>
          </p:nvPr>
        </p:nvSpPr>
        <p:spPr>
          <a:xfrm>
            <a:off x="849675"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Creative Process 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11298" name="Google Shape;11298;p83"/>
          <p:cNvSpPr txBox="1">
            <a:spLocks noGrp="1"/>
          </p:cNvSpPr>
          <p:nvPr>
            <p:ph type="title" idx="4294967295"/>
          </p:nvPr>
        </p:nvSpPr>
        <p:spPr>
          <a:xfrm>
            <a:off x="4858400"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Performing Arts Icons</a:t>
            </a:r>
            <a:endParaRPr>
              <a:solidFill>
                <a:srgbClr val="FFFFFF"/>
              </a:solidFill>
              <a:latin typeface="Arial"/>
              <a:ea typeface="Arial"/>
              <a:cs typeface="Arial"/>
              <a:sym typeface="Arial"/>
            </a:endParaRPr>
          </a:p>
        </p:txBody>
      </p:sp>
      <p:grpSp>
        <p:nvGrpSpPr>
          <p:cNvPr id="11299" name="Google Shape;11299;p83"/>
          <p:cNvGrpSpPr/>
          <p:nvPr/>
        </p:nvGrpSpPr>
        <p:grpSpPr>
          <a:xfrm>
            <a:off x="885675" y="1539249"/>
            <a:ext cx="276003" cy="357300"/>
            <a:chOff x="-50469125" y="3183175"/>
            <a:chExt cx="233150" cy="301825"/>
          </a:xfrm>
        </p:grpSpPr>
        <p:sp>
          <p:nvSpPr>
            <p:cNvPr id="11300" name="Google Shape;11300;p83"/>
            <p:cNvSpPr/>
            <p:nvPr/>
          </p:nvSpPr>
          <p:spPr>
            <a:xfrm>
              <a:off x="-50388775" y="3227275"/>
              <a:ext cx="70900" cy="70900"/>
            </a:xfrm>
            <a:custGeom>
              <a:avLst/>
              <a:gdLst/>
              <a:ahLst/>
              <a:cxnLst/>
              <a:rect l="l" t="t" r="r" b="b"/>
              <a:pathLst>
                <a:path w="2836" h="2836" extrusionOk="0">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1" name="Google Shape;11301;p83"/>
            <p:cNvSpPr/>
            <p:nvPr/>
          </p:nvSpPr>
          <p:spPr>
            <a:xfrm>
              <a:off x="-50469125" y="3290275"/>
              <a:ext cx="233150" cy="194725"/>
            </a:xfrm>
            <a:custGeom>
              <a:avLst/>
              <a:gdLst/>
              <a:ahLst/>
              <a:cxnLst/>
              <a:rect l="l" t="t" r="r" b="b"/>
              <a:pathLst>
                <a:path w="9326" h="7789" extrusionOk="0">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2" name="Google Shape;11302;p83"/>
            <p:cNvSpPr/>
            <p:nvPr/>
          </p:nvSpPr>
          <p:spPr>
            <a:xfrm>
              <a:off x="-50379325" y="3183175"/>
              <a:ext cx="52775" cy="34675"/>
            </a:xfrm>
            <a:custGeom>
              <a:avLst/>
              <a:gdLst/>
              <a:ahLst/>
              <a:cxnLst/>
              <a:rect l="l" t="t" r="r" b="b"/>
              <a:pathLst>
                <a:path w="2111" h="1387" extrusionOk="0">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03" name="Google Shape;11303;p83"/>
          <p:cNvGrpSpPr/>
          <p:nvPr/>
        </p:nvGrpSpPr>
        <p:grpSpPr>
          <a:xfrm>
            <a:off x="845574" y="1974651"/>
            <a:ext cx="356205" cy="355288"/>
            <a:chOff x="-50504575" y="3550975"/>
            <a:chExt cx="300900" cy="300125"/>
          </a:xfrm>
        </p:grpSpPr>
        <p:sp>
          <p:nvSpPr>
            <p:cNvPr id="11304" name="Google Shape;11304;p83"/>
            <p:cNvSpPr/>
            <p:nvPr/>
          </p:nvSpPr>
          <p:spPr>
            <a:xfrm>
              <a:off x="-50504575" y="3550975"/>
              <a:ext cx="300900" cy="176475"/>
            </a:xfrm>
            <a:custGeom>
              <a:avLst/>
              <a:gdLst/>
              <a:ahLst/>
              <a:cxnLst/>
              <a:rect l="l" t="t" r="r" b="b"/>
              <a:pathLst>
                <a:path w="12036" h="7059" extrusionOk="0">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5" name="Google Shape;11305;p83"/>
            <p:cNvSpPr/>
            <p:nvPr/>
          </p:nvSpPr>
          <p:spPr>
            <a:xfrm>
              <a:off x="-50432100" y="3622650"/>
              <a:ext cx="157550" cy="175675"/>
            </a:xfrm>
            <a:custGeom>
              <a:avLst/>
              <a:gdLst/>
              <a:ahLst/>
              <a:cxnLst/>
              <a:rect l="l" t="t" r="r" b="b"/>
              <a:pathLst>
                <a:path w="6302" h="7027" extrusionOk="0">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6" name="Google Shape;11306;p83"/>
            <p:cNvSpPr/>
            <p:nvPr/>
          </p:nvSpPr>
          <p:spPr>
            <a:xfrm>
              <a:off x="-50414775" y="3815625"/>
              <a:ext cx="122900" cy="35475"/>
            </a:xfrm>
            <a:custGeom>
              <a:avLst/>
              <a:gdLst/>
              <a:ahLst/>
              <a:cxnLst/>
              <a:rect l="l" t="t" r="r" b="b"/>
              <a:pathLst>
                <a:path w="4916" h="1419" extrusionOk="0">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7" name="Google Shape;11307;p83"/>
            <p:cNvSpPr/>
            <p:nvPr/>
          </p:nvSpPr>
          <p:spPr>
            <a:xfrm>
              <a:off x="-50362000" y="3727425"/>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08" name="Google Shape;11308;p83"/>
          <p:cNvGrpSpPr/>
          <p:nvPr/>
        </p:nvGrpSpPr>
        <p:grpSpPr>
          <a:xfrm>
            <a:off x="845574" y="2412893"/>
            <a:ext cx="356205" cy="354341"/>
            <a:chOff x="-50503000" y="3921175"/>
            <a:chExt cx="300900" cy="299325"/>
          </a:xfrm>
        </p:grpSpPr>
        <p:sp>
          <p:nvSpPr>
            <p:cNvPr id="11309" name="Google Shape;11309;p83"/>
            <p:cNvSpPr/>
            <p:nvPr/>
          </p:nvSpPr>
          <p:spPr>
            <a:xfrm>
              <a:off x="-50432900" y="3921175"/>
              <a:ext cx="177250" cy="53575"/>
            </a:xfrm>
            <a:custGeom>
              <a:avLst/>
              <a:gdLst/>
              <a:ahLst/>
              <a:cxnLst/>
              <a:rect l="l" t="t" r="r" b="b"/>
              <a:pathLst>
                <a:path w="7090" h="2143" extrusionOk="0">
                  <a:moveTo>
                    <a:pt x="1" y="0"/>
                  </a:moveTo>
                  <a:lnTo>
                    <a:pt x="1" y="2143"/>
                  </a:lnTo>
                  <a:lnTo>
                    <a:pt x="7089" y="2143"/>
                  </a:lnTo>
                  <a:lnTo>
                    <a:pt x="7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0" name="Google Shape;11310;p83"/>
            <p:cNvSpPr/>
            <p:nvPr/>
          </p:nvSpPr>
          <p:spPr>
            <a:xfrm>
              <a:off x="-50503000" y="3921175"/>
              <a:ext cx="52800" cy="53575"/>
            </a:xfrm>
            <a:custGeom>
              <a:avLst/>
              <a:gdLst/>
              <a:ahLst/>
              <a:cxnLst/>
              <a:rect l="l" t="t" r="r" b="b"/>
              <a:pathLst>
                <a:path w="2112" h="2143" extrusionOk="0">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1" name="Google Shape;11311;p83"/>
            <p:cNvSpPr/>
            <p:nvPr/>
          </p:nvSpPr>
          <p:spPr>
            <a:xfrm>
              <a:off x="-50237550" y="3921175"/>
              <a:ext cx="35450" cy="53575"/>
            </a:xfrm>
            <a:custGeom>
              <a:avLst/>
              <a:gdLst/>
              <a:ahLst/>
              <a:cxnLst/>
              <a:rect l="l" t="t" r="r" b="b"/>
              <a:pathLst>
                <a:path w="1418" h="2143" extrusionOk="0">
                  <a:moveTo>
                    <a:pt x="0" y="0"/>
                  </a:moveTo>
                  <a:lnTo>
                    <a:pt x="0" y="2143"/>
                  </a:lnTo>
                  <a:lnTo>
                    <a:pt x="347" y="2143"/>
                  </a:lnTo>
                  <a:cubicBezTo>
                    <a:pt x="945" y="2143"/>
                    <a:pt x="1418" y="1670"/>
                    <a:pt x="1418" y="1071"/>
                  </a:cubicBezTo>
                  <a:cubicBezTo>
                    <a:pt x="1418" y="473"/>
                    <a:pt x="945"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2" name="Google Shape;11312;p83"/>
            <p:cNvSpPr/>
            <p:nvPr/>
          </p:nvSpPr>
          <p:spPr>
            <a:xfrm>
              <a:off x="-50414775" y="4045625"/>
              <a:ext cx="159125" cy="122875"/>
            </a:xfrm>
            <a:custGeom>
              <a:avLst/>
              <a:gdLst/>
              <a:ahLst/>
              <a:cxnLst/>
              <a:rect l="l" t="t" r="r" b="b"/>
              <a:pathLst>
                <a:path w="6365" h="4915" extrusionOk="0">
                  <a:moveTo>
                    <a:pt x="0" y="0"/>
                  </a:moveTo>
                  <a:lnTo>
                    <a:pt x="0" y="4915"/>
                  </a:lnTo>
                  <a:lnTo>
                    <a:pt x="6364" y="4915"/>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3" name="Google Shape;11313;p83"/>
            <p:cNvSpPr/>
            <p:nvPr/>
          </p:nvSpPr>
          <p:spPr>
            <a:xfrm>
              <a:off x="-50503000" y="3992050"/>
              <a:ext cx="300900" cy="228450"/>
            </a:xfrm>
            <a:custGeom>
              <a:avLst/>
              <a:gdLst/>
              <a:ahLst/>
              <a:cxnLst/>
              <a:rect l="l" t="t" r="r" b="b"/>
              <a:pathLst>
                <a:path w="12036" h="9138" extrusionOk="0">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14" name="Google Shape;11314;p83"/>
          <p:cNvGrpSpPr/>
          <p:nvPr/>
        </p:nvGrpSpPr>
        <p:grpSpPr>
          <a:xfrm>
            <a:off x="3049627" y="1558811"/>
            <a:ext cx="355258" cy="356205"/>
            <a:chOff x="-48630025" y="3199700"/>
            <a:chExt cx="300100" cy="300900"/>
          </a:xfrm>
        </p:grpSpPr>
        <p:sp>
          <p:nvSpPr>
            <p:cNvPr id="11315" name="Google Shape;11315;p83"/>
            <p:cNvSpPr/>
            <p:nvPr/>
          </p:nvSpPr>
          <p:spPr>
            <a:xfrm>
              <a:off x="-48630025" y="3199700"/>
              <a:ext cx="300100" cy="300900"/>
            </a:xfrm>
            <a:custGeom>
              <a:avLst/>
              <a:gdLst/>
              <a:ahLst/>
              <a:cxnLst/>
              <a:rect l="l" t="t" r="r" b="b"/>
              <a:pathLst>
                <a:path w="12004" h="12036" extrusionOk="0">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6" name="Google Shape;11316;p83"/>
            <p:cNvSpPr/>
            <p:nvPr/>
          </p:nvSpPr>
          <p:spPr>
            <a:xfrm>
              <a:off x="-48524475" y="3306025"/>
              <a:ext cx="88225" cy="89050"/>
            </a:xfrm>
            <a:custGeom>
              <a:avLst/>
              <a:gdLst/>
              <a:ahLst/>
              <a:cxnLst/>
              <a:rect l="l" t="t" r="r" b="b"/>
              <a:pathLst>
                <a:path w="3529" h="3562" extrusionOk="0">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7" name="Google Shape;11317;p83"/>
            <p:cNvSpPr/>
            <p:nvPr/>
          </p:nvSpPr>
          <p:spPr>
            <a:xfrm>
              <a:off x="-48489025" y="3341475"/>
              <a:ext cx="17350" cy="18150"/>
            </a:xfrm>
            <a:custGeom>
              <a:avLst/>
              <a:gdLst/>
              <a:ahLst/>
              <a:cxnLst/>
              <a:rect l="l" t="t" r="r" b="b"/>
              <a:pathLst>
                <a:path w="694" h="726" extrusionOk="0">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18" name="Google Shape;11318;p83"/>
          <p:cNvGrpSpPr/>
          <p:nvPr/>
        </p:nvGrpSpPr>
        <p:grpSpPr>
          <a:xfrm>
            <a:off x="3049627" y="1996107"/>
            <a:ext cx="355258" cy="355258"/>
            <a:chOff x="-48630025" y="3569100"/>
            <a:chExt cx="300100" cy="300100"/>
          </a:xfrm>
        </p:grpSpPr>
        <p:sp>
          <p:nvSpPr>
            <p:cNvPr id="11319" name="Google Shape;11319;p83"/>
            <p:cNvSpPr/>
            <p:nvPr/>
          </p:nvSpPr>
          <p:spPr>
            <a:xfrm>
              <a:off x="-48400825" y="3710875"/>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0" name="Google Shape;11320;p83"/>
            <p:cNvSpPr/>
            <p:nvPr/>
          </p:nvSpPr>
          <p:spPr>
            <a:xfrm>
              <a:off x="-48400825" y="378175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1" name="Google Shape;11321;p83"/>
            <p:cNvSpPr/>
            <p:nvPr/>
          </p:nvSpPr>
          <p:spPr>
            <a:xfrm>
              <a:off x="-48488250" y="3710875"/>
              <a:ext cx="18150" cy="17350"/>
            </a:xfrm>
            <a:custGeom>
              <a:avLst/>
              <a:gdLst/>
              <a:ahLst/>
              <a:cxnLst/>
              <a:rect l="l" t="t" r="r" b="b"/>
              <a:pathLst>
                <a:path w="726" h="694" extrusionOk="0">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2" name="Google Shape;11322;p83"/>
            <p:cNvSpPr/>
            <p:nvPr/>
          </p:nvSpPr>
          <p:spPr>
            <a:xfrm>
              <a:off x="-48488250" y="364000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3" name="Google Shape;11323;p83"/>
            <p:cNvSpPr/>
            <p:nvPr/>
          </p:nvSpPr>
          <p:spPr>
            <a:xfrm>
              <a:off x="-48400825" y="36400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4" name="Google Shape;11324;p83"/>
            <p:cNvSpPr/>
            <p:nvPr/>
          </p:nvSpPr>
          <p:spPr>
            <a:xfrm>
              <a:off x="-48541800" y="3569100"/>
              <a:ext cx="211875" cy="300100"/>
            </a:xfrm>
            <a:custGeom>
              <a:avLst/>
              <a:gdLst/>
              <a:ahLst/>
              <a:cxnLst/>
              <a:rect l="l" t="t" r="r" b="b"/>
              <a:pathLst>
                <a:path w="8475" h="12004" extrusionOk="0">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5" name="Google Shape;11325;p83"/>
            <p:cNvSpPr/>
            <p:nvPr/>
          </p:nvSpPr>
          <p:spPr>
            <a:xfrm>
              <a:off x="-48488250" y="378175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6" name="Google Shape;11326;p83"/>
            <p:cNvSpPr/>
            <p:nvPr/>
          </p:nvSpPr>
          <p:spPr>
            <a:xfrm>
              <a:off x="-48630025" y="3569900"/>
              <a:ext cx="71700" cy="87450"/>
            </a:xfrm>
            <a:custGeom>
              <a:avLst/>
              <a:gdLst/>
              <a:ahLst/>
              <a:cxnLst/>
              <a:rect l="l" t="t" r="r" b="b"/>
              <a:pathLst>
                <a:path w="2868" h="3498" extrusionOk="0">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7" name="Google Shape;11327;p83"/>
            <p:cNvSpPr/>
            <p:nvPr/>
          </p:nvSpPr>
          <p:spPr>
            <a:xfrm>
              <a:off x="-48626875" y="3668350"/>
              <a:ext cx="64625" cy="42550"/>
            </a:xfrm>
            <a:custGeom>
              <a:avLst/>
              <a:gdLst/>
              <a:ahLst/>
              <a:cxnLst/>
              <a:rect l="l" t="t" r="r" b="b"/>
              <a:pathLst>
                <a:path w="2585" h="1702" extrusionOk="0">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8" name="Google Shape;11328;p83"/>
            <p:cNvSpPr/>
            <p:nvPr/>
          </p:nvSpPr>
          <p:spPr>
            <a:xfrm>
              <a:off x="-48630025" y="3727425"/>
              <a:ext cx="70925" cy="141775"/>
            </a:xfrm>
            <a:custGeom>
              <a:avLst/>
              <a:gdLst/>
              <a:ahLst/>
              <a:cxnLst/>
              <a:rect l="l" t="t" r="r" b="b"/>
              <a:pathLst>
                <a:path w="2837" h="5671" extrusionOk="0">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29" name="Google Shape;11329;p83"/>
          <p:cNvGrpSpPr/>
          <p:nvPr/>
        </p:nvGrpSpPr>
        <p:grpSpPr>
          <a:xfrm>
            <a:off x="3050101" y="2433403"/>
            <a:ext cx="354311" cy="353394"/>
            <a:chOff x="-48629225" y="3938500"/>
            <a:chExt cx="299300" cy="298525"/>
          </a:xfrm>
        </p:grpSpPr>
        <p:sp>
          <p:nvSpPr>
            <p:cNvPr id="11330" name="Google Shape;11330;p83"/>
            <p:cNvSpPr/>
            <p:nvPr/>
          </p:nvSpPr>
          <p:spPr>
            <a:xfrm>
              <a:off x="-48629225" y="3938500"/>
              <a:ext cx="299300" cy="298525"/>
            </a:xfrm>
            <a:custGeom>
              <a:avLst/>
              <a:gdLst/>
              <a:ahLst/>
              <a:cxnLst/>
              <a:rect l="l" t="t" r="r" b="b"/>
              <a:pathLst>
                <a:path w="11972" h="11941" extrusionOk="0">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1" name="Google Shape;11331;p83"/>
            <p:cNvSpPr/>
            <p:nvPr/>
          </p:nvSpPr>
          <p:spPr>
            <a:xfrm>
              <a:off x="-48496900" y="4119650"/>
              <a:ext cx="35450" cy="47275"/>
            </a:xfrm>
            <a:custGeom>
              <a:avLst/>
              <a:gdLst/>
              <a:ahLst/>
              <a:cxnLst/>
              <a:rect l="l" t="t" r="r" b="b"/>
              <a:pathLst>
                <a:path w="1418" h="1891" extrusionOk="0">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2" name="Google Shape;11332;p83"/>
            <p:cNvSpPr/>
            <p:nvPr/>
          </p:nvSpPr>
          <p:spPr>
            <a:xfrm>
              <a:off x="-48495325" y="4073175"/>
              <a:ext cx="29950" cy="31325"/>
            </a:xfrm>
            <a:custGeom>
              <a:avLst/>
              <a:gdLst/>
              <a:ahLst/>
              <a:cxnLst/>
              <a:rect l="l" t="t" r="r" b="b"/>
              <a:pathLst>
                <a:path w="1198" h="1253" extrusionOk="0">
                  <a:moveTo>
                    <a:pt x="599" y="1"/>
                  </a:moveTo>
                  <a:lnTo>
                    <a:pt x="0" y="1135"/>
                  </a:lnTo>
                  <a:cubicBezTo>
                    <a:pt x="205" y="1214"/>
                    <a:pt x="410" y="1253"/>
                    <a:pt x="610" y="1253"/>
                  </a:cubicBezTo>
                  <a:cubicBezTo>
                    <a:pt x="811" y="1253"/>
                    <a:pt x="1008" y="1214"/>
                    <a:pt x="1197"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3" name="Google Shape;11333;p83"/>
            <p:cNvSpPr/>
            <p:nvPr/>
          </p:nvSpPr>
          <p:spPr>
            <a:xfrm>
              <a:off x="-48559125" y="4009375"/>
              <a:ext cx="159900" cy="149675"/>
            </a:xfrm>
            <a:custGeom>
              <a:avLst/>
              <a:gdLst/>
              <a:ahLst/>
              <a:cxnLst/>
              <a:rect l="l" t="t" r="r" b="b"/>
              <a:pathLst>
                <a:path w="6396" h="5987" extrusionOk="0">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34" name="Google Shape;11334;p83"/>
          <p:cNvGrpSpPr/>
          <p:nvPr/>
        </p:nvGrpSpPr>
        <p:grpSpPr>
          <a:xfrm>
            <a:off x="1785504" y="2904744"/>
            <a:ext cx="311458" cy="354341"/>
            <a:chOff x="-46762575" y="3200500"/>
            <a:chExt cx="263100" cy="299325"/>
          </a:xfrm>
        </p:grpSpPr>
        <p:sp>
          <p:nvSpPr>
            <p:cNvPr id="11335" name="Google Shape;11335;p83"/>
            <p:cNvSpPr/>
            <p:nvPr/>
          </p:nvSpPr>
          <p:spPr>
            <a:xfrm>
              <a:off x="-46762575" y="3393475"/>
              <a:ext cx="263100" cy="106350"/>
            </a:xfrm>
            <a:custGeom>
              <a:avLst/>
              <a:gdLst/>
              <a:ahLst/>
              <a:cxnLst/>
              <a:rect l="l" t="t" r="r" b="b"/>
              <a:pathLst>
                <a:path w="10524" h="4254" extrusionOk="0">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6" name="Google Shape;11336;p83"/>
            <p:cNvSpPr/>
            <p:nvPr/>
          </p:nvSpPr>
          <p:spPr>
            <a:xfrm>
              <a:off x="-46743650" y="3200500"/>
              <a:ext cx="228425" cy="176450"/>
            </a:xfrm>
            <a:custGeom>
              <a:avLst/>
              <a:gdLst/>
              <a:ahLst/>
              <a:cxnLst/>
              <a:rect l="l" t="t" r="r" b="b"/>
              <a:pathLst>
                <a:path w="9137" h="7058" extrusionOk="0">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7" name="Google Shape;11337;p83"/>
            <p:cNvSpPr/>
            <p:nvPr/>
          </p:nvSpPr>
          <p:spPr>
            <a:xfrm>
              <a:off x="-46638125" y="3289500"/>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8" name="Google Shape;11338;p83"/>
            <p:cNvSpPr/>
            <p:nvPr/>
          </p:nvSpPr>
          <p:spPr>
            <a:xfrm>
              <a:off x="-46696400" y="3345425"/>
              <a:ext cx="63025" cy="31525"/>
            </a:xfrm>
            <a:custGeom>
              <a:avLst/>
              <a:gdLst/>
              <a:ahLst/>
              <a:cxnLst/>
              <a:rect l="l" t="t" r="r" b="b"/>
              <a:pathLst>
                <a:path w="2521" h="1261" extrusionOk="0">
                  <a:moveTo>
                    <a:pt x="1261" y="0"/>
                  </a:moveTo>
                  <a:lnTo>
                    <a:pt x="0" y="1260"/>
                  </a:lnTo>
                  <a:lnTo>
                    <a:pt x="2521" y="1260"/>
                  </a:lnTo>
                  <a:lnTo>
                    <a:pt x="1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9" name="Google Shape;11339;p83"/>
            <p:cNvSpPr/>
            <p:nvPr/>
          </p:nvSpPr>
          <p:spPr>
            <a:xfrm>
              <a:off x="-46616850" y="3345425"/>
              <a:ext cx="53575" cy="31525"/>
            </a:xfrm>
            <a:custGeom>
              <a:avLst/>
              <a:gdLst/>
              <a:ahLst/>
              <a:cxnLst/>
              <a:rect l="l" t="t" r="r" b="b"/>
              <a:pathLst>
                <a:path w="2143" h="1261" extrusionOk="0">
                  <a:moveTo>
                    <a:pt x="883" y="0"/>
                  </a:moveTo>
                  <a:lnTo>
                    <a:pt x="0" y="945"/>
                  </a:lnTo>
                  <a:lnTo>
                    <a:pt x="315" y="1260"/>
                  </a:lnTo>
                  <a:lnTo>
                    <a:pt x="2143" y="1260"/>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40" name="Google Shape;11340;p83"/>
          <p:cNvGrpSpPr/>
          <p:nvPr/>
        </p:nvGrpSpPr>
        <p:grpSpPr>
          <a:xfrm>
            <a:off x="1763589" y="3363466"/>
            <a:ext cx="355288" cy="312375"/>
            <a:chOff x="-46779900" y="3588000"/>
            <a:chExt cx="300125" cy="263875"/>
          </a:xfrm>
        </p:grpSpPr>
        <p:sp>
          <p:nvSpPr>
            <p:cNvPr id="11341" name="Google Shape;11341;p83"/>
            <p:cNvSpPr/>
            <p:nvPr/>
          </p:nvSpPr>
          <p:spPr>
            <a:xfrm>
              <a:off x="-46746025" y="3588000"/>
              <a:ext cx="230800" cy="263875"/>
            </a:xfrm>
            <a:custGeom>
              <a:avLst/>
              <a:gdLst/>
              <a:ahLst/>
              <a:cxnLst/>
              <a:rect l="l" t="t" r="r" b="b"/>
              <a:pathLst>
                <a:path w="9232" h="10555" extrusionOk="0">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2" name="Google Shape;11342;p83"/>
            <p:cNvSpPr/>
            <p:nvPr/>
          </p:nvSpPr>
          <p:spPr>
            <a:xfrm>
              <a:off x="-46674350" y="3710075"/>
              <a:ext cx="91400" cy="122900"/>
            </a:xfrm>
            <a:custGeom>
              <a:avLst/>
              <a:gdLst/>
              <a:ahLst/>
              <a:cxnLst/>
              <a:rect l="l" t="t" r="r" b="b"/>
              <a:pathLst>
                <a:path w="3656" h="4916" extrusionOk="0">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3" name="Google Shape;11343;p83"/>
            <p:cNvSpPr/>
            <p:nvPr/>
          </p:nvSpPr>
          <p:spPr>
            <a:xfrm>
              <a:off x="-46779900" y="3754200"/>
              <a:ext cx="17350" cy="70125"/>
            </a:xfrm>
            <a:custGeom>
              <a:avLst/>
              <a:gdLst/>
              <a:ahLst/>
              <a:cxnLst/>
              <a:rect l="l" t="t" r="r" b="b"/>
              <a:pathLst>
                <a:path w="694" h="2805" extrusionOk="0">
                  <a:moveTo>
                    <a:pt x="694" y="0"/>
                  </a:moveTo>
                  <a:cubicBezTo>
                    <a:pt x="253" y="347"/>
                    <a:pt x="1" y="819"/>
                    <a:pt x="1" y="1418"/>
                  </a:cubicBezTo>
                  <a:cubicBezTo>
                    <a:pt x="1" y="2017"/>
                    <a:pt x="253" y="2458"/>
                    <a:pt x="694" y="2804"/>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4" name="Google Shape;11344;p83"/>
            <p:cNvSpPr/>
            <p:nvPr/>
          </p:nvSpPr>
          <p:spPr>
            <a:xfrm>
              <a:off x="-46497925" y="3754200"/>
              <a:ext cx="18150" cy="70125"/>
            </a:xfrm>
            <a:custGeom>
              <a:avLst/>
              <a:gdLst/>
              <a:ahLst/>
              <a:cxnLst/>
              <a:rect l="l" t="t" r="r" b="b"/>
              <a:pathLst>
                <a:path w="726" h="2805" extrusionOk="0">
                  <a:moveTo>
                    <a:pt x="1" y="0"/>
                  </a:moveTo>
                  <a:lnTo>
                    <a:pt x="1" y="2804"/>
                  </a:lnTo>
                  <a:cubicBezTo>
                    <a:pt x="442" y="2489"/>
                    <a:pt x="725" y="1954"/>
                    <a:pt x="725" y="1418"/>
                  </a:cubicBezTo>
                  <a:cubicBezTo>
                    <a:pt x="725" y="851"/>
                    <a:pt x="442"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45" name="Google Shape;11345;p83"/>
          <p:cNvGrpSpPr/>
          <p:nvPr/>
        </p:nvGrpSpPr>
        <p:grpSpPr>
          <a:xfrm>
            <a:off x="1764062" y="3778388"/>
            <a:ext cx="354341" cy="353394"/>
            <a:chOff x="-46779100" y="3938500"/>
            <a:chExt cx="299325" cy="298525"/>
          </a:xfrm>
        </p:grpSpPr>
        <p:sp>
          <p:nvSpPr>
            <p:cNvPr id="11346" name="Google Shape;11346;p83"/>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7" name="Google Shape;11347;p83"/>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48" name="Google Shape;11348;p83"/>
          <p:cNvGrpSpPr/>
          <p:nvPr/>
        </p:nvGrpSpPr>
        <p:grpSpPr>
          <a:xfrm>
            <a:off x="3971800" y="2911255"/>
            <a:ext cx="355258" cy="355288"/>
            <a:chOff x="-44924250" y="3206000"/>
            <a:chExt cx="300100" cy="300125"/>
          </a:xfrm>
        </p:grpSpPr>
        <p:sp>
          <p:nvSpPr>
            <p:cNvPr id="11349" name="Google Shape;11349;p83"/>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0" name="Google Shape;11350;p83"/>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1" name="Google Shape;11351;p83"/>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2" name="Google Shape;11352;p83"/>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3" name="Google Shape;11353;p83"/>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54" name="Google Shape;11354;p83"/>
          <p:cNvGrpSpPr/>
          <p:nvPr/>
        </p:nvGrpSpPr>
        <p:grpSpPr>
          <a:xfrm>
            <a:off x="1286286" y="1539249"/>
            <a:ext cx="355258" cy="355258"/>
            <a:chOff x="-50134375" y="3183175"/>
            <a:chExt cx="300100" cy="300100"/>
          </a:xfrm>
        </p:grpSpPr>
        <p:sp>
          <p:nvSpPr>
            <p:cNvPr id="11355" name="Google Shape;11355;p83"/>
            <p:cNvSpPr/>
            <p:nvPr/>
          </p:nvSpPr>
          <p:spPr>
            <a:xfrm>
              <a:off x="-50134375" y="3270600"/>
              <a:ext cx="87450" cy="53575"/>
            </a:xfrm>
            <a:custGeom>
              <a:avLst/>
              <a:gdLst/>
              <a:ahLst/>
              <a:cxnLst/>
              <a:rect l="l" t="t" r="r" b="b"/>
              <a:pathLst>
                <a:path w="3498" h="2143" extrusionOk="0">
                  <a:moveTo>
                    <a:pt x="0" y="0"/>
                  </a:moveTo>
                  <a:lnTo>
                    <a:pt x="0" y="2143"/>
                  </a:lnTo>
                  <a:lnTo>
                    <a:pt x="3497" y="2143"/>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6" name="Google Shape;11356;p83"/>
            <p:cNvSpPr/>
            <p:nvPr/>
          </p:nvSpPr>
          <p:spPr>
            <a:xfrm>
              <a:off x="-50134375" y="3340700"/>
              <a:ext cx="87450" cy="54375"/>
            </a:xfrm>
            <a:custGeom>
              <a:avLst/>
              <a:gdLst/>
              <a:ahLst/>
              <a:cxnLst/>
              <a:rect l="l" t="t" r="r" b="b"/>
              <a:pathLst>
                <a:path w="3498" h="2175" extrusionOk="0">
                  <a:moveTo>
                    <a:pt x="0" y="0"/>
                  </a:moveTo>
                  <a:lnTo>
                    <a:pt x="0" y="2174"/>
                  </a:lnTo>
                  <a:cubicBezTo>
                    <a:pt x="441" y="1701"/>
                    <a:pt x="1071" y="1418"/>
                    <a:pt x="1765" y="1418"/>
                  </a:cubicBezTo>
                  <a:cubicBezTo>
                    <a:pt x="2426" y="1418"/>
                    <a:pt x="3056" y="1670"/>
                    <a:pt x="3497" y="2174"/>
                  </a:cubicBez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7" name="Google Shape;11357;p83"/>
            <p:cNvSpPr/>
            <p:nvPr/>
          </p:nvSpPr>
          <p:spPr>
            <a:xfrm>
              <a:off x="-50134375" y="3183175"/>
              <a:ext cx="87450" cy="70125"/>
            </a:xfrm>
            <a:custGeom>
              <a:avLst/>
              <a:gdLst/>
              <a:ahLst/>
              <a:cxnLst/>
              <a:rect l="l" t="t" r="r" b="b"/>
              <a:pathLst>
                <a:path w="3498" h="2805" extrusionOk="0">
                  <a:moveTo>
                    <a:pt x="347" y="0"/>
                  </a:moveTo>
                  <a:cubicBezTo>
                    <a:pt x="158" y="0"/>
                    <a:pt x="0" y="158"/>
                    <a:pt x="0" y="347"/>
                  </a:cubicBezTo>
                  <a:lnTo>
                    <a:pt x="0" y="2804"/>
                  </a:lnTo>
                  <a:lnTo>
                    <a:pt x="3497" y="2804"/>
                  </a:lnTo>
                  <a:lnTo>
                    <a:pt x="3497" y="347"/>
                  </a:lnTo>
                  <a:cubicBezTo>
                    <a:pt x="3497" y="158"/>
                    <a:pt x="3340"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8" name="Google Shape;11358;p83"/>
            <p:cNvSpPr/>
            <p:nvPr/>
          </p:nvSpPr>
          <p:spPr>
            <a:xfrm>
              <a:off x="-50028050" y="3363525"/>
              <a:ext cx="37050" cy="75650"/>
            </a:xfrm>
            <a:custGeom>
              <a:avLst/>
              <a:gdLst/>
              <a:ahLst/>
              <a:cxnLst/>
              <a:rect l="l" t="t" r="r" b="b"/>
              <a:pathLst>
                <a:path w="1482" h="3026" extrusionOk="0">
                  <a:moveTo>
                    <a:pt x="0" y="1"/>
                  </a:moveTo>
                  <a:lnTo>
                    <a:pt x="0" y="3025"/>
                  </a:lnTo>
                  <a:lnTo>
                    <a:pt x="1481" y="1482"/>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9" name="Google Shape;11359;p83"/>
            <p:cNvSpPr/>
            <p:nvPr/>
          </p:nvSpPr>
          <p:spPr>
            <a:xfrm>
              <a:off x="-50028050" y="3287125"/>
              <a:ext cx="88225" cy="101625"/>
            </a:xfrm>
            <a:custGeom>
              <a:avLst/>
              <a:gdLst/>
              <a:ahLst/>
              <a:cxnLst/>
              <a:rect l="l" t="t" r="r" b="b"/>
              <a:pathLst>
                <a:path w="3529" h="4065" extrusionOk="0">
                  <a:moveTo>
                    <a:pt x="1072" y="1"/>
                  </a:moveTo>
                  <a:lnTo>
                    <a:pt x="0" y="1104"/>
                  </a:lnTo>
                  <a:lnTo>
                    <a:pt x="0" y="2049"/>
                  </a:lnTo>
                  <a:lnTo>
                    <a:pt x="2017" y="4065"/>
                  </a:lnTo>
                  <a:lnTo>
                    <a:pt x="3529" y="2490"/>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0" name="Google Shape;11360;p83"/>
            <p:cNvSpPr/>
            <p:nvPr/>
          </p:nvSpPr>
          <p:spPr>
            <a:xfrm>
              <a:off x="-49988675" y="3225700"/>
              <a:ext cx="111875" cy="111875"/>
            </a:xfrm>
            <a:custGeom>
              <a:avLst/>
              <a:gdLst/>
              <a:ahLst/>
              <a:cxnLst/>
              <a:rect l="l" t="t" r="r" b="b"/>
              <a:pathLst>
                <a:path w="4475" h="4475" extrusionOk="0">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1" name="Google Shape;11361;p83"/>
            <p:cNvSpPr/>
            <p:nvPr/>
          </p:nvSpPr>
          <p:spPr>
            <a:xfrm>
              <a:off x="-50134375" y="3395050"/>
              <a:ext cx="89025" cy="88225"/>
            </a:xfrm>
            <a:custGeom>
              <a:avLst/>
              <a:gdLst/>
              <a:ahLst/>
              <a:cxnLst/>
              <a:rect l="l" t="t" r="r" b="b"/>
              <a:pathLst>
                <a:path w="3561" h="3529" extrusionOk="0">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2" name="Google Shape;11362;p83"/>
            <p:cNvSpPr/>
            <p:nvPr/>
          </p:nvSpPr>
          <p:spPr>
            <a:xfrm>
              <a:off x="-50045375" y="3428900"/>
              <a:ext cx="52800" cy="53600"/>
            </a:xfrm>
            <a:custGeom>
              <a:avLst/>
              <a:gdLst/>
              <a:ahLst/>
              <a:cxnLst/>
              <a:rect l="l" t="t" r="r" b="b"/>
              <a:pathLst>
                <a:path w="2112" h="2144" extrusionOk="0">
                  <a:moveTo>
                    <a:pt x="2111" y="1"/>
                  </a:move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3" name="Google Shape;11363;p83"/>
            <p:cNvSpPr/>
            <p:nvPr/>
          </p:nvSpPr>
          <p:spPr>
            <a:xfrm>
              <a:off x="-49975275" y="3395050"/>
              <a:ext cx="52775" cy="87450"/>
            </a:xfrm>
            <a:custGeom>
              <a:avLst/>
              <a:gdLst/>
              <a:ahLst/>
              <a:cxnLst/>
              <a:rect l="l" t="t" r="r" b="b"/>
              <a:pathLst>
                <a:path w="2111" h="3498" extrusionOk="0">
                  <a:moveTo>
                    <a:pt x="693" y="0"/>
                  </a:moveTo>
                  <a:lnTo>
                    <a:pt x="0" y="662"/>
                  </a:lnTo>
                  <a:lnTo>
                    <a:pt x="0" y="3497"/>
                  </a:lnTo>
                  <a:lnTo>
                    <a:pt x="2111" y="3497"/>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4" name="Google Shape;11364;p83"/>
            <p:cNvSpPr/>
            <p:nvPr/>
          </p:nvSpPr>
          <p:spPr>
            <a:xfrm>
              <a:off x="-49905175" y="3395050"/>
              <a:ext cx="70900" cy="87450"/>
            </a:xfrm>
            <a:custGeom>
              <a:avLst/>
              <a:gdLst/>
              <a:ahLst/>
              <a:cxnLst/>
              <a:rect l="l" t="t" r="r" b="b"/>
              <a:pathLst>
                <a:path w="2836" h="3498" extrusionOk="0">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65" name="Google Shape;11365;p83"/>
          <p:cNvGrpSpPr/>
          <p:nvPr/>
        </p:nvGrpSpPr>
        <p:grpSpPr>
          <a:xfrm>
            <a:off x="1286286" y="1974651"/>
            <a:ext cx="355258" cy="355288"/>
            <a:chOff x="-50134375" y="3550975"/>
            <a:chExt cx="300100" cy="300125"/>
          </a:xfrm>
        </p:grpSpPr>
        <p:sp>
          <p:nvSpPr>
            <p:cNvPr id="11366" name="Google Shape;11366;p83"/>
            <p:cNvSpPr/>
            <p:nvPr/>
          </p:nvSpPr>
          <p:spPr>
            <a:xfrm>
              <a:off x="-50134375" y="3550975"/>
              <a:ext cx="300100" cy="300125"/>
            </a:xfrm>
            <a:custGeom>
              <a:avLst/>
              <a:gdLst/>
              <a:ahLst/>
              <a:cxnLst/>
              <a:rect l="l" t="t" r="r" b="b"/>
              <a:pathLst>
                <a:path w="12004" h="12005" extrusionOk="0">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7" name="Google Shape;11367;p83"/>
            <p:cNvSpPr/>
            <p:nvPr/>
          </p:nvSpPr>
          <p:spPr>
            <a:xfrm>
              <a:off x="-50054825" y="3603750"/>
              <a:ext cx="141800" cy="194575"/>
            </a:xfrm>
            <a:custGeom>
              <a:avLst/>
              <a:gdLst/>
              <a:ahLst/>
              <a:cxnLst/>
              <a:rect l="l" t="t" r="r" b="b"/>
              <a:pathLst>
                <a:path w="5672" h="7783" extrusionOk="0">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68" name="Google Shape;11368;p83"/>
          <p:cNvGrpSpPr/>
          <p:nvPr/>
        </p:nvGrpSpPr>
        <p:grpSpPr>
          <a:xfrm>
            <a:off x="1286286" y="2412183"/>
            <a:ext cx="355258" cy="355051"/>
            <a:chOff x="-50134375" y="3920575"/>
            <a:chExt cx="300100" cy="299925"/>
          </a:xfrm>
        </p:grpSpPr>
        <p:sp>
          <p:nvSpPr>
            <p:cNvPr id="11369" name="Google Shape;11369;p83"/>
            <p:cNvSpPr/>
            <p:nvPr/>
          </p:nvSpPr>
          <p:spPr>
            <a:xfrm>
              <a:off x="-49985525" y="3920575"/>
              <a:ext cx="151250" cy="151850"/>
            </a:xfrm>
            <a:custGeom>
              <a:avLst/>
              <a:gdLst/>
              <a:ahLst/>
              <a:cxnLst/>
              <a:rect l="l" t="t" r="r" b="b"/>
              <a:pathLst>
                <a:path w="6050" h="6074" extrusionOk="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0" name="Google Shape;11370;p83"/>
            <p:cNvSpPr/>
            <p:nvPr/>
          </p:nvSpPr>
          <p:spPr>
            <a:xfrm>
              <a:off x="-50134375" y="4069250"/>
              <a:ext cx="151250" cy="151250"/>
            </a:xfrm>
            <a:custGeom>
              <a:avLst/>
              <a:gdLst/>
              <a:ahLst/>
              <a:cxnLst/>
              <a:rect l="l" t="t" r="r" b="b"/>
              <a:pathLst>
                <a:path w="6050" h="6050" extrusionOk="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1" name="Google Shape;11371;p83"/>
            <p:cNvSpPr/>
            <p:nvPr/>
          </p:nvSpPr>
          <p:spPr>
            <a:xfrm>
              <a:off x="-50090275" y="3964500"/>
              <a:ext cx="211100" cy="211100"/>
            </a:xfrm>
            <a:custGeom>
              <a:avLst/>
              <a:gdLst/>
              <a:ahLst/>
              <a:cxnLst/>
              <a:rect l="l" t="t" r="r" b="b"/>
              <a:pathLst>
                <a:path w="8444" h="8444" extrusionOk="0">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72" name="Google Shape;11372;p83"/>
          <p:cNvGrpSpPr/>
          <p:nvPr/>
        </p:nvGrpSpPr>
        <p:grpSpPr>
          <a:xfrm>
            <a:off x="3497010" y="1559758"/>
            <a:ext cx="357123" cy="355258"/>
            <a:chOff x="-48262200" y="3200500"/>
            <a:chExt cx="301675" cy="300100"/>
          </a:xfrm>
        </p:grpSpPr>
        <p:sp>
          <p:nvSpPr>
            <p:cNvPr id="11373" name="Google Shape;11373;p83"/>
            <p:cNvSpPr/>
            <p:nvPr/>
          </p:nvSpPr>
          <p:spPr>
            <a:xfrm>
              <a:off x="-48191325" y="3288700"/>
              <a:ext cx="51225" cy="51225"/>
            </a:xfrm>
            <a:custGeom>
              <a:avLst/>
              <a:gdLst/>
              <a:ahLst/>
              <a:cxnLst/>
              <a:rect l="l" t="t" r="r" b="b"/>
              <a:pathLst>
                <a:path w="2049" h="2049" extrusionOk="0">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4" name="Google Shape;11374;p83"/>
            <p:cNvSpPr/>
            <p:nvPr/>
          </p:nvSpPr>
          <p:spPr>
            <a:xfrm>
              <a:off x="-48155875" y="3324150"/>
              <a:ext cx="15775" cy="15775"/>
            </a:xfrm>
            <a:custGeom>
              <a:avLst/>
              <a:gdLst/>
              <a:ahLst/>
              <a:cxnLst/>
              <a:rect l="l" t="t" r="r" b="b"/>
              <a:pathLst>
                <a:path w="631" h="631" extrusionOk="0">
                  <a:moveTo>
                    <a:pt x="1" y="1"/>
                  </a:moveTo>
                  <a:lnTo>
                    <a:pt x="1" y="631"/>
                  </a:lnTo>
                  <a:cubicBezTo>
                    <a:pt x="284" y="505"/>
                    <a:pt x="536"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5" name="Google Shape;11375;p83"/>
            <p:cNvSpPr/>
            <p:nvPr/>
          </p:nvSpPr>
          <p:spPr>
            <a:xfrm>
              <a:off x="-48085775" y="3206000"/>
              <a:ext cx="47275" cy="47300"/>
            </a:xfrm>
            <a:custGeom>
              <a:avLst/>
              <a:gdLst/>
              <a:ahLst/>
              <a:cxnLst/>
              <a:rect l="l" t="t" r="r" b="b"/>
              <a:pathLst>
                <a:path w="1891" h="1892" extrusionOk="0">
                  <a:moveTo>
                    <a:pt x="1" y="1"/>
                  </a:moveTo>
                  <a:lnTo>
                    <a:pt x="1" y="1891"/>
                  </a:lnTo>
                  <a:lnTo>
                    <a:pt x="1891" y="189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6" name="Google Shape;11376;p83"/>
            <p:cNvSpPr/>
            <p:nvPr/>
          </p:nvSpPr>
          <p:spPr>
            <a:xfrm>
              <a:off x="-48262200" y="3200500"/>
              <a:ext cx="228425" cy="300100"/>
            </a:xfrm>
            <a:custGeom>
              <a:avLst/>
              <a:gdLst/>
              <a:ahLst/>
              <a:cxnLst/>
              <a:rect l="l" t="t" r="r" b="b"/>
              <a:pathLst>
                <a:path w="9137" h="12004" extrusionOk="0">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7" name="Google Shape;11377;p83"/>
            <p:cNvSpPr/>
            <p:nvPr/>
          </p:nvSpPr>
          <p:spPr>
            <a:xfrm>
              <a:off x="-48155075" y="3322575"/>
              <a:ext cx="52775" cy="53575"/>
            </a:xfrm>
            <a:custGeom>
              <a:avLst/>
              <a:gdLst/>
              <a:ahLst/>
              <a:cxnLst/>
              <a:rect l="l" t="t" r="r" b="b"/>
              <a:pathLst>
                <a:path w="2111" h="2143" extrusionOk="0">
                  <a:moveTo>
                    <a:pt x="1355" y="1"/>
                  </a:moveTo>
                  <a:cubicBezTo>
                    <a:pt x="1197" y="725"/>
                    <a:pt x="662" y="1261"/>
                    <a:pt x="0" y="1387"/>
                  </a:cubicBez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8" name="Google Shape;11378;p83"/>
            <p:cNvSpPr/>
            <p:nvPr/>
          </p:nvSpPr>
          <p:spPr>
            <a:xfrm>
              <a:off x="-48014100" y="3417100"/>
              <a:ext cx="53575" cy="18125"/>
            </a:xfrm>
            <a:custGeom>
              <a:avLst/>
              <a:gdLst/>
              <a:ahLst/>
              <a:cxnLst/>
              <a:rect l="l" t="t" r="r" b="b"/>
              <a:pathLst>
                <a:path w="2143" h="725" extrusionOk="0">
                  <a:moveTo>
                    <a:pt x="1" y="0"/>
                  </a:moveTo>
                  <a:lnTo>
                    <a:pt x="1" y="725"/>
                  </a:lnTo>
                  <a:lnTo>
                    <a:pt x="2143" y="725"/>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9" name="Google Shape;11379;p83"/>
            <p:cNvSpPr/>
            <p:nvPr/>
          </p:nvSpPr>
          <p:spPr>
            <a:xfrm>
              <a:off x="-48014100" y="3289500"/>
              <a:ext cx="53575" cy="110300"/>
            </a:xfrm>
            <a:custGeom>
              <a:avLst/>
              <a:gdLst/>
              <a:ahLst/>
              <a:cxnLst/>
              <a:rect l="l" t="t" r="r" b="b"/>
              <a:pathLst>
                <a:path w="2143" h="4412" extrusionOk="0">
                  <a:moveTo>
                    <a:pt x="1" y="0"/>
                  </a:moveTo>
                  <a:lnTo>
                    <a:pt x="1" y="4411"/>
                  </a:lnTo>
                  <a:lnTo>
                    <a:pt x="2143" y="4411"/>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0" name="Google Shape;11380;p83"/>
            <p:cNvSpPr/>
            <p:nvPr/>
          </p:nvSpPr>
          <p:spPr>
            <a:xfrm>
              <a:off x="-48014100" y="3451750"/>
              <a:ext cx="53575" cy="48075"/>
            </a:xfrm>
            <a:custGeom>
              <a:avLst/>
              <a:gdLst/>
              <a:ahLst/>
              <a:cxnLst/>
              <a:rect l="l" t="t" r="r" b="b"/>
              <a:pathLst>
                <a:path w="2143" h="1923" extrusionOk="0">
                  <a:moveTo>
                    <a:pt x="1" y="0"/>
                  </a:moveTo>
                  <a:lnTo>
                    <a:pt x="1" y="883"/>
                  </a:lnTo>
                  <a:cubicBezTo>
                    <a:pt x="1" y="1450"/>
                    <a:pt x="473" y="1922"/>
                    <a:pt x="1072" y="1922"/>
                  </a:cubicBezTo>
                  <a:cubicBezTo>
                    <a:pt x="1670" y="1922"/>
                    <a:pt x="2143" y="1450"/>
                    <a:pt x="2143" y="883"/>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1" name="Google Shape;11381;p83"/>
            <p:cNvSpPr/>
            <p:nvPr/>
          </p:nvSpPr>
          <p:spPr>
            <a:xfrm>
              <a:off x="-48011725" y="3220375"/>
              <a:ext cx="48050" cy="51025"/>
            </a:xfrm>
            <a:custGeom>
              <a:avLst/>
              <a:gdLst/>
              <a:ahLst/>
              <a:cxnLst/>
              <a:rect l="l" t="t" r="r" b="b"/>
              <a:pathLst>
                <a:path w="1922" h="2041" extrusionOk="0">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82" name="Google Shape;11382;p83"/>
          <p:cNvGrpSpPr/>
          <p:nvPr/>
        </p:nvGrpSpPr>
        <p:grpSpPr>
          <a:xfrm>
            <a:off x="3526383" y="1996847"/>
            <a:ext cx="298377" cy="354519"/>
            <a:chOff x="-48233050" y="3569725"/>
            <a:chExt cx="252050" cy="299475"/>
          </a:xfrm>
        </p:grpSpPr>
        <p:sp>
          <p:nvSpPr>
            <p:cNvPr id="11383" name="Google Shape;11383;p83"/>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4" name="Google Shape;11384;p83"/>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5" name="Google Shape;11385;p83"/>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86" name="Google Shape;11386;p83"/>
          <p:cNvGrpSpPr/>
          <p:nvPr/>
        </p:nvGrpSpPr>
        <p:grpSpPr>
          <a:xfrm>
            <a:off x="3550148" y="2430591"/>
            <a:ext cx="250847" cy="358070"/>
            <a:chOff x="-48216525" y="3936125"/>
            <a:chExt cx="211900" cy="302475"/>
          </a:xfrm>
        </p:grpSpPr>
        <p:sp>
          <p:nvSpPr>
            <p:cNvPr id="11387" name="Google Shape;11387;p83"/>
            <p:cNvSpPr/>
            <p:nvPr/>
          </p:nvSpPr>
          <p:spPr>
            <a:xfrm>
              <a:off x="-48207850" y="3955825"/>
              <a:ext cx="105550" cy="158325"/>
            </a:xfrm>
            <a:custGeom>
              <a:avLst/>
              <a:gdLst/>
              <a:ahLst/>
              <a:cxnLst/>
              <a:rect l="l" t="t" r="r" b="b"/>
              <a:pathLst>
                <a:path w="4222" h="6333" extrusionOk="0">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8" name="Google Shape;11388;p83"/>
            <p:cNvSpPr/>
            <p:nvPr/>
          </p:nvSpPr>
          <p:spPr>
            <a:xfrm>
              <a:off x="-48192100" y="4184225"/>
              <a:ext cx="163850" cy="54375"/>
            </a:xfrm>
            <a:custGeom>
              <a:avLst/>
              <a:gdLst/>
              <a:ahLst/>
              <a:cxnLst/>
              <a:rect l="l" t="t" r="r" b="b"/>
              <a:pathLst>
                <a:path w="6554" h="2175" extrusionOk="0">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9" name="Google Shape;11389;p83"/>
            <p:cNvSpPr/>
            <p:nvPr/>
          </p:nvSpPr>
          <p:spPr>
            <a:xfrm>
              <a:off x="-48216525" y="4131475"/>
              <a:ext cx="211900" cy="34675"/>
            </a:xfrm>
            <a:custGeom>
              <a:avLst/>
              <a:gdLst/>
              <a:ahLst/>
              <a:cxnLst/>
              <a:rect l="l" t="t" r="r" b="b"/>
              <a:pathLst>
                <a:path w="8476" h="1387" extrusionOk="0">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0" name="Google Shape;11390;p83"/>
            <p:cNvSpPr/>
            <p:nvPr/>
          </p:nvSpPr>
          <p:spPr>
            <a:xfrm>
              <a:off x="-48113350" y="3936125"/>
              <a:ext cx="98475" cy="178025"/>
            </a:xfrm>
            <a:custGeom>
              <a:avLst/>
              <a:gdLst/>
              <a:ahLst/>
              <a:cxnLst/>
              <a:rect l="l" t="t" r="r" b="b"/>
              <a:pathLst>
                <a:path w="3939" h="7121" extrusionOk="0">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91" name="Google Shape;11391;p83"/>
          <p:cNvGrpSpPr/>
          <p:nvPr/>
        </p:nvGrpSpPr>
        <p:grpSpPr>
          <a:xfrm>
            <a:off x="2205866" y="2905661"/>
            <a:ext cx="355258" cy="355288"/>
            <a:chOff x="-46410500" y="3201275"/>
            <a:chExt cx="300100" cy="300125"/>
          </a:xfrm>
        </p:grpSpPr>
        <p:sp>
          <p:nvSpPr>
            <p:cNvPr id="11392" name="Google Shape;11392;p83"/>
            <p:cNvSpPr/>
            <p:nvPr/>
          </p:nvSpPr>
          <p:spPr>
            <a:xfrm>
              <a:off x="-46358500" y="3201275"/>
              <a:ext cx="37825" cy="87450"/>
            </a:xfrm>
            <a:custGeom>
              <a:avLst/>
              <a:gdLst/>
              <a:ahLst/>
              <a:cxnLst/>
              <a:rect l="l" t="t" r="r" b="b"/>
              <a:pathLst>
                <a:path w="1513" h="3498" extrusionOk="0">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3" name="Google Shape;11393;p83"/>
            <p:cNvSpPr/>
            <p:nvPr/>
          </p:nvSpPr>
          <p:spPr>
            <a:xfrm>
              <a:off x="-46307325" y="3201275"/>
              <a:ext cx="38625" cy="88250"/>
            </a:xfrm>
            <a:custGeom>
              <a:avLst/>
              <a:gdLst/>
              <a:ahLst/>
              <a:cxnLst/>
              <a:rect l="l" t="t" r="r" b="b"/>
              <a:pathLst>
                <a:path w="1545" h="3530" extrusionOk="0">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4" name="Google Shape;11394;p83"/>
            <p:cNvSpPr/>
            <p:nvPr/>
          </p:nvSpPr>
          <p:spPr>
            <a:xfrm>
              <a:off x="-46253750" y="3201275"/>
              <a:ext cx="38600" cy="87450"/>
            </a:xfrm>
            <a:custGeom>
              <a:avLst/>
              <a:gdLst/>
              <a:ahLst/>
              <a:cxnLst/>
              <a:rect l="l" t="t" r="r" b="b"/>
              <a:pathLst>
                <a:path w="1544" h="3498" extrusionOk="0">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5" name="Google Shape;11395;p83"/>
            <p:cNvSpPr/>
            <p:nvPr/>
          </p:nvSpPr>
          <p:spPr>
            <a:xfrm>
              <a:off x="-46410500" y="3306025"/>
              <a:ext cx="300100" cy="141025"/>
            </a:xfrm>
            <a:custGeom>
              <a:avLst/>
              <a:gdLst/>
              <a:ahLst/>
              <a:cxnLst/>
              <a:rect l="l" t="t" r="r" b="b"/>
              <a:pathLst>
                <a:path w="12004" h="5641" extrusionOk="0">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6" name="Google Shape;11396;p83"/>
            <p:cNvSpPr/>
            <p:nvPr/>
          </p:nvSpPr>
          <p:spPr>
            <a:xfrm>
              <a:off x="-46401050" y="3465925"/>
              <a:ext cx="226075" cy="35475"/>
            </a:xfrm>
            <a:custGeom>
              <a:avLst/>
              <a:gdLst/>
              <a:ahLst/>
              <a:cxnLst/>
              <a:rect l="l" t="t" r="r" b="b"/>
              <a:pathLst>
                <a:path w="9043" h="1419" extrusionOk="0">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97" name="Google Shape;11397;p83"/>
          <p:cNvGrpSpPr/>
          <p:nvPr/>
        </p:nvGrpSpPr>
        <p:grpSpPr>
          <a:xfrm>
            <a:off x="2205866" y="3341092"/>
            <a:ext cx="355258" cy="356205"/>
            <a:chOff x="-46409700" y="3569100"/>
            <a:chExt cx="300100" cy="300900"/>
          </a:xfrm>
        </p:grpSpPr>
        <p:sp>
          <p:nvSpPr>
            <p:cNvPr id="11398" name="Google Shape;11398;p83"/>
            <p:cNvSpPr/>
            <p:nvPr/>
          </p:nvSpPr>
          <p:spPr>
            <a:xfrm>
              <a:off x="-46234850" y="3569100"/>
              <a:ext cx="18125" cy="52800"/>
            </a:xfrm>
            <a:custGeom>
              <a:avLst/>
              <a:gdLst/>
              <a:ahLst/>
              <a:cxnLst/>
              <a:rect l="l" t="t" r="r" b="b"/>
              <a:pathLst>
                <a:path w="725" h="2112" extrusionOk="0">
                  <a:moveTo>
                    <a:pt x="0" y="1"/>
                  </a:moveTo>
                  <a:lnTo>
                    <a:pt x="0" y="2111"/>
                  </a:lnTo>
                  <a:lnTo>
                    <a:pt x="725" y="2111"/>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9" name="Google Shape;11399;p83"/>
            <p:cNvSpPr/>
            <p:nvPr/>
          </p:nvSpPr>
          <p:spPr>
            <a:xfrm>
              <a:off x="-46270300" y="374552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0" name="Google Shape;11400;p83"/>
            <p:cNvSpPr/>
            <p:nvPr/>
          </p:nvSpPr>
          <p:spPr>
            <a:xfrm>
              <a:off x="-46305750" y="3710875"/>
              <a:ext cx="89025" cy="88225"/>
            </a:xfrm>
            <a:custGeom>
              <a:avLst/>
              <a:gdLst/>
              <a:ahLst/>
              <a:cxnLst/>
              <a:rect l="l" t="t" r="r" b="b"/>
              <a:pathLst>
                <a:path w="3561" h="3529" extrusionOk="0">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1" name="Google Shape;11401;p83"/>
            <p:cNvSpPr/>
            <p:nvPr/>
          </p:nvSpPr>
          <p:spPr>
            <a:xfrm>
              <a:off x="-46409700" y="3569900"/>
              <a:ext cx="300100" cy="300100"/>
            </a:xfrm>
            <a:custGeom>
              <a:avLst/>
              <a:gdLst/>
              <a:ahLst/>
              <a:cxnLst/>
              <a:rect l="l" t="t" r="r" b="b"/>
              <a:pathLst>
                <a:path w="12004" h="12004" extrusionOk="0">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2" name="Google Shape;11402;p83"/>
            <p:cNvSpPr/>
            <p:nvPr/>
          </p:nvSpPr>
          <p:spPr>
            <a:xfrm>
              <a:off x="-46341175" y="3569100"/>
              <a:ext cx="159125" cy="87450"/>
            </a:xfrm>
            <a:custGeom>
              <a:avLst/>
              <a:gdLst/>
              <a:ahLst/>
              <a:cxnLst/>
              <a:rect l="l" t="t" r="r" b="b"/>
              <a:pathLst>
                <a:path w="6365" h="3498" extrusionOk="0">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03" name="Google Shape;11403;p83"/>
          <p:cNvGrpSpPr/>
          <p:nvPr/>
        </p:nvGrpSpPr>
        <p:grpSpPr>
          <a:xfrm>
            <a:off x="2193747" y="3776524"/>
            <a:ext cx="379497" cy="358070"/>
            <a:chOff x="-46422300" y="3936925"/>
            <a:chExt cx="320575" cy="302475"/>
          </a:xfrm>
        </p:grpSpPr>
        <p:sp>
          <p:nvSpPr>
            <p:cNvPr id="11404" name="Google Shape;11404;p83"/>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5" name="Google Shape;11405;p83"/>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06" name="Google Shape;11406;p83"/>
          <p:cNvGrpSpPr/>
          <p:nvPr/>
        </p:nvGrpSpPr>
        <p:grpSpPr>
          <a:xfrm>
            <a:off x="3971326" y="3330852"/>
            <a:ext cx="356205" cy="355258"/>
            <a:chOff x="-44914800" y="3560450"/>
            <a:chExt cx="300900" cy="300100"/>
          </a:xfrm>
        </p:grpSpPr>
        <p:sp>
          <p:nvSpPr>
            <p:cNvPr id="11407" name="Google Shape;11407;p83"/>
            <p:cNvSpPr/>
            <p:nvPr/>
          </p:nvSpPr>
          <p:spPr>
            <a:xfrm>
              <a:off x="-44914800" y="3560450"/>
              <a:ext cx="300900" cy="300100"/>
            </a:xfrm>
            <a:custGeom>
              <a:avLst/>
              <a:gdLst/>
              <a:ahLst/>
              <a:cxnLst/>
              <a:rect l="l" t="t" r="r" b="b"/>
              <a:pathLst>
                <a:path w="12036" h="12004" extrusionOk="0">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8" name="Google Shape;11408;p83"/>
            <p:cNvSpPr/>
            <p:nvPr/>
          </p:nvSpPr>
          <p:spPr>
            <a:xfrm>
              <a:off x="-44861250" y="3632100"/>
              <a:ext cx="193800" cy="146525"/>
            </a:xfrm>
            <a:custGeom>
              <a:avLst/>
              <a:gdLst/>
              <a:ahLst/>
              <a:cxnLst/>
              <a:rect l="l" t="t" r="r" b="b"/>
              <a:pathLst>
                <a:path w="7752" h="5861" extrusionOk="0">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9" name="Google Shape;11409;p83"/>
            <p:cNvSpPr/>
            <p:nvPr/>
          </p:nvSpPr>
          <p:spPr>
            <a:xfrm>
              <a:off x="-44773800" y="3675425"/>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0" name="Google Shape;11410;p83"/>
            <p:cNvSpPr/>
            <p:nvPr/>
          </p:nvSpPr>
          <p:spPr>
            <a:xfrm>
              <a:off x="-44750975" y="3741600"/>
              <a:ext cx="70900" cy="48050"/>
            </a:xfrm>
            <a:custGeom>
              <a:avLst/>
              <a:gdLst/>
              <a:ahLst/>
              <a:cxnLst/>
              <a:rect l="l" t="t" r="r" b="b"/>
              <a:pathLst>
                <a:path w="2836" h="1922" extrusionOk="0">
                  <a:moveTo>
                    <a:pt x="883" y="0"/>
                  </a:moveTo>
                  <a:lnTo>
                    <a:pt x="1" y="945"/>
                  </a:lnTo>
                  <a:lnTo>
                    <a:pt x="1009" y="1922"/>
                  </a:lnTo>
                  <a:lnTo>
                    <a:pt x="2836" y="1922"/>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1" name="Google Shape;11411;p83"/>
            <p:cNvSpPr/>
            <p:nvPr/>
          </p:nvSpPr>
          <p:spPr>
            <a:xfrm>
              <a:off x="-44848625" y="3740025"/>
              <a:ext cx="97675" cy="49625"/>
            </a:xfrm>
            <a:custGeom>
              <a:avLst/>
              <a:gdLst/>
              <a:ahLst/>
              <a:cxnLst/>
              <a:rect l="l" t="t" r="r" b="b"/>
              <a:pathLst>
                <a:path w="3907" h="1985" extrusionOk="0">
                  <a:moveTo>
                    <a:pt x="1985" y="0"/>
                  </a:moveTo>
                  <a:lnTo>
                    <a:pt x="0" y="1985"/>
                  </a:lnTo>
                  <a:lnTo>
                    <a:pt x="3907" y="1985"/>
                  </a:ln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12" name="Google Shape;11412;p83"/>
          <p:cNvGrpSpPr/>
          <p:nvPr/>
        </p:nvGrpSpPr>
        <p:grpSpPr>
          <a:xfrm>
            <a:off x="1726378" y="1539486"/>
            <a:ext cx="354311" cy="354104"/>
            <a:chOff x="-49764975" y="3183375"/>
            <a:chExt cx="299300" cy="299125"/>
          </a:xfrm>
        </p:grpSpPr>
        <p:sp>
          <p:nvSpPr>
            <p:cNvPr id="11413" name="Google Shape;11413;p83"/>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4" name="Google Shape;11414;p83"/>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5" name="Google Shape;11415;p83"/>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6" name="Google Shape;11416;p83"/>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7" name="Google Shape;11417;p83"/>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8" name="Google Shape;11418;p83"/>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9" name="Google Shape;11419;p83"/>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0" name="Google Shape;11420;p83"/>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1" name="Google Shape;11421;p83"/>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22" name="Google Shape;11422;p83"/>
          <p:cNvGrpSpPr/>
          <p:nvPr/>
        </p:nvGrpSpPr>
        <p:grpSpPr>
          <a:xfrm>
            <a:off x="1726378" y="1974947"/>
            <a:ext cx="354311" cy="355909"/>
            <a:chOff x="-49764975" y="3551225"/>
            <a:chExt cx="299300" cy="300650"/>
          </a:xfrm>
        </p:grpSpPr>
        <p:sp>
          <p:nvSpPr>
            <p:cNvPr id="11423" name="Google Shape;11423;p83"/>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4" name="Google Shape;11424;p83"/>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5" name="Google Shape;11425;p83"/>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6" name="Google Shape;11426;p83"/>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7" name="Google Shape;11427;p83"/>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8" name="Google Shape;11428;p83"/>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9" name="Google Shape;11429;p83"/>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0" name="Google Shape;11430;p83"/>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1" name="Google Shape;11431;p83"/>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2" name="Google Shape;11432;p83"/>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3" name="Google Shape;11433;p83"/>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34" name="Google Shape;11434;p83"/>
          <p:cNvGrpSpPr/>
          <p:nvPr/>
        </p:nvGrpSpPr>
        <p:grpSpPr>
          <a:xfrm>
            <a:off x="1724040" y="2411710"/>
            <a:ext cx="358987" cy="355525"/>
            <a:chOff x="-49766550" y="3920175"/>
            <a:chExt cx="303250" cy="300325"/>
          </a:xfrm>
        </p:grpSpPr>
        <p:sp>
          <p:nvSpPr>
            <p:cNvPr id="11435" name="Google Shape;11435;p83"/>
            <p:cNvSpPr/>
            <p:nvPr/>
          </p:nvSpPr>
          <p:spPr>
            <a:xfrm>
              <a:off x="-49764975" y="3920175"/>
              <a:ext cx="228425" cy="89225"/>
            </a:xfrm>
            <a:custGeom>
              <a:avLst/>
              <a:gdLst/>
              <a:ahLst/>
              <a:cxnLst/>
              <a:rect l="l" t="t" r="r" b="b"/>
              <a:pathLst>
                <a:path w="9137" h="3569" extrusionOk="0">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6" name="Google Shape;11436;p83"/>
            <p:cNvSpPr/>
            <p:nvPr/>
          </p:nvSpPr>
          <p:spPr>
            <a:xfrm>
              <a:off x="-49764975" y="3998350"/>
              <a:ext cx="141775" cy="115800"/>
            </a:xfrm>
            <a:custGeom>
              <a:avLst/>
              <a:gdLst/>
              <a:ahLst/>
              <a:cxnLst/>
              <a:rect l="l" t="t" r="r" b="b"/>
              <a:pathLst>
                <a:path w="5671" h="4632" extrusionOk="0">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7" name="Google Shape;11437;p83"/>
            <p:cNvSpPr/>
            <p:nvPr/>
          </p:nvSpPr>
          <p:spPr>
            <a:xfrm>
              <a:off x="-49627150" y="3996000"/>
              <a:ext cx="163850" cy="148100"/>
            </a:xfrm>
            <a:custGeom>
              <a:avLst/>
              <a:gdLst/>
              <a:ahLst/>
              <a:cxnLst/>
              <a:rect l="l" t="t" r="r" b="b"/>
              <a:pathLst>
                <a:path w="6554" h="5924" extrusionOk="0">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8" name="Google Shape;11438;p83"/>
            <p:cNvSpPr/>
            <p:nvPr/>
          </p:nvSpPr>
          <p:spPr>
            <a:xfrm>
              <a:off x="-49766550" y="4061375"/>
              <a:ext cx="230000" cy="159125"/>
            </a:xfrm>
            <a:custGeom>
              <a:avLst/>
              <a:gdLst/>
              <a:ahLst/>
              <a:cxnLst/>
              <a:rect l="l" t="t" r="r" b="b"/>
              <a:pathLst>
                <a:path w="9200" h="6365" extrusionOk="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39" name="Google Shape;11439;p83"/>
          <p:cNvGrpSpPr/>
          <p:nvPr/>
        </p:nvGrpSpPr>
        <p:grpSpPr>
          <a:xfrm>
            <a:off x="3939571" y="1559758"/>
            <a:ext cx="357123" cy="354341"/>
            <a:chOff x="-47892800" y="3200500"/>
            <a:chExt cx="301675" cy="299325"/>
          </a:xfrm>
        </p:grpSpPr>
        <p:sp>
          <p:nvSpPr>
            <p:cNvPr id="11440" name="Google Shape;11440;p83"/>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1" name="Google Shape;11441;p83"/>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2" name="Google Shape;11442;p83"/>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3" name="Google Shape;11443;p83"/>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4" name="Google Shape;11444;p83"/>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5" name="Google Shape;11445;p83"/>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46" name="Google Shape;11446;p83"/>
          <p:cNvGrpSpPr/>
          <p:nvPr/>
        </p:nvGrpSpPr>
        <p:grpSpPr>
          <a:xfrm>
            <a:off x="4003437" y="1996107"/>
            <a:ext cx="229391" cy="355258"/>
            <a:chOff x="-47839250" y="3569100"/>
            <a:chExt cx="193775" cy="300100"/>
          </a:xfrm>
        </p:grpSpPr>
        <p:sp>
          <p:nvSpPr>
            <p:cNvPr id="11447" name="Google Shape;11447;p83"/>
            <p:cNvSpPr/>
            <p:nvPr/>
          </p:nvSpPr>
          <p:spPr>
            <a:xfrm>
              <a:off x="-47786475" y="3657325"/>
              <a:ext cx="51225" cy="51200"/>
            </a:xfrm>
            <a:custGeom>
              <a:avLst/>
              <a:gdLst/>
              <a:ahLst/>
              <a:cxnLst/>
              <a:rect l="l" t="t" r="r" b="b"/>
              <a:pathLst>
                <a:path w="2049" h="2048" extrusionOk="0">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8" name="Google Shape;11448;p83"/>
            <p:cNvSpPr/>
            <p:nvPr/>
          </p:nvSpPr>
          <p:spPr>
            <a:xfrm>
              <a:off x="-47751025" y="3692750"/>
              <a:ext cx="15775" cy="15775"/>
            </a:xfrm>
            <a:custGeom>
              <a:avLst/>
              <a:gdLst/>
              <a:ahLst/>
              <a:cxnLst/>
              <a:rect l="l" t="t" r="r" b="b"/>
              <a:pathLst>
                <a:path w="631" h="631" extrusionOk="0">
                  <a:moveTo>
                    <a:pt x="0" y="1"/>
                  </a:moveTo>
                  <a:lnTo>
                    <a:pt x="0" y="631"/>
                  </a:lnTo>
                  <a:cubicBezTo>
                    <a:pt x="315" y="536"/>
                    <a:pt x="504" y="284"/>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9" name="Google Shape;11449;p83"/>
            <p:cNvSpPr/>
            <p:nvPr/>
          </p:nvSpPr>
          <p:spPr>
            <a:xfrm>
              <a:off x="-47838450" y="3569100"/>
              <a:ext cx="192975" cy="35475"/>
            </a:xfrm>
            <a:custGeom>
              <a:avLst/>
              <a:gdLst/>
              <a:ahLst/>
              <a:cxnLst/>
              <a:rect l="l" t="t" r="r" b="b"/>
              <a:pathLst>
                <a:path w="7719" h="1419" extrusionOk="0">
                  <a:moveTo>
                    <a:pt x="347" y="1"/>
                  </a:moveTo>
                  <a:cubicBezTo>
                    <a:pt x="158" y="1"/>
                    <a:pt x="0" y="158"/>
                    <a:pt x="0" y="347"/>
                  </a:cubicBezTo>
                  <a:lnTo>
                    <a:pt x="0" y="1418"/>
                  </a:lnTo>
                  <a:lnTo>
                    <a:pt x="7719" y="1418"/>
                  </a:lnTo>
                  <a:lnTo>
                    <a:pt x="7719" y="347"/>
                  </a:lnTo>
                  <a:cubicBezTo>
                    <a:pt x="7719" y="158"/>
                    <a:pt x="7561" y="1"/>
                    <a:pt x="7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0" name="Google Shape;11450;p83"/>
            <p:cNvSpPr/>
            <p:nvPr/>
          </p:nvSpPr>
          <p:spPr>
            <a:xfrm>
              <a:off x="-47751025" y="3691975"/>
              <a:ext cx="53575" cy="53575"/>
            </a:xfrm>
            <a:custGeom>
              <a:avLst/>
              <a:gdLst/>
              <a:ahLst/>
              <a:cxnLst/>
              <a:rect l="l" t="t" r="r" b="b"/>
              <a:pathLst>
                <a:path w="2143" h="2143" extrusionOk="0">
                  <a:moveTo>
                    <a:pt x="1386" y="0"/>
                  </a:moveTo>
                  <a:cubicBezTo>
                    <a:pt x="1229" y="662"/>
                    <a:pt x="725" y="1229"/>
                    <a:pt x="0" y="1387"/>
                  </a:cubicBezTo>
                  <a:lnTo>
                    <a:pt x="0" y="2143"/>
                  </a:lnTo>
                  <a:lnTo>
                    <a:pt x="2143" y="2143"/>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1" name="Google Shape;11451;p83"/>
            <p:cNvSpPr/>
            <p:nvPr/>
          </p:nvSpPr>
          <p:spPr>
            <a:xfrm>
              <a:off x="-47839250" y="3621875"/>
              <a:ext cx="193000" cy="159125"/>
            </a:xfrm>
            <a:custGeom>
              <a:avLst/>
              <a:gdLst/>
              <a:ahLst/>
              <a:cxnLst/>
              <a:rect l="l" t="t" r="r" b="b"/>
              <a:pathLst>
                <a:path w="7720" h="6365" extrusionOk="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2" name="Google Shape;11452;p83"/>
            <p:cNvSpPr/>
            <p:nvPr/>
          </p:nvSpPr>
          <p:spPr>
            <a:xfrm>
              <a:off x="-47839250" y="3799075"/>
              <a:ext cx="193000" cy="70125"/>
            </a:xfrm>
            <a:custGeom>
              <a:avLst/>
              <a:gdLst/>
              <a:ahLst/>
              <a:cxnLst/>
              <a:rect l="l" t="t" r="r" b="b"/>
              <a:pathLst>
                <a:path w="7720" h="2805" extrusionOk="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53" name="Google Shape;11453;p83"/>
          <p:cNvGrpSpPr/>
          <p:nvPr/>
        </p:nvGrpSpPr>
        <p:grpSpPr>
          <a:xfrm>
            <a:off x="3940503" y="2432456"/>
            <a:ext cx="355258" cy="356205"/>
            <a:chOff x="-47892800" y="3937700"/>
            <a:chExt cx="300100" cy="300900"/>
          </a:xfrm>
        </p:grpSpPr>
        <p:sp>
          <p:nvSpPr>
            <p:cNvPr id="11454" name="Google Shape;11454;p83"/>
            <p:cNvSpPr/>
            <p:nvPr/>
          </p:nvSpPr>
          <p:spPr>
            <a:xfrm>
              <a:off x="-47858150" y="3937700"/>
              <a:ext cx="70900" cy="44150"/>
            </a:xfrm>
            <a:custGeom>
              <a:avLst/>
              <a:gdLst/>
              <a:ahLst/>
              <a:cxnLst/>
              <a:rect l="l" t="t" r="r" b="b"/>
              <a:pathLst>
                <a:path w="2836" h="1766" extrusionOk="0">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5" name="Google Shape;11455;p83"/>
            <p:cNvSpPr/>
            <p:nvPr/>
          </p:nvSpPr>
          <p:spPr>
            <a:xfrm>
              <a:off x="-47892800" y="3991275"/>
              <a:ext cx="141000" cy="105550"/>
            </a:xfrm>
            <a:custGeom>
              <a:avLst/>
              <a:gdLst/>
              <a:ahLst/>
              <a:cxnLst/>
              <a:rect l="l" t="t" r="r" b="b"/>
              <a:pathLst>
                <a:path w="5640" h="4222" extrusionOk="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6" name="Google Shape;11456;p83"/>
            <p:cNvSpPr/>
            <p:nvPr/>
          </p:nvSpPr>
          <p:spPr>
            <a:xfrm>
              <a:off x="-47773875" y="3956600"/>
              <a:ext cx="119750" cy="89025"/>
            </a:xfrm>
            <a:custGeom>
              <a:avLst/>
              <a:gdLst/>
              <a:ahLst/>
              <a:cxnLst/>
              <a:rect l="l" t="t" r="r" b="b"/>
              <a:pathLst>
                <a:path w="4790" h="3561" extrusionOk="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7" name="Google Shape;11457;p83"/>
            <p:cNvSpPr/>
            <p:nvPr/>
          </p:nvSpPr>
          <p:spPr>
            <a:xfrm>
              <a:off x="-47699050" y="4043250"/>
              <a:ext cx="71700" cy="70900"/>
            </a:xfrm>
            <a:custGeom>
              <a:avLst/>
              <a:gdLst/>
              <a:ahLst/>
              <a:cxnLst/>
              <a:rect l="l" t="t" r="r" b="b"/>
              <a:pathLst>
                <a:path w="2868" h="2836" extrusionOk="0">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8" name="Google Shape;11458;p83"/>
            <p:cNvSpPr/>
            <p:nvPr/>
          </p:nvSpPr>
          <p:spPr>
            <a:xfrm>
              <a:off x="-47770725" y="4124375"/>
              <a:ext cx="178025" cy="114225"/>
            </a:xfrm>
            <a:custGeom>
              <a:avLst/>
              <a:gdLst/>
              <a:ahLst/>
              <a:cxnLst/>
              <a:rect l="l" t="t" r="r" b="b"/>
              <a:pathLst>
                <a:path w="7121" h="4569" extrusionOk="0">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9" name="Google Shape;11459;p83"/>
            <p:cNvSpPr/>
            <p:nvPr/>
          </p:nvSpPr>
          <p:spPr>
            <a:xfrm>
              <a:off x="-47830575" y="41322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0" name="Google Shape;11460;p83"/>
            <p:cNvSpPr/>
            <p:nvPr/>
          </p:nvSpPr>
          <p:spPr>
            <a:xfrm>
              <a:off x="-47785675" y="4112375"/>
              <a:ext cx="37825" cy="36250"/>
            </a:xfrm>
            <a:custGeom>
              <a:avLst/>
              <a:gdLst/>
              <a:ahLst/>
              <a:cxnLst/>
              <a:rect l="l" t="t" r="r" b="b"/>
              <a:pathLst>
                <a:path w="1513" h="1450" extrusionOk="0">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1" name="Google Shape;11461;p83"/>
            <p:cNvSpPr/>
            <p:nvPr/>
          </p:nvSpPr>
          <p:spPr>
            <a:xfrm>
              <a:off x="-47892800" y="4112750"/>
              <a:ext cx="37825" cy="36250"/>
            </a:xfrm>
            <a:custGeom>
              <a:avLst/>
              <a:gdLst/>
              <a:ahLst/>
              <a:cxnLst/>
              <a:rect l="l" t="t" r="r" b="b"/>
              <a:pathLst>
                <a:path w="1513" h="1450" extrusionOk="0">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62" name="Google Shape;11462;p83"/>
          <p:cNvGrpSpPr/>
          <p:nvPr/>
        </p:nvGrpSpPr>
        <p:grpSpPr>
          <a:xfrm>
            <a:off x="2645798" y="2926170"/>
            <a:ext cx="355258" cy="311458"/>
            <a:chOff x="-46042675" y="3218600"/>
            <a:chExt cx="300100" cy="263100"/>
          </a:xfrm>
        </p:grpSpPr>
        <p:sp>
          <p:nvSpPr>
            <p:cNvPr id="11463" name="Google Shape;11463;p83"/>
            <p:cNvSpPr/>
            <p:nvPr/>
          </p:nvSpPr>
          <p:spPr>
            <a:xfrm>
              <a:off x="-46042675" y="3302875"/>
              <a:ext cx="35475" cy="130000"/>
            </a:xfrm>
            <a:custGeom>
              <a:avLst/>
              <a:gdLst/>
              <a:ahLst/>
              <a:cxnLst/>
              <a:rect l="l" t="t" r="r" b="b"/>
              <a:pathLst>
                <a:path w="1419" h="5200" extrusionOk="0">
                  <a:moveTo>
                    <a:pt x="1" y="1"/>
                  </a:moveTo>
                  <a:lnTo>
                    <a:pt x="1" y="5199"/>
                  </a:lnTo>
                  <a:lnTo>
                    <a:pt x="1418" y="4506"/>
                  </a:lnTo>
                  <a:lnTo>
                    <a:pt x="1418" y="72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4" name="Google Shape;11464;p83"/>
            <p:cNvSpPr/>
            <p:nvPr/>
          </p:nvSpPr>
          <p:spPr>
            <a:xfrm>
              <a:off x="-45919025" y="3341475"/>
              <a:ext cx="53600" cy="52800"/>
            </a:xfrm>
            <a:custGeom>
              <a:avLst/>
              <a:gdLst/>
              <a:ahLst/>
              <a:cxnLst/>
              <a:rect l="l" t="t" r="r" b="b"/>
              <a:pathLst>
                <a:path w="2144" h="2112" extrusionOk="0">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5" name="Google Shape;11465;p83"/>
            <p:cNvSpPr/>
            <p:nvPr/>
          </p:nvSpPr>
          <p:spPr>
            <a:xfrm>
              <a:off x="-45778025" y="3302875"/>
              <a:ext cx="35450" cy="130000"/>
            </a:xfrm>
            <a:custGeom>
              <a:avLst/>
              <a:gdLst/>
              <a:ahLst/>
              <a:cxnLst/>
              <a:rect l="l" t="t" r="r" b="b"/>
              <a:pathLst>
                <a:path w="1418" h="5200" extrusionOk="0">
                  <a:moveTo>
                    <a:pt x="1418" y="1"/>
                  </a:moveTo>
                  <a:lnTo>
                    <a:pt x="0" y="726"/>
                  </a:lnTo>
                  <a:lnTo>
                    <a:pt x="0" y="4506"/>
                  </a:lnTo>
                  <a:lnTo>
                    <a:pt x="1418" y="5199"/>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6" name="Google Shape;11466;p83"/>
            <p:cNvSpPr/>
            <p:nvPr/>
          </p:nvSpPr>
          <p:spPr>
            <a:xfrm>
              <a:off x="-46042675" y="3235950"/>
              <a:ext cx="300100" cy="245750"/>
            </a:xfrm>
            <a:custGeom>
              <a:avLst/>
              <a:gdLst/>
              <a:ahLst/>
              <a:cxnLst/>
              <a:rect l="l" t="t" r="r" b="b"/>
              <a:pathLst>
                <a:path w="12004" h="9830" extrusionOk="0">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7" name="Google Shape;11467;p83"/>
            <p:cNvSpPr/>
            <p:nvPr/>
          </p:nvSpPr>
          <p:spPr>
            <a:xfrm>
              <a:off x="-45952875" y="3306025"/>
              <a:ext cx="122100" cy="122125"/>
            </a:xfrm>
            <a:custGeom>
              <a:avLst/>
              <a:gdLst/>
              <a:ahLst/>
              <a:cxnLst/>
              <a:rect l="l" t="t" r="r" b="b"/>
              <a:pathLst>
                <a:path w="4884" h="4885" extrusionOk="0">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8" name="Google Shape;11468;p83"/>
            <p:cNvSpPr/>
            <p:nvPr/>
          </p:nvSpPr>
          <p:spPr>
            <a:xfrm>
              <a:off x="-45941075" y="3218600"/>
              <a:ext cx="98475" cy="17375"/>
            </a:xfrm>
            <a:custGeom>
              <a:avLst/>
              <a:gdLst/>
              <a:ahLst/>
              <a:cxnLst/>
              <a:rect l="l" t="t" r="r" b="b"/>
              <a:pathLst>
                <a:path w="3939" h="695" extrusionOk="0">
                  <a:moveTo>
                    <a:pt x="536" y="1"/>
                  </a:moveTo>
                  <a:cubicBezTo>
                    <a:pt x="410" y="1"/>
                    <a:pt x="316" y="64"/>
                    <a:pt x="221" y="190"/>
                  </a:cubicBezTo>
                  <a:lnTo>
                    <a:pt x="1" y="694"/>
                  </a:lnTo>
                  <a:lnTo>
                    <a:pt x="3939" y="694"/>
                  </a:lnTo>
                  <a:lnTo>
                    <a:pt x="3655" y="190"/>
                  </a:lnTo>
                  <a:cubicBezTo>
                    <a:pt x="3592" y="64"/>
                    <a:pt x="3466" y="1"/>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69" name="Google Shape;11469;p83"/>
          <p:cNvGrpSpPr/>
          <p:nvPr/>
        </p:nvGrpSpPr>
        <p:grpSpPr>
          <a:xfrm>
            <a:off x="2645798" y="3340619"/>
            <a:ext cx="355258" cy="323118"/>
            <a:chOff x="-46042675" y="3568700"/>
            <a:chExt cx="300100" cy="272950"/>
          </a:xfrm>
        </p:grpSpPr>
        <p:sp>
          <p:nvSpPr>
            <p:cNvPr id="11470" name="Google Shape;11470;p83"/>
            <p:cNvSpPr/>
            <p:nvPr/>
          </p:nvSpPr>
          <p:spPr>
            <a:xfrm>
              <a:off x="-46042675" y="3758125"/>
              <a:ext cx="115025" cy="83525"/>
            </a:xfrm>
            <a:custGeom>
              <a:avLst/>
              <a:gdLst/>
              <a:ahLst/>
              <a:cxnLst/>
              <a:rect l="l" t="t" r="r" b="b"/>
              <a:pathLst>
                <a:path w="4601" h="3341" extrusionOk="0">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1" name="Google Shape;11471;p83"/>
            <p:cNvSpPr/>
            <p:nvPr/>
          </p:nvSpPr>
          <p:spPr>
            <a:xfrm>
              <a:off x="-45866250" y="3654175"/>
              <a:ext cx="37825" cy="37825"/>
            </a:xfrm>
            <a:custGeom>
              <a:avLst/>
              <a:gdLst/>
              <a:ahLst/>
              <a:cxnLst/>
              <a:rect l="l" t="t" r="r" b="b"/>
              <a:pathLst>
                <a:path w="1513" h="1513" extrusionOk="0">
                  <a:moveTo>
                    <a:pt x="1009" y="0"/>
                  </a:moveTo>
                  <a:lnTo>
                    <a:pt x="1" y="1008"/>
                  </a:lnTo>
                  <a:lnTo>
                    <a:pt x="505" y="1512"/>
                  </a:lnTo>
                  <a:lnTo>
                    <a:pt x="1513" y="504"/>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2" name="Google Shape;11472;p83"/>
            <p:cNvSpPr/>
            <p:nvPr/>
          </p:nvSpPr>
          <p:spPr>
            <a:xfrm>
              <a:off x="-45828450" y="3629750"/>
              <a:ext cx="25225" cy="25225"/>
            </a:xfrm>
            <a:custGeom>
              <a:avLst/>
              <a:gdLst/>
              <a:ahLst/>
              <a:cxnLst/>
              <a:rect l="l" t="t" r="r" b="b"/>
              <a:pathLst>
                <a:path w="1009" h="1009" extrusionOk="0">
                  <a:moveTo>
                    <a:pt x="505" y="0"/>
                  </a:moveTo>
                  <a:lnTo>
                    <a:pt x="1" y="505"/>
                  </a:lnTo>
                  <a:lnTo>
                    <a:pt x="505" y="1009"/>
                  </a:lnTo>
                  <a:lnTo>
                    <a:pt x="1009" y="505"/>
                  </a:lnTo>
                  <a:lnTo>
                    <a:pt x="5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3" name="Google Shape;11473;p83"/>
            <p:cNvSpPr/>
            <p:nvPr/>
          </p:nvSpPr>
          <p:spPr>
            <a:xfrm>
              <a:off x="-45979675" y="3568700"/>
              <a:ext cx="237100" cy="237800"/>
            </a:xfrm>
            <a:custGeom>
              <a:avLst/>
              <a:gdLst/>
              <a:ahLst/>
              <a:cxnLst/>
              <a:rect l="l" t="t" r="r" b="b"/>
              <a:pathLst>
                <a:path w="9484" h="9512" extrusionOk="0">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74" name="Google Shape;11474;p83"/>
          <p:cNvGrpSpPr/>
          <p:nvPr/>
        </p:nvGrpSpPr>
        <p:grpSpPr>
          <a:xfrm>
            <a:off x="2687749" y="3777589"/>
            <a:ext cx="271357" cy="356057"/>
            <a:chOff x="-46007225" y="3937825"/>
            <a:chExt cx="229225" cy="300775"/>
          </a:xfrm>
        </p:grpSpPr>
        <p:sp>
          <p:nvSpPr>
            <p:cNvPr id="11475" name="Google Shape;11475;p83"/>
            <p:cNvSpPr/>
            <p:nvPr/>
          </p:nvSpPr>
          <p:spPr>
            <a:xfrm>
              <a:off x="-45813475" y="3990475"/>
              <a:ext cx="35475" cy="17350"/>
            </a:xfrm>
            <a:custGeom>
              <a:avLst/>
              <a:gdLst/>
              <a:ahLst/>
              <a:cxnLst/>
              <a:rect l="l" t="t" r="r" b="b"/>
              <a:pathLst>
                <a:path w="1419"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6" name="Google Shape;11476;p83"/>
            <p:cNvSpPr/>
            <p:nvPr/>
          </p:nvSpPr>
          <p:spPr>
            <a:xfrm>
              <a:off x="-46007225" y="39904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7" name="Google Shape;11477;p83"/>
            <p:cNvSpPr/>
            <p:nvPr/>
          </p:nvSpPr>
          <p:spPr>
            <a:xfrm>
              <a:off x="-45826875" y="3937825"/>
              <a:ext cx="35475" cy="26750"/>
            </a:xfrm>
            <a:custGeom>
              <a:avLst/>
              <a:gdLst/>
              <a:ahLst/>
              <a:cxnLst/>
              <a:rect l="l" t="t" r="r" b="b"/>
              <a:pathLst>
                <a:path w="1419" h="1070" extrusionOk="0">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8" name="Google Shape;11478;p83"/>
            <p:cNvSpPr/>
            <p:nvPr/>
          </p:nvSpPr>
          <p:spPr>
            <a:xfrm>
              <a:off x="-45993850" y="4034625"/>
              <a:ext cx="35475" cy="25850"/>
            </a:xfrm>
            <a:custGeom>
              <a:avLst/>
              <a:gdLst/>
              <a:ahLst/>
              <a:cxnLst/>
              <a:rect l="l" t="t" r="r" b="b"/>
              <a:pathLst>
                <a:path w="1419" h="1034" extrusionOk="0">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9" name="Google Shape;11479;p83"/>
            <p:cNvSpPr/>
            <p:nvPr/>
          </p:nvSpPr>
          <p:spPr>
            <a:xfrm>
              <a:off x="-45825300" y="4034625"/>
              <a:ext cx="34675" cy="25725"/>
            </a:xfrm>
            <a:custGeom>
              <a:avLst/>
              <a:gdLst/>
              <a:ahLst/>
              <a:cxnLst/>
              <a:rect l="l" t="t" r="r" b="b"/>
              <a:pathLst>
                <a:path w="1387" h="1029" extrusionOk="0">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0" name="Google Shape;11480;p83"/>
            <p:cNvSpPr/>
            <p:nvPr/>
          </p:nvSpPr>
          <p:spPr>
            <a:xfrm>
              <a:off x="-45992275" y="3938175"/>
              <a:ext cx="33900" cy="25525"/>
            </a:xfrm>
            <a:custGeom>
              <a:avLst/>
              <a:gdLst/>
              <a:ahLst/>
              <a:cxnLst/>
              <a:rect l="l" t="t" r="r" b="b"/>
              <a:pathLst>
                <a:path w="1356" h="1021" extrusionOk="0">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1" name="Google Shape;11481;p83"/>
            <p:cNvSpPr/>
            <p:nvPr/>
          </p:nvSpPr>
          <p:spPr>
            <a:xfrm>
              <a:off x="-45953675" y="4078700"/>
              <a:ext cx="122900" cy="35450"/>
            </a:xfrm>
            <a:custGeom>
              <a:avLst/>
              <a:gdLst/>
              <a:ahLst/>
              <a:cxnLst/>
              <a:rect l="l" t="t" r="r" b="b"/>
              <a:pathLst>
                <a:path w="4916" h="1418" extrusionOk="0">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2" name="Google Shape;11482;p83"/>
            <p:cNvSpPr/>
            <p:nvPr/>
          </p:nvSpPr>
          <p:spPr>
            <a:xfrm>
              <a:off x="-45956025" y="3938325"/>
              <a:ext cx="126025" cy="123075"/>
            </a:xfrm>
            <a:custGeom>
              <a:avLst/>
              <a:gdLst/>
              <a:ahLst/>
              <a:cxnLst/>
              <a:rect l="l" t="t" r="r" b="b"/>
              <a:pathLst>
                <a:path w="5041" h="4923" extrusionOk="0">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3" name="Google Shape;11483;p83"/>
            <p:cNvSpPr/>
            <p:nvPr/>
          </p:nvSpPr>
          <p:spPr>
            <a:xfrm>
              <a:off x="-45927675" y="4132250"/>
              <a:ext cx="70125" cy="39400"/>
            </a:xfrm>
            <a:custGeom>
              <a:avLst/>
              <a:gdLst/>
              <a:ahLst/>
              <a:cxnLst/>
              <a:rect l="l" t="t" r="r" b="b"/>
              <a:pathLst>
                <a:path w="2805" h="1576" extrusionOk="0">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4" name="Google Shape;11484;p83"/>
            <p:cNvSpPr/>
            <p:nvPr/>
          </p:nvSpPr>
          <p:spPr>
            <a:xfrm>
              <a:off x="-45921375" y="4176950"/>
              <a:ext cx="59100" cy="61650"/>
            </a:xfrm>
            <a:custGeom>
              <a:avLst/>
              <a:gdLst/>
              <a:ahLst/>
              <a:cxnLst/>
              <a:rect l="l" t="t" r="r" b="b"/>
              <a:pathLst>
                <a:path w="2364" h="2466" extrusionOk="0">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85" name="Google Shape;11485;p83"/>
          <p:cNvGrpSpPr/>
          <p:nvPr/>
        </p:nvGrpSpPr>
        <p:grpSpPr>
          <a:xfrm>
            <a:off x="3993241" y="3767675"/>
            <a:ext cx="312375" cy="357596"/>
            <a:chOff x="-44895900" y="3929450"/>
            <a:chExt cx="263875" cy="302075"/>
          </a:xfrm>
        </p:grpSpPr>
        <p:sp>
          <p:nvSpPr>
            <p:cNvPr id="11486" name="Google Shape;11486;p83"/>
            <p:cNvSpPr/>
            <p:nvPr/>
          </p:nvSpPr>
          <p:spPr>
            <a:xfrm>
              <a:off x="-44813975" y="4100750"/>
              <a:ext cx="101625" cy="50425"/>
            </a:xfrm>
            <a:custGeom>
              <a:avLst/>
              <a:gdLst/>
              <a:ahLst/>
              <a:cxnLst/>
              <a:rect l="l" t="t" r="r" b="b"/>
              <a:pathLst>
                <a:path w="4065" h="2017" extrusionOk="0">
                  <a:moveTo>
                    <a:pt x="2017" y="0"/>
                  </a:moveTo>
                  <a:lnTo>
                    <a:pt x="0" y="977"/>
                  </a:lnTo>
                  <a:lnTo>
                    <a:pt x="2017" y="2017"/>
                  </a:lnTo>
                  <a:lnTo>
                    <a:pt x="4064" y="977"/>
                  </a:ln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7" name="Google Shape;11487;p83"/>
            <p:cNvSpPr/>
            <p:nvPr/>
          </p:nvSpPr>
          <p:spPr>
            <a:xfrm>
              <a:off x="-44885650" y="3929450"/>
              <a:ext cx="244175" cy="87825"/>
            </a:xfrm>
            <a:custGeom>
              <a:avLst/>
              <a:gdLst/>
              <a:ahLst/>
              <a:cxnLst/>
              <a:rect l="l" t="t" r="r" b="b"/>
              <a:pathLst>
                <a:path w="9767" h="3513" extrusionOk="0">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8" name="Google Shape;11488;p83"/>
            <p:cNvSpPr/>
            <p:nvPr/>
          </p:nvSpPr>
          <p:spPr>
            <a:xfrm>
              <a:off x="-44825000" y="4006225"/>
              <a:ext cx="52000" cy="105575"/>
            </a:xfrm>
            <a:custGeom>
              <a:avLst/>
              <a:gdLst/>
              <a:ahLst/>
              <a:cxnLst/>
              <a:rect l="l" t="t" r="r" b="b"/>
              <a:pathLst>
                <a:path w="2080" h="4223" extrusionOk="0">
                  <a:moveTo>
                    <a:pt x="2080" y="1"/>
                  </a:moveTo>
                  <a:lnTo>
                    <a:pt x="0" y="1009"/>
                  </a:lnTo>
                  <a:lnTo>
                    <a:pt x="0" y="4222"/>
                  </a:lnTo>
                  <a:lnTo>
                    <a:pt x="2080" y="315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9" name="Google Shape;11489;p83"/>
            <p:cNvSpPr/>
            <p:nvPr/>
          </p:nvSpPr>
          <p:spPr>
            <a:xfrm>
              <a:off x="-44754900" y="4005450"/>
              <a:ext cx="122875" cy="222925"/>
            </a:xfrm>
            <a:custGeom>
              <a:avLst/>
              <a:gdLst/>
              <a:ahLst/>
              <a:cxnLst/>
              <a:rect l="l" t="t" r="r" b="b"/>
              <a:pathLst>
                <a:path w="4915" h="8917" extrusionOk="0">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0" name="Google Shape;11490;p83"/>
            <p:cNvSpPr/>
            <p:nvPr/>
          </p:nvSpPr>
          <p:spPr>
            <a:xfrm>
              <a:off x="-44754900" y="4006225"/>
              <a:ext cx="52775" cy="105575"/>
            </a:xfrm>
            <a:custGeom>
              <a:avLst/>
              <a:gdLst/>
              <a:ahLst/>
              <a:cxnLst/>
              <a:rect l="l" t="t" r="r" b="b"/>
              <a:pathLst>
                <a:path w="2111" h="4223" extrusionOk="0">
                  <a:moveTo>
                    <a:pt x="0" y="1"/>
                  </a:moveTo>
                  <a:lnTo>
                    <a:pt x="0" y="3151"/>
                  </a:lnTo>
                  <a:lnTo>
                    <a:pt x="2111" y="4222"/>
                  </a:lnTo>
                  <a:lnTo>
                    <a:pt x="2111" y="100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1" name="Google Shape;11491;p83"/>
            <p:cNvSpPr/>
            <p:nvPr/>
          </p:nvSpPr>
          <p:spPr>
            <a:xfrm>
              <a:off x="-44895900" y="4006225"/>
              <a:ext cx="122900" cy="225300"/>
            </a:xfrm>
            <a:custGeom>
              <a:avLst/>
              <a:gdLst/>
              <a:ahLst/>
              <a:cxnLst/>
              <a:rect l="l" t="t" r="r" b="b"/>
              <a:pathLst>
                <a:path w="4916" h="9012" extrusionOk="0">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92" name="Google Shape;11492;p83"/>
          <p:cNvGrpSpPr/>
          <p:nvPr/>
        </p:nvGrpSpPr>
        <p:grpSpPr>
          <a:xfrm>
            <a:off x="2167060" y="1550436"/>
            <a:ext cx="356205" cy="332885"/>
            <a:chOff x="-49397175" y="3192625"/>
            <a:chExt cx="300900" cy="281200"/>
          </a:xfrm>
        </p:grpSpPr>
        <p:sp>
          <p:nvSpPr>
            <p:cNvPr id="11493" name="Google Shape;11493;p83"/>
            <p:cNvSpPr/>
            <p:nvPr/>
          </p:nvSpPr>
          <p:spPr>
            <a:xfrm>
              <a:off x="-49325500" y="3297975"/>
              <a:ext cx="64625" cy="58500"/>
            </a:xfrm>
            <a:custGeom>
              <a:avLst/>
              <a:gdLst/>
              <a:ahLst/>
              <a:cxnLst/>
              <a:rect l="l" t="t" r="r" b="b"/>
              <a:pathLst>
                <a:path w="2585" h="2340" extrusionOk="0">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4" name="Google Shape;11494;p83"/>
            <p:cNvSpPr/>
            <p:nvPr/>
          </p:nvSpPr>
          <p:spPr>
            <a:xfrm>
              <a:off x="-49345975" y="3192625"/>
              <a:ext cx="199300" cy="103975"/>
            </a:xfrm>
            <a:custGeom>
              <a:avLst/>
              <a:gdLst/>
              <a:ahLst/>
              <a:cxnLst/>
              <a:rect l="l" t="t" r="r" b="b"/>
              <a:pathLst>
                <a:path w="7972" h="4159" extrusionOk="0">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5" name="Google Shape;11495;p83"/>
            <p:cNvSpPr/>
            <p:nvPr/>
          </p:nvSpPr>
          <p:spPr>
            <a:xfrm>
              <a:off x="-49272725" y="3381650"/>
              <a:ext cx="52800" cy="53575"/>
            </a:xfrm>
            <a:custGeom>
              <a:avLst/>
              <a:gdLst/>
              <a:ahLst/>
              <a:cxnLst/>
              <a:rect l="l" t="t" r="r" b="b"/>
              <a:pathLst>
                <a:path w="2112" h="2143" extrusionOk="0">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6" name="Google Shape;11496;p83"/>
            <p:cNvSpPr/>
            <p:nvPr/>
          </p:nvSpPr>
          <p:spPr>
            <a:xfrm>
              <a:off x="-49231775" y="3298075"/>
              <a:ext cx="63050" cy="58400"/>
            </a:xfrm>
            <a:custGeom>
              <a:avLst/>
              <a:gdLst/>
              <a:ahLst/>
              <a:cxnLst/>
              <a:rect l="l" t="t" r="r" b="b"/>
              <a:pathLst>
                <a:path w="2522" h="2336" extrusionOk="0">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7" name="Google Shape;11497;p83"/>
            <p:cNvSpPr/>
            <p:nvPr/>
          </p:nvSpPr>
          <p:spPr>
            <a:xfrm>
              <a:off x="-49271925" y="3317850"/>
              <a:ext cx="48850" cy="49850"/>
            </a:xfrm>
            <a:custGeom>
              <a:avLst/>
              <a:gdLst/>
              <a:ahLst/>
              <a:cxnLst/>
              <a:rect l="l" t="t" r="r" b="b"/>
              <a:pathLst>
                <a:path w="1954" h="1994" extrusionOk="0">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8" name="Google Shape;11498;p83"/>
            <p:cNvSpPr/>
            <p:nvPr/>
          </p:nvSpPr>
          <p:spPr>
            <a:xfrm>
              <a:off x="-49245950" y="3291075"/>
              <a:ext cx="149675" cy="182750"/>
            </a:xfrm>
            <a:custGeom>
              <a:avLst/>
              <a:gdLst/>
              <a:ahLst/>
              <a:cxnLst/>
              <a:rect l="l" t="t" r="r" b="b"/>
              <a:pathLst>
                <a:path w="5987" h="7310" extrusionOk="0">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9" name="Google Shape;11499;p83"/>
            <p:cNvSpPr/>
            <p:nvPr/>
          </p:nvSpPr>
          <p:spPr>
            <a:xfrm>
              <a:off x="-49397175" y="3291075"/>
              <a:ext cx="149675" cy="182750"/>
            </a:xfrm>
            <a:custGeom>
              <a:avLst/>
              <a:gdLst/>
              <a:ahLst/>
              <a:cxnLst/>
              <a:rect l="l" t="t" r="r" b="b"/>
              <a:pathLst>
                <a:path w="5987" h="7310" extrusionOk="0">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00" name="Google Shape;11500;p83"/>
          <p:cNvGrpSpPr/>
          <p:nvPr/>
        </p:nvGrpSpPr>
        <p:grpSpPr>
          <a:xfrm>
            <a:off x="2193163" y="1974651"/>
            <a:ext cx="304000" cy="356205"/>
            <a:chOff x="-49375900" y="3550975"/>
            <a:chExt cx="256800" cy="300900"/>
          </a:xfrm>
        </p:grpSpPr>
        <p:sp>
          <p:nvSpPr>
            <p:cNvPr id="11501" name="Google Shape;11501;p83"/>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2" name="Google Shape;11502;p83"/>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3" name="Google Shape;11503;p83"/>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4" name="Google Shape;11504;p83"/>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5" name="Google Shape;11505;p83"/>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6" name="Google Shape;11506;p83"/>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7" name="Google Shape;11507;p83"/>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8" name="Google Shape;11508;p83"/>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9" name="Google Shape;11509;p83"/>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0" name="Google Shape;11510;p83"/>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1" name="Google Shape;11511;p83"/>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12" name="Google Shape;11512;p83"/>
          <p:cNvGrpSpPr/>
          <p:nvPr/>
        </p:nvGrpSpPr>
        <p:grpSpPr>
          <a:xfrm>
            <a:off x="2188516" y="2411946"/>
            <a:ext cx="313293" cy="356205"/>
            <a:chOff x="-49378250" y="3920375"/>
            <a:chExt cx="264650" cy="300900"/>
          </a:xfrm>
        </p:grpSpPr>
        <p:sp>
          <p:nvSpPr>
            <p:cNvPr id="11513" name="Google Shape;11513;p83"/>
            <p:cNvSpPr/>
            <p:nvPr/>
          </p:nvSpPr>
          <p:spPr>
            <a:xfrm>
              <a:off x="-49272725" y="4185025"/>
              <a:ext cx="70925" cy="35475"/>
            </a:xfrm>
            <a:custGeom>
              <a:avLst/>
              <a:gdLst/>
              <a:ahLst/>
              <a:cxnLst/>
              <a:rect l="l" t="t" r="r" b="b"/>
              <a:pathLst>
                <a:path w="2837" h="1419" extrusionOk="0">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4" name="Google Shape;11514;p83"/>
            <p:cNvSpPr/>
            <p:nvPr/>
          </p:nvSpPr>
          <p:spPr>
            <a:xfrm>
              <a:off x="-49378250" y="3920375"/>
              <a:ext cx="87425" cy="300900"/>
            </a:xfrm>
            <a:custGeom>
              <a:avLst/>
              <a:gdLst/>
              <a:ahLst/>
              <a:cxnLst/>
              <a:rect l="l" t="t" r="r" b="b"/>
              <a:pathLst>
                <a:path w="3497" h="12036" extrusionOk="0">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5" name="Google Shape;11515;p83"/>
            <p:cNvSpPr/>
            <p:nvPr/>
          </p:nvSpPr>
          <p:spPr>
            <a:xfrm>
              <a:off x="-49185300" y="3920375"/>
              <a:ext cx="71700" cy="87450"/>
            </a:xfrm>
            <a:custGeom>
              <a:avLst/>
              <a:gdLst/>
              <a:ahLst/>
              <a:cxnLst/>
              <a:rect l="l" t="t" r="r" b="b"/>
              <a:pathLst>
                <a:path w="2868" h="3498" extrusionOk="0">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6" name="Google Shape;11516;p83"/>
            <p:cNvSpPr/>
            <p:nvPr/>
          </p:nvSpPr>
          <p:spPr>
            <a:xfrm>
              <a:off x="-49182150" y="4019625"/>
              <a:ext cx="64625" cy="42550"/>
            </a:xfrm>
            <a:custGeom>
              <a:avLst/>
              <a:gdLst/>
              <a:ahLst/>
              <a:cxnLst/>
              <a:rect l="l" t="t" r="r" b="b"/>
              <a:pathLst>
                <a:path w="2585" h="1702" extrusionOk="0">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7" name="Google Shape;11517;p83"/>
            <p:cNvSpPr/>
            <p:nvPr/>
          </p:nvSpPr>
          <p:spPr>
            <a:xfrm>
              <a:off x="-49185300" y="4078700"/>
              <a:ext cx="70925" cy="141800"/>
            </a:xfrm>
            <a:custGeom>
              <a:avLst/>
              <a:gdLst/>
              <a:ahLst/>
              <a:cxnLst/>
              <a:rect l="l" t="t" r="r" b="b"/>
              <a:pathLst>
                <a:path w="2837" h="5672" extrusionOk="0">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8" name="Google Shape;11518;p83"/>
            <p:cNvSpPr/>
            <p:nvPr/>
          </p:nvSpPr>
          <p:spPr>
            <a:xfrm>
              <a:off x="-49271150" y="3920375"/>
              <a:ext cx="65400" cy="70125"/>
            </a:xfrm>
            <a:custGeom>
              <a:avLst/>
              <a:gdLst/>
              <a:ahLst/>
              <a:cxnLst/>
              <a:rect l="l" t="t" r="r" b="b"/>
              <a:pathLst>
                <a:path w="2616" h="2805" extrusionOk="0">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9" name="Google Shape;11519;p83"/>
            <p:cNvSpPr/>
            <p:nvPr/>
          </p:nvSpPr>
          <p:spPr>
            <a:xfrm>
              <a:off x="-49272725" y="4007800"/>
              <a:ext cx="70125" cy="159925"/>
            </a:xfrm>
            <a:custGeom>
              <a:avLst/>
              <a:gdLst/>
              <a:ahLst/>
              <a:cxnLst/>
              <a:rect l="l" t="t" r="r" b="b"/>
              <a:pathLst>
                <a:path w="2805" h="6397" extrusionOk="0">
                  <a:moveTo>
                    <a:pt x="1" y="1"/>
                  </a:moveTo>
                  <a:lnTo>
                    <a:pt x="1" y="6396"/>
                  </a:lnTo>
                  <a:lnTo>
                    <a:pt x="2805" y="6396"/>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20" name="Google Shape;11520;p83"/>
          <p:cNvGrpSpPr/>
          <p:nvPr/>
        </p:nvGrpSpPr>
        <p:grpSpPr>
          <a:xfrm>
            <a:off x="907504" y="2904744"/>
            <a:ext cx="312375" cy="357123"/>
            <a:chOff x="-47505300" y="3200500"/>
            <a:chExt cx="263875" cy="301675"/>
          </a:xfrm>
        </p:grpSpPr>
        <p:sp>
          <p:nvSpPr>
            <p:cNvPr id="11521" name="Google Shape;11521;p83"/>
            <p:cNvSpPr/>
            <p:nvPr/>
          </p:nvSpPr>
          <p:spPr>
            <a:xfrm>
              <a:off x="-47382425" y="3306025"/>
              <a:ext cx="52800" cy="53600"/>
            </a:xfrm>
            <a:custGeom>
              <a:avLst/>
              <a:gdLst/>
              <a:ahLst/>
              <a:cxnLst/>
              <a:rect l="l" t="t" r="r" b="b"/>
              <a:pathLst>
                <a:path w="2112" h="2144" extrusionOk="0">
                  <a:moveTo>
                    <a:pt x="1387" y="1"/>
                  </a:moveTo>
                  <a:cubicBezTo>
                    <a:pt x="1198" y="726"/>
                    <a:pt x="694" y="1261"/>
                    <a:pt x="1" y="1387"/>
                  </a:cubicBezTo>
                  <a:lnTo>
                    <a:pt x="1"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2" name="Google Shape;11522;p83"/>
            <p:cNvSpPr/>
            <p:nvPr/>
          </p:nvSpPr>
          <p:spPr>
            <a:xfrm>
              <a:off x="-47382425" y="3306025"/>
              <a:ext cx="15775" cy="15800"/>
            </a:xfrm>
            <a:custGeom>
              <a:avLst/>
              <a:gdLst/>
              <a:ahLst/>
              <a:cxnLst/>
              <a:rect l="l" t="t" r="r" b="b"/>
              <a:pathLst>
                <a:path w="631" h="632" extrusionOk="0">
                  <a:moveTo>
                    <a:pt x="1" y="1"/>
                  </a:moveTo>
                  <a:lnTo>
                    <a:pt x="1" y="631"/>
                  </a:lnTo>
                  <a:cubicBezTo>
                    <a:pt x="316" y="568"/>
                    <a:pt x="536" y="316"/>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3" name="Google Shape;11523;p83"/>
            <p:cNvSpPr/>
            <p:nvPr/>
          </p:nvSpPr>
          <p:spPr>
            <a:xfrm>
              <a:off x="-47487975" y="3200500"/>
              <a:ext cx="210325" cy="301675"/>
            </a:xfrm>
            <a:custGeom>
              <a:avLst/>
              <a:gdLst/>
              <a:ahLst/>
              <a:cxnLst/>
              <a:rect l="l" t="t" r="r" b="b"/>
              <a:pathLst>
                <a:path w="8413" h="12067" extrusionOk="0">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4" name="Google Shape;11524;p83"/>
            <p:cNvSpPr/>
            <p:nvPr/>
          </p:nvSpPr>
          <p:spPr>
            <a:xfrm>
              <a:off x="-47417875" y="3271375"/>
              <a:ext cx="51225" cy="51225"/>
            </a:xfrm>
            <a:custGeom>
              <a:avLst/>
              <a:gdLst/>
              <a:ahLst/>
              <a:cxnLst/>
              <a:rect l="l" t="t" r="r" b="b"/>
              <a:pathLst>
                <a:path w="2049" h="2049" extrusionOk="0">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5" name="Google Shape;11525;p83"/>
            <p:cNvSpPr/>
            <p:nvPr/>
          </p:nvSpPr>
          <p:spPr>
            <a:xfrm>
              <a:off x="-47505300" y="3235950"/>
              <a:ext cx="17350" cy="18125"/>
            </a:xfrm>
            <a:custGeom>
              <a:avLst/>
              <a:gdLst/>
              <a:ahLst/>
              <a:cxnLst/>
              <a:rect l="l" t="t" r="r" b="b"/>
              <a:pathLst>
                <a:path w="694" h="725" extrusionOk="0">
                  <a:moveTo>
                    <a:pt x="347" y="0"/>
                  </a:moveTo>
                  <a:cubicBezTo>
                    <a:pt x="127" y="0"/>
                    <a:pt x="1" y="158"/>
                    <a:pt x="1" y="378"/>
                  </a:cubicBezTo>
                  <a:cubicBezTo>
                    <a:pt x="1" y="567"/>
                    <a:pt x="127" y="725"/>
                    <a:pt x="347" y="725"/>
                  </a:cubicBezTo>
                  <a:lnTo>
                    <a:pt x="694" y="725"/>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6" name="Google Shape;11526;p83"/>
            <p:cNvSpPr/>
            <p:nvPr/>
          </p:nvSpPr>
          <p:spPr>
            <a:xfrm>
              <a:off x="-47505300" y="3447025"/>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7" name="Google Shape;11527;p83"/>
            <p:cNvSpPr/>
            <p:nvPr/>
          </p:nvSpPr>
          <p:spPr>
            <a:xfrm>
              <a:off x="-47505300" y="3394250"/>
              <a:ext cx="17350" cy="18150"/>
            </a:xfrm>
            <a:custGeom>
              <a:avLst/>
              <a:gdLst/>
              <a:ahLst/>
              <a:cxnLst/>
              <a:rect l="l" t="t" r="r" b="b"/>
              <a:pathLst>
                <a:path w="694" h="726" extrusionOk="0">
                  <a:moveTo>
                    <a:pt x="347" y="1"/>
                  </a:moveTo>
                  <a:lnTo>
                    <a:pt x="347" y="32"/>
                  </a:lnTo>
                  <a:cubicBezTo>
                    <a:pt x="127" y="32"/>
                    <a:pt x="1" y="190"/>
                    <a:pt x="1" y="379"/>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8" name="Google Shape;11528;p83"/>
            <p:cNvSpPr/>
            <p:nvPr/>
          </p:nvSpPr>
          <p:spPr>
            <a:xfrm>
              <a:off x="-47505300" y="3341475"/>
              <a:ext cx="17350" cy="18150"/>
            </a:xfrm>
            <a:custGeom>
              <a:avLst/>
              <a:gdLst/>
              <a:ahLst/>
              <a:cxnLst/>
              <a:rect l="l" t="t" r="r" b="b"/>
              <a:pathLst>
                <a:path w="694" h="726" extrusionOk="0">
                  <a:moveTo>
                    <a:pt x="347" y="1"/>
                  </a:moveTo>
                  <a:cubicBezTo>
                    <a:pt x="127" y="1"/>
                    <a:pt x="1" y="158"/>
                    <a:pt x="1" y="347"/>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9" name="Google Shape;11529;p83"/>
            <p:cNvSpPr/>
            <p:nvPr/>
          </p:nvSpPr>
          <p:spPr>
            <a:xfrm>
              <a:off x="-47505300" y="3289500"/>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0" name="Google Shape;11530;p83"/>
            <p:cNvSpPr/>
            <p:nvPr/>
          </p:nvSpPr>
          <p:spPr>
            <a:xfrm>
              <a:off x="-47259550" y="3411575"/>
              <a:ext cx="18125" cy="51225"/>
            </a:xfrm>
            <a:custGeom>
              <a:avLst/>
              <a:gdLst/>
              <a:ahLst/>
              <a:cxnLst/>
              <a:rect l="l" t="t" r="r" b="b"/>
              <a:pathLst>
                <a:path w="725" h="2049" extrusionOk="0">
                  <a:moveTo>
                    <a:pt x="0" y="1"/>
                  </a:moveTo>
                  <a:lnTo>
                    <a:pt x="0" y="2048"/>
                  </a:lnTo>
                  <a:cubicBezTo>
                    <a:pt x="410" y="1891"/>
                    <a:pt x="725" y="1481"/>
                    <a:pt x="725" y="107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1" name="Google Shape;11531;p83"/>
            <p:cNvSpPr/>
            <p:nvPr/>
          </p:nvSpPr>
          <p:spPr>
            <a:xfrm>
              <a:off x="-47259550" y="3306025"/>
              <a:ext cx="18125" cy="35475"/>
            </a:xfrm>
            <a:custGeom>
              <a:avLst/>
              <a:gdLst/>
              <a:ahLst/>
              <a:cxnLst/>
              <a:rect l="l" t="t" r="r" b="b"/>
              <a:pathLst>
                <a:path w="725" h="1419" extrusionOk="0">
                  <a:moveTo>
                    <a:pt x="0" y="1"/>
                  </a:moveTo>
                  <a:lnTo>
                    <a:pt x="0" y="1419"/>
                  </a:lnTo>
                  <a:lnTo>
                    <a:pt x="725" y="1419"/>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2" name="Google Shape;11532;p83"/>
            <p:cNvSpPr/>
            <p:nvPr/>
          </p:nvSpPr>
          <p:spPr>
            <a:xfrm>
              <a:off x="-47259550" y="3359600"/>
              <a:ext cx="18125" cy="34675"/>
            </a:xfrm>
            <a:custGeom>
              <a:avLst/>
              <a:gdLst/>
              <a:ahLst/>
              <a:cxnLst/>
              <a:rect l="l" t="t" r="r" b="b"/>
              <a:pathLst>
                <a:path w="725" h="1387" extrusionOk="0">
                  <a:moveTo>
                    <a:pt x="0" y="0"/>
                  </a:moveTo>
                  <a:lnTo>
                    <a:pt x="0" y="1387"/>
                  </a:lnTo>
                  <a:lnTo>
                    <a:pt x="725" y="138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3" name="Google Shape;11533;p83"/>
            <p:cNvSpPr/>
            <p:nvPr/>
          </p:nvSpPr>
          <p:spPr>
            <a:xfrm>
              <a:off x="-47259550" y="3238300"/>
              <a:ext cx="18125" cy="51225"/>
            </a:xfrm>
            <a:custGeom>
              <a:avLst/>
              <a:gdLst/>
              <a:ahLst/>
              <a:cxnLst/>
              <a:rect l="l" t="t" r="r" b="b"/>
              <a:pathLst>
                <a:path w="725" h="2049" extrusionOk="0">
                  <a:moveTo>
                    <a:pt x="0" y="1"/>
                  </a:moveTo>
                  <a:lnTo>
                    <a:pt x="0" y="2048"/>
                  </a:lnTo>
                  <a:lnTo>
                    <a:pt x="725" y="2048"/>
                  </a:lnTo>
                  <a:lnTo>
                    <a:pt x="725" y="977"/>
                  </a:lnTo>
                  <a:cubicBezTo>
                    <a:pt x="693" y="505"/>
                    <a:pt x="410"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34" name="Google Shape;11534;p83"/>
          <p:cNvGrpSpPr/>
          <p:nvPr/>
        </p:nvGrpSpPr>
        <p:grpSpPr>
          <a:xfrm>
            <a:off x="885604" y="3341092"/>
            <a:ext cx="356176" cy="355051"/>
            <a:chOff x="-47524975" y="3569100"/>
            <a:chExt cx="300875" cy="299925"/>
          </a:xfrm>
        </p:grpSpPr>
        <p:sp>
          <p:nvSpPr>
            <p:cNvPr id="11535" name="Google Shape;11535;p83"/>
            <p:cNvSpPr/>
            <p:nvPr/>
          </p:nvSpPr>
          <p:spPr>
            <a:xfrm>
              <a:off x="-47524975" y="3755775"/>
              <a:ext cx="115000" cy="113250"/>
            </a:xfrm>
            <a:custGeom>
              <a:avLst/>
              <a:gdLst/>
              <a:ahLst/>
              <a:cxnLst/>
              <a:rect l="l" t="t" r="r" b="b"/>
              <a:pathLst>
                <a:path w="4600" h="4530" extrusionOk="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6" name="Google Shape;11536;p83"/>
            <p:cNvSpPr/>
            <p:nvPr/>
          </p:nvSpPr>
          <p:spPr>
            <a:xfrm>
              <a:off x="-47346200" y="3674650"/>
              <a:ext cx="15775" cy="15775"/>
            </a:xfrm>
            <a:custGeom>
              <a:avLst/>
              <a:gdLst/>
              <a:ahLst/>
              <a:cxnLst/>
              <a:rect l="l" t="t" r="r" b="b"/>
              <a:pathLst>
                <a:path w="631" h="631" extrusionOk="0">
                  <a:moveTo>
                    <a:pt x="1" y="0"/>
                  </a:moveTo>
                  <a:lnTo>
                    <a:pt x="1" y="630"/>
                  </a:lnTo>
                  <a:cubicBezTo>
                    <a:pt x="284" y="536"/>
                    <a:pt x="505" y="315"/>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7" name="Google Shape;11537;p83"/>
            <p:cNvSpPr/>
            <p:nvPr/>
          </p:nvSpPr>
          <p:spPr>
            <a:xfrm>
              <a:off x="-47382425" y="3640000"/>
              <a:ext cx="51225" cy="51200"/>
            </a:xfrm>
            <a:custGeom>
              <a:avLst/>
              <a:gdLst/>
              <a:ahLst/>
              <a:cxnLst/>
              <a:rect l="l" t="t" r="r" b="b"/>
              <a:pathLst>
                <a:path w="2049" h="2048" extrusionOk="0">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8" name="Google Shape;11538;p83"/>
            <p:cNvSpPr/>
            <p:nvPr/>
          </p:nvSpPr>
          <p:spPr>
            <a:xfrm>
              <a:off x="-47346975" y="3674650"/>
              <a:ext cx="52800" cy="52800"/>
            </a:xfrm>
            <a:custGeom>
              <a:avLst/>
              <a:gdLst/>
              <a:ahLst/>
              <a:cxnLst/>
              <a:rect l="l" t="t" r="r" b="b"/>
              <a:pathLst>
                <a:path w="2112" h="2112" extrusionOk="0">
                  <a:moveTo>
                    <a:pt x="1355" y="0"/>
                  </a:moveTo>
                  <a:cubicBezTo>
                    <a:pt x="1261" y="693"/>
                    <a:pt x="693" y="1260"/>
                    <a:pt x="0" y="1355"/>
                  </a:cubicBezTo>
                  <a:lnTo>
                    <a:pt x="0" y="2111"/>
                  </a:lnTo>
                  <a:lnTo>
                    <a:pt x="2111" y="2111"/>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9" name="Google Shape;11539;p83"/>
            <p:cNvSpPr/>
            <p:nvPr/>
          </p:nvSpPr>
          <p:spPr>
            <a:xfrm>
              <a:off x="-47452525" y="3569100"/>
              <a:ext cx="228425" cy="228425"/>
            </a:xfrm>
            <a:custGeom>
              <a:avLst/>
              <a:gdLst/>
              <a:ahLst/>
              <a:cxnLst/>
              <a:rect l="l" t="t" r="r" b="b"/>
              <a:pathLst>
                <a:path w="9137" h="9137" extrusionOk="0">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40" name="Google Shape;11540;p83"/>
          <p:cNvGrpSpPr/>
          <p:nvPr/>
        </p:nvGrpSpPr>
        <p:grpSpPr>
          <a:xfrm>
            <a:off x="886062" y="3820354"/>
            <a:ext cx="355258" cy="270410"/>
            <a:chOff x="-47523400" y="3973950"/>
            <a:chExt cx="300100" cy="228425"/>
          </a:xfrm>
        </p:grpSpPr>
        <p:sp>
          <p:nvSpPr>
            <p:cNvPr id="11541" name="Google Shape;11541;p83"/>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2" name="Google Shape;11542;p83"/>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3" name="Google Shape;11543;p83"/>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4" name="Google Shape;11544;p83"/>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5" name="Google Shape;11545;p83"/>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46" name="Google Shape;11546;p83"/>
          <p:cNvGrpSpPr/>
          <p:nvPr/>
        </p:nvGrpSpPr>
        <p:grpSpPr>
          <a:xfrm>
            <a:off x="3091183" y="2903353"/>
            <a:ext cx="354341" cy="357596"/>
            <a:chOff x="-45673275" y="3199325"/>
            <a:chExt cx="299325" cy="302075"/>
          </a:xfrm>
        </p:grpSpPr>
        <p:sp>
          <p:nvSpPr>
            <p:cNvPr id="11547" name="Google Shape;11547;p83"/>
            <p:cNvSpPr/>
            <p:nvPr/>
          </p:nvSpPr>
          <p:spPr>
            <a:xfrm>
              <a:off x="-45672500" y="3199325"/>
              <a:ext cx="298550" cy="194175"/>
            </a:xfrm>
            <a:custGeom>
              <a:avLst/>
              <a:gdLst/>
              <a:ahLst/>
              <a:cxnLst/>
              <a:rect l="l" t="t" r="r" b="b"/>
              <a:pathLst>
                <a:path w="11942" h="7767" extrusionOk="0">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8" name="Google Shape;11548;p83"/>
            <p:cNvSpPr/>
            <p:nvPr/>
          </p:nvSpPr>
          <p:spPr>
            <a:xfrm>
              <a:off x="-45673275" y="3387150"/>
              <a:ext cx="299325" cy="114250"/>
            </a:xfrm>
            <a:custGeom>
              <a:avLst/>
              <a:gdLst/>
              <a:ahLst/>
              <a:cxnLst/>
              <a:rect l="l" t="t" r="r" b="b"/>
              <a:pathLst>
                <a:path w="11973" h="4570" extrusionOk="0">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9" name="Google Shape;11549;p83"/>
            <p:cNvSpPr/>
            <p:nvPr/>
          </p:nvSpPr>
          <p:spPr>
            <a:xfrm>
              <a:off x="-45673275" y="3334400"/>
              <a:ext cx="299325" cy="113425"/>
            </a:xfrm>
            <a:custGeom>
              <a:avLst/>
              <a:gdLst/>
              <a:ahLst/>
              <a:cxnLst/>
              <a:rect l="l" t="t" r="r" b="b"/>
              <a:pathLst>
                <a:path w="11973" h="4537" extrusionOk="0">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50" name="Google Shape;11550;p83"/>
          <p:cNvGrpSpPr/>
          <p:nvPr/>
        </p:nvGrpSpPr>
        <p:grpSpPr>
          <a:xfrm>
            <a:off x="3090251" y="3361602"/>
            <a:ext cx="356205" cy="314240"/>
            <a:chOff x="-45674075" y="3586425"/>
            <a:chExt cx="300900" cy="265450"/>
          </a:xfrm>
        </p:grpSpPr>
        <p:sp>
          <p:nvSpPr>
            <p:cNvPr id="11551" name="Google Shape;11551;p83"/>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2" name="Google Shape;11552;p83"/>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53" name="Google Shape;11553;p83"/>
          <p:cNvGrpSpPr/>
          <p:nvPr/>
        </p:nvGrpSpPr>
        <p:grpSpPr>
          <a:xfrm>
            <a:off x="3091183" y="3777441"/>
            <a:ext cx="354341" cy="356205"/>
            <a:chOff x="-45673275" y="3937700"/>
            <a:chExt cx="299325" cy="300900"/>
          </a:xfrm>
        </p:grpSpPr>
        <p:sp>
          <p:nvSpPr>
            <p:cNvPr id="11554" name="Google Shape;11554;p83"/>
            <p:cNvSpPr/>
            <p:nvPr/>
          </p:nvSpPr>
          <p:spPr>
            <a:xfrm>
              <a:off x="-45673275" y="3937700"/>
              <a:ext cx="285925" cy="135500"/>
            </a:xfrm>
            <a:custGeom>
              <a:avLst/>
              <a:gdLst/>
              <a:ahLst/>
              <a:cxnLst/>
              <a:rect l="l" t="t" r="r" b="b"/>
              <a:pathLst>
                <a:path w="11437" h="5420" extrusionOk="0">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5" name="Google Shape;11555;p83"/>
            <p:cNvSpPr/>
            <p:nvPr/>
          </p:nvSpPr>
          <p:spPr>
            <a:xfrm>
              <a:off x="-45577975" y="3990475"/>
              <a:ext cx="151250" cy="150925"/>
            </a:xfrm>
            <a:custGeom>
              <a:avLst/>
              <a:gdLst/>
              <a:ahLst/>
              <a:cxnLst/>
              <a:rect l="l" t="t" r="r" b="b"/>
              <a:pathLst>
                <a:path w="6050" h="6037" extrusionOk="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6" name="Google Shape;11556;p83"/>
            <p:cNvSpPr/>
            <p:nvPr/>
          </p:nvSpPr>
          <p:spPr>
            <a:xfrm>
              <a:off x="-45509450" y="3951100"/>
              <a:ext cx="135500" cy="286725"/>
            </a:xfrm>
            <a:custGeom>
              <a:avLst/>
              <a:gdLst/>
              <a:ahLst/>
              <a:cxnLst/>
              <a:rect l="l" t="t" r="r" b="b"/>
              <a:pathLst>
                <a:path w="5420" h="11469" extrusionOk="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7" name="Google Shape;11557;p83"/>
            <p:cNvSpPr/>
            <p:nvPr/>
          </p:nvSpPr>
          <p:spPr>
            <a:xfrm>
              <a:off x="-45670925" y="4114125"/>
              <a:ext cx="72500" cy="70325"/>
            </a:xfrm>
            <a:custGeom>
              <a:avLst/>
              <a:gdLst/>
              <a:ahLst/>
              <a:cxnLst/>
              <a:rect l="l" t="t" r="r" b="b"/>
              <a:pathLst>
                <a:path w="2900" h="2813" extrusionOk="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8" name="Google Shape;11558;p83"/>
            <p:cNvSpPr/>
            <p:nvPr/>
          </p:nvSpPr>
          <p:spPr>
            <a:xfrm>
              <a:off x="-45620500" y="4163550"/>
              <a:ext cx="70900" cy="71125"/>
            </a:xfrm>
            <a:custGeom>
              <a:avLst/>
              <a:gdLst/>
              <a:ahLst/>
              <a:cxnLst/>
              <a:rect l="l" t="t" r="r" b="b"/>
              <a:pathLst>
                <a:path w="2836" h="2845" extrusionOk="0">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9" name="Google Shape;11559;p83"/>
            <p:cNvSpPr/>
            <p:nvPr/>
          </p:nvSpPr>
          <p:spPr>
            <a:xfrm>
              <a:off x="-45673275" y="4159625"/>
              <a:ext cx="79575" cy="78975"/>
            </a:xfrm>
            <a:custGeom>
              <a:avLst/>
              <a:gdLst/>
              <a:ahLst/>
              <a:cxnLst/>
              <a:rect l="l" t="t" r="r" b="b"/>
              <a:pathLst>
                <a:path w="3183" h="3159" extrusionOk="0">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60" name="Google Shape;11560;p83"/>
          <p:cNvGrpSpPr/>
          <p:nvPr/>
        </p:nvGrpSpPr>
        <p:grpSpPr>
          <a:xfrm>
            <a:off x="2205349" y="4270225"/>
            <a:ext cx="356205" cy="356205"/>
            <a:chOff x="-44512325" y="3176075"/>
            <a:chExt cx="300900" cy="300900"/>
          </a:xfrm>
        </p:grpSpPr>
        <p:sp>
          <p:nvSpPr>
            <p:cNvPr id="11561" name="Google Shape;11561;p83"/>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2" name="Google Shape;11562;p83"/>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3" name="Google Shape;11563;p83"/>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64" name="Google Shape;11564;p83"/>
          <p:cNvGrpSpPr/>
          <p:nvPr/>
        </p:nvGrpSpPr>
        <p:grpSpPr>
          <a:xfrm>
            <a:off x="2608689" y="1539249"/>
            <a:ext cx="354341" cy="354341"/>
            <a:chOff x="-49027775" y="3183175"/>
            <a:chExt cx="299325" cy="299325"/>
          </a:xfrm>
        </p:grpSpPr>
        <p:sp>
          <p:nvSpPr>
            <p:cNvPr id="11565" name="Google Shape;11565;p83"/>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6" name="Google Shape;11566;p83"/>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7" name="Google Shape;11567;p83"/>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8" name="Google Shape;11568;p83"/>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69" name="Google Shape;11569;p83"/>
          <p:cNvGrpSpPr/>
          <p:nvPr/>
        </p:nvGrpSpPr>
        <p:grpSpPr>
          <a:xfrm>
            <a:off x="2608230" y="1974651"/>
            <a:ext cx="355258" cy="357152"/>
            <a:chOff x="-49027775" y="3550975"/>
            <a:chExt cx="300100" cy="301700"/>
          </a:xfrm>
        </p:grpSpPr>
        <p:sp>
          <p:nvSpPr>
            <p:cNvPr id="11570" name="Google Shape;11570;p83"/>
            <p:cNvSpPr/>
            <p:nvPr/>
          </p:nvSpPr>
          <p:spPr>
            <a:xfrm>
              <a:off x="-48941125" y="3613200"/>
              <a:ext cx="74050" cy="26825"/>
            </a:xfrm>
            <a:custGeom>
              <a:avLst/>
              <a:gdLst/>
              <a:ahLst/>
              <a:cxnLst/>
              <a:rect l="l" t="t" r="r" b="b"/>
              <a:pathLst>
                <a:path w="2962" h="1073" extrusionOk="0">
                  <a:moveTo>
                    <a:pt x="1260" y="1"/>
                  </a:moveTo>
                  <a:lnTo>
                    <a:pt x="0" y="1072"/>
                  </a:lnTo>
                  <a:lnTo>
                    <a:pt x="1702" y="107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1" name="Google Shape;11571;p83"/>
            <p:cNvSpPr/>
            <p:nvPr/>
          </p:nvSpPr>
          <p:spPr>
            <a:xfrm>
              <a:off x="-48871025" y="3613200"/>
              <a:ext cx="73275" cy="26825"/>
            </a:xfrm>
            <a:custGeom>
              <a:avLst/>
              <a:gdLst/>
              <a:ahLst/>
              <a:cxnLst/>
              <a:rect l="l" t="t" r="r" b="b"/>
              <a:pathLst>
                <a:path w="2931" h="1073" extrusionOk="0">
                  <a:moveTo>
                    <a:pt x="1260" y="1"/>
                  </a:moveTo>
                  <a:lnTo>
                    <a:pt x="0" y="1072"/>
                  </a:lnTo>
                  <a:lnTo>
                    <a:pt x="1670" y="1072"/>
                  </a:lnTo>
                  <a:lnTo>
                    <a:pt x="29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2" name="Google Shape;11572;p83"/>
            <p:cNvSpPr/>
            <p:nvPr/>
          </p:nvSpPr>
          <p:spPr>
            <a:xfrm>
              <a:off x="-48893075" y="3552550"/>
              <a:ext cx="95325" cy="43350"/>
            </a:xfrm>
            <a:custGeom>
              <a:avLst/>
              <a:gdLst/>
              <a:ahLst/>
              <a:cxnLst/>
              <a:rect l="l" t="t" r="r" b="b"/>
              <a:pathLst>
                <a:path w="3813" h="1734" extrusionOk="0">
                  <a:moveTo>
                    <a:pt x="0" y="1"/>
                  </a:moveTo>
                  <a:lnTo>
                    <a:pt x="2142" y="1734"/>
                  </a:lnTo>
                  <a:lnTo>
                    <a:pt x="3812" y="1734"/>
                  </a:ln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3" name="Google Shape;11573;p83"/>
            <p:cNvSpPr/>
            <p:nvPr/>
          </p:nvSpPr>
          <p:spPr>
            <a:xfrm>
              <a:off x="-49027775" y="3550975"/>
              <a:ext cx="100050" cy="87475"/>
            </a:xfrm>
            <a:custGeom>
              <a:avLst/>
              <a:gdLst/>
              <a:ahLst/>
              <a:cxnLst/>
              <a:rect l="l" t="t" r="r" b="b"/>
              <a:pathLst>
                <a:path w="4002" h="3499" extrusionOk="0">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4" name="Google Shape;11574;p83"/>
            <p:cNvSpPr/>
            <p:nvPr/>
          </p:nvSpPr>
          <p:spPr>
            <a:xfrm>
              <a:off x="-48962400" y="3552550"/>
              <a:ext cx="95325" cy="43350"/>
            </a:xfrm>
            <a:custGeom>
              <a:avLst/>
              <a:gdLst/>
              <a:ahLst/>
              <a:cxnLst/>
              <a:rect l="l" t="t" r="r" b="b"/>
              <a:pathLst>
                <a:path w="3813" h="1734" extrusionOk="0">
                  <a:moveTo>
                    <a:pt x="1" y="1"/>
                  </a:moveTo>
                  <a:lnTo>
                    <a:pt x="2111" y="1734"/>
                  </a:lnTo>
                  <a:lnTo>
                    <a:pt x="3813" y="1734"/>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5" name="Google Shape;11575;p83"/>
            <p:cNvSpPr/>
            <p:nvPr/>
          </p:nvSpPr>
          <p:spPr>
            <a:xfrm>
              <a:off x="-49027775" y="3657325"/>
              <a:ext cx="300100" cy="195350"/>
            </a:xfrm>
            <a:custGeom>
              <a:avLst/>
              <a:gdLst/>
              <a:ahLst/>
              <a:cxnLst/>
              <a:rect l="l" t="t" r="r" b="b"/>
              <a:pathLst>
                <a:path w="12004" h="7814" extrusionOk="0">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6" name="Google Shape;11576;p83"/>
            <p:cNvSpPr/>
            <p:nvPr/>
          </p:nvSpPr>
          <p:spPr>
            <a:xfrm>
              <a:off x="-48886775" y="3726625"/>
              <a:ext cx="28375" cy="37050"/>
            </a:xfrm>
            <a:custGeom>
              <a:avLst/>
              <a:gdLst/>
              <a:ahLst/>
              <a:cxnLst/>
              <a:rect l="l" t="t" r="r" b="b"/>
              <a:pathLst>
                <a:path w="1135" h="1482" extrusionOk="0">
                  <a:moveTo>
                    <a:pt x="0" y="1"/>
                  </a:moveTo>
                  <a:lnTo>
                    <a:pt x="0" y="1481"/>
                  </a:lnTo>
                  <a:lnTo>
                    <a:pt x="1134" y="757"/>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7" name="Google Shape;11577;p83"/>
            <p:cNvSpPr/>
            <p:nvPr/>
          </p:nvSpPr>
          <p:spPr>
            <a:xfrm>
              <a:off x="-48822975" y="3550975"/>
              <a:ext cx="94525" cy="44925"/>
            </a:xfrm>
            <a:custGeom>
              <a:avLst/>
              <a:gdLst/>
              <a:ahLst/>
              <a:cxnLst/>
              <a:rect l="l" t="t" r="r" b="b"/>
              <a:pathLst>
                <a:path w="3781" h="1797" extrusionOk="0">
                  <a:moveTo>
                    <a:pt x="0" y="1"/>
                  </a:moveTo>
                  <a:lnTo>
                    <a:pt x="2111" y="1797"/>
                  </a:lnTo>
                  <a:lnTo>
                    <a:pt x="3781" y="1797"/>
                  </a:lnTo>
                  <a:lnTo>
                    <a:pt x="3781" y="1072"/>
                  </a:lnTo>
                  <a:cubicBezTo>
                    <a:pt x="3781" y="474"/>
                    <a:pt x="3308" y="1"/>
                    <a:pt x="27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8" name="Google Shape;11578;p83"/>
            <p:cNvSpPr/>
            <p:nvPr/>
          </p:nvSpPr>
          <p:spPr>
            <a:xfrm>
              <a:off x="-48939550" y="3684100"/>
              <a:ext cx="122100" cy="122100"/>
            </a:xfrm>
            <a:custGeom>
              <a:avLst/>
              <a:gdLst/>
              <a:ahLst/>
              <a:cxnLst/>
              <a:rect l="l" t="t" r="r" b="b"/>
              <a:pathLst>
                <a:path w="4884" h="4884" extrusionOk="0">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9" name="Google Shape;11579;p83"/>
            <p:cNvSpPr/>
            <p:nvPr/>
          </p:nvSpPr>
          <p:spPr>
            <a:xfrm>
              <a:off x="-48801725" y="3613200"/>
              <a:ext cx="73275" cy="26825"/>
            </a:xfrm>
            <a:custGeom>
              <a:avLst/>
              <a:gdLst/>
              <a:ahLst/>
              <a:cxnLst/>
              <a:rect l="l" t="t" r="r" b="b"/>
              <a:pathLst>
                <a:path w="2931" h="1073" extrusionOk="0">
                  <a:moveTo>
                    <a:pt x="1261" y="1"/>
                  </a:moveTo>
                  <a:lnTo>
                    <a:pt x="1" y="1072"/>
                  </a:lnTo>
                  <a:lnTo>
                    <a:pt x="2931" y="1072"/>
                  </a:ln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80" name="Google Shape;11580;p83"/>
          <p:cNvGrpSpPr/>
          <p:nvPr/>
        </p:nvGrpSpPr>
        <p:grpSpPr>
          <a:xfrm>
            <a:off x="2606306" y="2411710"/>
            <a:ext cx="359106" cy="355525"/>
            <a:chOff x="-49031025" y="3920175"/>
            <a:chExt cx="303350" cy="300325"/>
          </a:xfrm>
        </p:grpSpPr>
        <p:sp>
          <p:nvSpPr>
            <p:cNvPr id="11581" name="Google Shape;11581;p83"/>
            <p:cNvSpPr/>
            <p:nvPr/>
          </p:nvSpPr>
          <p:spPr>
            <a:xfrm>
              <a:off x="-49031025" y="4131875"/>
              <a:ext cx="109600" cy="88625"/>
            </a:xfrm>
            <a:custGeom>
              <a:avLst/>
              <a:gdLst/>
              <a:ahLst/>
              <a:cxnLst/>
              <a:rect l="l" t="t" r="r" b="b"/>
              <a:pathLst>
                <a:path w="4384" h="3545" extrusionOk="0">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2" name="Google Shape;11582;p83"/>
            <p:cNvSpPr/>
            <p:nvPr/>
          </p:nvSpPr>
          <p:spPr>
            <a:xfrm>
              <a:off x="-48921450" y="3920175"/>
              <a:ext cx="79575" cy="130975"/>
            </a:xfrm>
            <a:custGeom>
              <a:avLst/>
              <a:gdLst/>
              <a:ahLst/>
              <a:cxnLst/>
              <a:rect l="l" t="t" r="r" b="b"/>
              <a:pathLst>
                <a:path w="3183" h="5239" extrusionOk="0">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3" name="Google Shape;11583;p83"/>
            <p:cNvSpPr/>
            <p:nvPr/>
          </p:nvSpPr>
          <p:spPr>
            <a:xfrm>
              <a:off x="-48842675" y="4008100"/>
              <a:ext cx="115000" cy="53300"/>
            </a:xfrm>
            <a:custGeom>
              <a:avLst/>
              <a:gdLst/>
              <a:ahLst/>
              <a:cxnLst/>
              <a:rect l="l" t="t" r="r" b="b"/>
              <a:pathLst>
                <a:path w="4600" h="2132" extrusionOk="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4" name="Google Shape;11584;p83"/>
            <p:cNvSpPr/>
            <p:nvPr/>
          </p:nvSpPr>
          <p:spPr>
            <a:xfrm>
              <a:off x="-48838750" y="4078700"/>
              <a:ext cx="51225" cy="66975"/>
            </a:xfrm>
            <a:custGeom>
              <a:avLst/>
              <a:gdLst/>
              <a:ahLst/>
              <a:cxnLst/>
              <a:rect l="l" t="t" r="r" b="b"/>
              <a:pathLst>
                <a:path w="2049" h="2679" extrusionOk="0">
                  <a:moveTo>
                    <a:pt x="1" y="0"/>
                  </a:moveTo>
                  <a:lnTo>
                    <a:pt x="1734" y="2678"/>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5" name="Google Shape;11585;p83"/>
            <p:cNvSpPr/>
            <p:nvPr/>
          </p:nvSpPr>
          <p:spPr>
            <a:xfrm>
              <a:off x="-48975000" y="3920575"/>
              <a:ext cx="173300" cy="248725"/>
            </a:xfrm>
            <a:custGeom>
              <a:avLst/>
              <a:gdLst/>
              <a:ahLst/>
              <a:cxnLst/>
              <a:rect l="l" t="t" r="r" b="b"/>
              <a:pathLst>
                <a:path w="6932" h="9949" extrusionOk="0">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6" name="Google Shape;11586;p83"/>
            <p:cNvSpPr/>
            <p:nvPr/>
          </p:nvSpPr>
          <p:spPr>
            <a:xfrm>
              <a:off x="-48955300" y="4129900"/>
              <a:ext cx="151250" cy="89800"/>
            </a:xfrm>
            <a:custGeom>
              <a:avLst/>
              <a:gdLst/>
              <a:ahLst/>
              <a:cxnLst/>
              <a:rect l="l" t="t" r="r" b="b"/>
              <a:pathLst>
                <a:path w="6050" h="3592" extrusionOk="0">
                  <a:moveTo>
                    <a:pt x="0" y="0"/>
                  </a:moveTo>
                  <a:lnTo>
                    <a:pt x="2174" y="3592"/>
                  </a:lnTo>
                  <a:lnTo>
                    <a:pt x="5167" y="3592"/>
                  </a:lnTo>
                  <a:cubicBezTo>
                    <a:pt x="5293" y="3592"/>
                    <a:pt x="5419" y="3529"/>
                    <a:pt x="5482" y="3403"/>
                  </a:cubicBezTo>
                  <a:lnTo>
                    <a:pt x="6049" y="2268"/>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87" name="Google Shape;11587;p83"/>
          <p:cNvGrpSpPr/>
          <p:nvPr/>
        </p:nvGrpSpPr>
        <p:grpSpPr>
          <a:xfrm>
            <a:off x="1322411" y="2904744"/>
            <a:ext cx="356176" cy="354341"/>
            <a:chOff x="-47155575" y="3200500"/>
            <a:chExt cx="300875" cy="299325"/>
          </a:xfrm>
        </p:grpSpPr>
        <p:sp>
          <p:nvSpPr>
            <p:cNvPr id="11588" name="Google Shape;11588;p83"/>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9" name="Google Shape;11589;p83"/>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0" name="Google Shape;11590;p83"/>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1" name="Google Shape;11591;p83"/>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2" name="Google Shape;11592;p83"/>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3" name="Google Shape;11593;p83"/>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94" name="Google Shape;11594;p83"/>
          <p:cNvGrpSpPr/>
          <p:nvPr/>
        </p:nvGrpSpPr>
        <p:grpSpPr>
          <a:xfrm>
            <a:off x="1322870" y="3341092"/>
            <a:ext cx="355258" cy="355258"/>
            <a:chOff x="-47154800" y="3569100"/>
            <a:chExt cx="300100" cy="300100"/>
          </a:xfrm>
        </p:grpSpPr>
        <p:sp>
          <p:nvSpPr>
            <p:cNvPr id="11595" name="Google Shape;11595;p83"/>
            <p:cNvSpPr/>
            <p:nvPr/>
          </p:nvSpPr>
          <p:spPr>
            <a:xfrm>
              <a:off x="-46994900" y="3728200"/>
              <a:ext cx="140200" cy="141000"/>
            </a:xfrm>
            <a:custGeom>
              <a:avLst/>
              <a:gdLst/>
              <a:ahLst/>
              <a:cxnLst/>
              <a:rect l="l" t="t" r="r" b="b"/>
              <a:pathLst>
                <a:path w="5608" h="5640" extrusionOk="0">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6" name="Google Shape;11596;p83"/>
            <p:cNvSpPr/>
            <p:nvPr/>
          </p:nvSpPr>
          <p:spPr>
            <a:xfrm>
              <a:off x="-46978375" y="3574625"/>
              <a:ext cx="47275" cy="47275"/>
            </a:xfrm>
            <a:custGeom>
              <a:avLst/>
              <a:gdLst/>
              <a:ahLst/>
              <a:cxnLst/>
              <a:rect l="l" t="t" r="r" b="b"/>
              <a:pathLst>
                <a:path w="1891" h="1891" extrusionOk="0">
                  <a:moveTo>
                    <a:pt x="1" y="0"/>
                  </a:moveTo>
                  <a:lnTo>
                    <a:pt x="1" y="1890"/>
                  </a:lnTo>
                  <a:lnTo>
                    <a:pt x="1891" y="1890"/>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7" name="Google Shape;11597;p83"/>
            <p:cNvSpPr/>
            <p:nvPr/>
          </p:nvSpPr>
          <p:spPr>
            <a:xfrm>
              <a:off x="-47075250" y="3665200"/>
              <a:ext cx="15775" cy="15775"/>
            </a:xfrm>
            <a:custGeom>
              <a:avLst/>
              <a:gdLst/>
              <a:ahLst/>
              <a:cxnLst/>
              <a:rect l="l" t="t" r="r" b="b"/>
              <a:pathLst>
                <a:path w="631" h="631" extrusionOk="0">
                  <a:moveTo>
                    <a:pt x="1" y="0"/>
                  </a:moveTo>
                  <a:lnTo>
                    <a:pt x="1" y="630"/>
                  </a:lnTo>
                  <a:cubicBezTo>
                    <a:pt x="316" y="536"/>
                    <a:pt x="505" y="284"/>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8" name="Google Shape;11598;p83"/>
            <p:cNvSpPr/>
            <p:nvPr/>
          </p:nvSpPr>
          <p:spPr>
            <a:xfrm>
              <a:off x="-47110700" y="3631325"/>
              <a:ext cx="51225" cy="51225"/>
            </a:xfrm>
            <a:custGeom>
              <a:avLst/>
              <a:gdLst/>
              <a:ahLst/>
              <a:cxnLst/>
              <a:rect l="l" t="t" r="r" b="b"/>
              <a:pathLst>
                <a:path w="2049" h="2049" extrusionOk="0">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9" name="Google Shape;11599;p83"/>
            <p:cNvSpPr/>
            <p:nvPr/>
          </p:nvSpPr>
          <p:spPr>
            <a:xfrm>
              <a:off x="-47075250" y="3665200"/>
              <a:ext cx="53575" cy="54350"/>
            </a:xfrm>
            <a:custGeom>
              <a:avLst/>
              <a:gdLst/>
              <a:ahLst/>
              <a:cxnLst/>
              <a:rect l="l" t="t" r="r" b="b"/>
              <a:pathLst>
                <a:path w="2143" h="2174" extrusionOk="0">
                  <a:moveTo>
                    <a:pt x="1355" y="0"/>
                  </a:moveTo>
                  <a:cubicBezTo>
                    <a:pt x="1229" y="693"/>
                    <a:pt x="694" y="1229"/>
                    <a:pt x="1" y="1386"/>
                  </a:cubicBezTo>
                  <a:lnTo>
                    <a:pt x="1" y="2174"/>
                  </a:lnTo>
                  <a:lnTo>
                    <a:pt x="2143" y="2174"/>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0" name="Google Shape;11600;p83"/>
            <p:cNvSpPr/>
            <p:nvPr/>
          </p:nvSpPr>
          <p:spPr>
            <a:xfrm>
              <a:off x="-47154800" y="3569100"/>
              <a:ext cx="229225" cy="300100"/>
            </a:xfrm>
            <a:custGeom>
              <a:avLst/>
              <a:gdLst/>
              <a:ahLst/>
              <a:cxnLst/>
              <a:rect l="l" t="t" r="r" b="b"/>
              <a:pathLst>
                <a:path w="9169" h="12004" extrusionOk="0">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01" name="Google Shape;11601;p83"/>
          <p:cNvGrpSpPr/>
          <p:nvPr/>
        </p:nvGrpSpPr>
        <p:grpSpPr>
          <a:xfrm>
            <a:off x="1323343" y="3779305"/>
            <a:ext cx="354311" cy="353423"/>
            <a:chOff x="-47154000" y="3939275"/>
            <a:chExt cx="299300" cy="298550"/>
          </a:xfrm>
        </p:grpSpPr>
        <p:sp>
          <p:nvSpPr>
            <p:cNvPr id="11602" name="Google Shape;11602;p83"/>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3" name="Google Shape;11603;p83"/>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4" name="Google Shape;11604;p83"/>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5" name="Google Shape;11605;p83"/>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06" name="Google Shape;11606;p83"/>
          <p:cNvGrpSpPr/>
          <p:nvPr/>
        </p:nvGrpSpPr>
        <p:grpSpPr>
          <a:xfrm>
            <a:off x="3548633" y="2904744"/>
            <a:ext cx="312375" cy="354341"/>
            <a:chOff x="-45286550" y="3200500"/>
            <a:chExt cx="263875" cy="299325"/>
          </a:xfrm>
        </p:grpSpPr>
        <p:sp>
          <p:nvSpPr>
            <p:cNvPr id="11607" name="Google Shape;11607;p83"/>
            <p:cNvSpPr/>
            <p:nvPr/>
          </p:nvSpPr>
          <p:spPr>
            <a:xfrm>
              <a:off x="-45233000" y="3200500"/>
              <a:ext cx="210325" cy="247325"/>
            </a:xfrm>
            <a:custGeom>
              <a:avLst/>
              <a:gdLst/>
              <a:ahLst/>
              <a:cxnLst/>
              <a:rect l="l" t="t" r="r" b="b"/>
              <a:pathLst>
                <a:path w="8413" h="9893" extrusionOk="0">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8" name="Google Shape;11608;p83"/>
            <p:cNvSpPr/>
            <p:nvPr/>
          </p:nvSpPr>
          <p:spPr>
            <a:xfrm>
              <a:off x="-45216450" y="33407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9" name="Google Shape;11609;p83"/>
            <p:cNvSpPr/>
            <p:nvPr/>
          </p:nvSpPr>
          <p:spPr>
            <a:xfrm>
              <a:off x="-45286550" y="3289500"/>
              <a:ext cx="158325" cy="210325"/>
            </a:xfrm>
            <a:custGeom>
              <a:avLst/>
              <a:gdLst/>
              <a:ahLst/>
              <a:cxnLst/>
              <a:rect l="l" t="t" r="r" b="b"/>
              <a:pathLst>
                <a:path w="6333" h="8413" extrusionOk="0">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10" name="Google Shape;11610;p83"/>
          <p:cNvGrpSpPr/>
          <p:nvPr/>
        </p:nvGrpSpPr>
        <p:grpSpPr>
          <a:xfrm>
            <a:off x="3548633" y="3342039"/>
            <a:ext cx="312375" cy="354311"/>
            <a:chOff x="-45286550" y="3569900"/>
            <a:chExt cx="263875" cy="299300"/>
          </a:xfrm>
        </p:grpSpPr>
        <p:sp>
          <p:nvSpPr>
            <p:cNvPr id="11611" name="Google Shape;11611;p83"/>
            <p:cNvSpPr/>
            <p:nvPr/>
          </p:nvSpPr>
          <p:spPr>
            <a:xfrm>
              <a:off x="-45234575" y="3728200"/>
              <a:ext cx="18150" cy="18150"/>
            </a:xfrm>
            <a:custGeom>
              <a:avLst/>
              <a:gdLst/>
              <a:ahLst/>
              <a:cxnLst/>
              <a:rect l="l" t="t" r="r" b="b"/>
              <a:pathLst>
                <a:path w="726" h="726" extrusionOk="0">
                  <a:moveTo>
                    <a:pt x="1" y="1"/>
                  </a:moveTo>
                  <a:lnTo>
                    <a:pt x="1" y="725"/>
                  </a:lnTo>
                  <a:lnTo>
                    <a:pt x="347" y="725"/>
                  </a:lnTo>
                  <a:cubicBezTo>
                    <a:pt x="568" y="725"/>
                    <a:pt x="725" y="568"/>
                    <a:pt x="725" y="379"/>
                  </a:cubicBezTo>
                  <a:cubicBezTo>
                    <a:pt x="725" y="127"/>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2" name="Google Shape;11612;p83"/>
            <p:cNvSpPr/>
            <p:nvPr/>
          </p:nvSpPr>
          <p:spPr>
            <a:xfrm>
              <a:off x="-45286550" y="3692750"/>
              <a:ext cx="263875" cy="122900"/>
            </a:xfrm>
            <a:custGeom>
              <a:avLst/>
              <a:gdLst/>
              <a:ahLst/>
              <a:cxnLst/>
              <a:rect l="l" t="t" r="r" b="b"/>
              <a:pathLst>
                <a:path w="10555" h="4916" extrusionOk="0">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3" name="Google Shape;11613;p83"/>
            <p:cNvSpPr/>
            <p:nvPr/>
          </p:nvSpPr>
          <p:spPr>
            <a:xfrm>
              <a:off x="-45093575" y="3728200"/>
              <a:ext cx="17325" cy="53575"/>
            </a:xfrm>
            <a:custGeom>
              <a:avLst/>
              <a:gdLst/>
              <a:ahLst/>
              <a:cxnLst/>
              <a:rect l="l" t="t" r="r" b="b"/>
              <a:pathLst>
                <a:path w="693" h="2143" extrusionOk="0">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4" name="Google Shape;11614;p83"/>
            <p:cNvSpPr/>
            <p:nvPr/>
          </p:nvSpPr>
          <p:spPr>
            <a:xfrm>
              <a:off x="-45268450" y="3569900"/>
              <a:ext cx="228450" cy="106350"/>
            </a:xfrm>
            <a:custGeom>
              <a:avLst/>
              <a:gdLst/>
              <a:ahLst/>
              <a:cxnLst/>
              <a:rect l="l" t="t" r="r" b="b"/>
              <a:pathLst>
                <a:path w="9138" h="4254" extrusionOk="0">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5" name="Google Shape;11615;p83"/>
            <p:cNvSpPr/>
            <p:nvPr/>
          </p:nvSpPr>
          <p:spPr>
            <a:xfrm>
              <a:off x="-45093575" y="3574625"/>
              <a:ext cx="47275" cy="47275"/>
            </a:xfrm>
            <a:custGeom>
              <a:avLst/>
              <a:gdLst/>
              <a:ahLst/>
              <a:cxnLst/>
              <a:rect l="l" t="t" r="r" b="b"/>
              <a:pathLst>
                <a:path w="1891" h="1891" extrusionOk="0">
                  <a:moveTo>
                    <a:pt x="0" y="0"/>
                  </a:moveTo>
                  <a:lnTo>
                    <a:pt x="0" y="1890"/>
                  </a:lnTo>
                  <a:lnTo>
                    <a:pt x="1890" y="189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6" name="Google Shape;11616;p83"/>
            <p:cNvSpPr/>
            <p:nvPr/>
          </p:nvSpPr>
          <p:spPr>
            <a:xfrm>
              <a:off x="-45269225" y="3833750"/>
              <a:ext cx="228425" cy="35450"/>
            </a:xfrm>
            <a:custGeom>
              <a:avLst/>
              <a:gdLst/>
              <a:ahLst/>
              <a:cxnLst/>
              <a:rect l="l" t="t" r="r" b="b"/>
              <a:pathLst>
                <a:path w="9137" h="1418" extrusionOk="0">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17" name="Google Shape;11617;p83"/>
          <p:cNvGrpSpPr/>
          <p:nvPr/>
        </p:nvGrpSpPr>
        <p:grpSpPr>
          <a:xfrm>
            <a:off x="3559820" y="3778388"/>
            <a:ext cx="290001" cy="355258"/>
            <a:chOff x="-45277900" y="3938500"/>
            <a:chExt cx="244975" cy="300100"/>
          </a:xfrm>
        </p:grpSpPr>
        <p:sp>
          <p:nvSpPr>
            <p:cNvPr id="11618" name="Google Shape;11618;p83"/>
            <p:cNvSpPr/>
            <p:nvPr/>
          </p:nvSpPr>
          <p:spPr>
            <a:xfrm>
              <a:off x="-45210950" y="4107825"/>
              <a:ext cx="23650" cy="24450"/>
            </a:xfrm>
            <a:custGeom>
              <a:avLst/>
              <a:gdLst/>
              <a:ahLst/>
              <a:cxnLst/>
              <a:rect l="l" t="t" r="r" b="b"/>
              <a:pathLst>
                <a:path w="946" h="978" extrusionOk="0">
                  <a:moveTo>
                    <a:pt x="473" y="1"/>
                  </a:moveTo>
                  <a:lnTo>
                    <a:pt x="1" y="978"/>
                  </a:lnTo>
                  <a:lnTo>
                    <a:pt x="946" y="978"/>
                  </a:ln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9" name="Google Shape;11619;p83"/>
            <p:cNvSpPr/>
            <p:nvPr/>
          </p:nvSpPr>
          <p:spPr>
            <a:xfrm>
              <a:off x="-45084925" y="3943225"/>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0" name="Google Shape;11620;p83"/>
            <p:cNvSpPr/>
            <p:nvPr/>
          </p:nvSpPr>
          <p:spPr>
            <a:xfrm>
              <a:off x="-45260575" y="3938500"/>
              <a:ext cx="227650" cy="300100"/>
            </a:xfrm>
            <a:custGeom>
              <a:avLst/>
              <a:gdLst/>
              <a:ahLst/>
              <a:cxnLst/>
              <a:rect l="l" t="t" r="r" b="b"/>
              <a:pathLst>
                <a:path w="9106" h="12004" extrusionOk="0">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1" name="Google Shape;11621;p83"/>
            <p:cNvSpPr/>
            <p:nvPr/>
          </p:nvSpPr>
          <p:spPr>
            <a:xfrm>
              <a:off x="-45277900" y="4061375"/>
              <a:ext cx="193000" cy="122875"/>
            </a:xfrm>
            <a:custGeom>
              <a:avLst/>
              <a:gdLst/>
              <a:ahLst/>
              <a:cxnLst/>
              <a:rect l="l" t="t" r="r" b="b"/>
              <a:pathLst>
                <a:path w="7720" h="4915" extrusionOk="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22" name="Google Shape;11622;p83"/>
          <p:cNvGrpSpPr/>
          <p:nvPr/>
        </p:nvGrpSpPr>
        <p:grpSpPr>
          <a:xfrm>
            <a:off x="2645769" y="4247490"/>
            <a:ext cx="355258" cy="355258"/>
            <a:chOff x="-44502875" y="3576975"/>
            <a:chExt cx="300100" cy="300100"/>
          </a:xfrm>
        </p:grpSpPr>
        <p:sp>
          <p:nvSpPr>
            <p:cNvPr id="11623" name="Google Shape;11623;p83"/>
            <p:cNvSpPr/>
            <p:nvPr/>
          </p:nvSpPr>
          <p:spPr>
            <a:xfrm>
              <a:off x="-44466650" y="3576975"/>
              <a:ext cx="53600" cy="18925"/>
            </a:xfrm>
            <a:custGeom>
              <a:avLst/>
              <a:gdLst/>
              <a:ahLst/>
              <a:cxnLst/>
              <a:rect l="l" t="t" r="r" b="b"/>
              <a:pathLst>
                <a:path w="2144" h="757" extrusionOk="0">
                  <a:moveTo>
                    <a:pt x="348" y="1"/>
                  </a:moveTo>
                  <a:cubicBezTo>
                    <a:pt x="158" y="1"/>
                    <a:pt x="1" y="158"/>
                    <a:pt x="1" y="347"/>
                  </a:cubicBezTo>
                  <a:lnTo>
                    <a:pt x="1" y="757"/>
                  </a:lnTo>
                  <a:lnTo>
                    <a:pt x="2143" y="757"/>
                  </a:lnTo>
                  <a:lnTo>
                    <a:pt x="2143" y="347"/>
                  </a:lnTo>
                  <a:cubicBezTo>
                    <a:pt x="2143"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4" name="Google Shape;11624;p83"/>
            <p:cNvSpPr/>
            <p:nvPr/>
          </p:nvSpPr>
          <p:spPr>
            <a:xfrm>
              <a:off x="-44502875" y="3595100"/>
              <a:ext cx="283575" cy="281975"/>
            </a:xfrm>
            <a:custGeom>
              <a:avLst/>
              <a:gdLst/>
              <a:ahLst/>
              <a:cxnLst/>
              <a:rect l="l" t="t" r="r" b="b"/>
              <a:pathLst>
                <a:path w="11343" h="11279" extrusionOk="0">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5" name="Google Shape;11625;p83"/>
            <p:cNvSpPr/>
            <p:nvPr/>
          </p:nvSpPr>
          <p:spPr>
            <a:xfrm>
              <a:off x="-44221675" y="3788850"/>
              <a:ext cx="18900" cy="52800"/>
            </a:xfrm>
            <a:custGeom>
              <a:avLst/>
              <a:gdLst/>
              <a:ahLst/>
              <a:cxnLst/>
              <a:rect l="l" t="t" r="r" b="b"/>
              <a:pathLst>
                <a:path w="756" h="2112" extrusionOk="0">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26" name="Google Shape;11626;p83"/>
          <p:cNvGrpSpPr/>
          <p:nvPr/>
        </p:nvGrpSpPr>
        <p:grpSpPr>
          <a:xfrm>
            <a:off x="4858968" y="1532275"/>
            <a:ext cx="356221" cy="354973"/>
            <a:chOff x="-13947000" y="3212800"/>
            <a:chExt cx="353675" cy="352400"/>
          </a:xfrm>
        </p:grpSpPr>
        <p:sp>
          <p:nvSpPr>
            <p:cNvPr id="11627" name="Google Shape;11627;p83"/>
            <p:cNvSpPr/>
            <p:nvPr/>
          </p:nvSpPr>
          <p:spPr>
            <a:xfrm>
              <a:off x="-13947000" y="3212800"/>
              <a:ext cx="229225" cy="268125"/>
            </a:xfrm>
            <a:custGeom>
              <a:avLst/>
              <a:gdLst/>
              <a:ahLst/>
              <a:cxnLst/>
              <a:rect l="l" t="t" r="r" b="b"/>
              <a:pathLst>
                <a:path w="9169" h="10725" extrusionOk="0">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8" name="Google Shape;11628;p83"/>
            <p:cNvSpPr/>
            <p:nvPr/>
          </p:nvSpPr>
          <p:spPr>
            <a:xfrm>
              <a:off x="-13821775" y="3295600"/>
              <a:ext cx="228450" cy="269600"/>
            </a:xfrm>
            <a:custGeom>
              <a:avLst/>
              <a:gdLst/>
              <a:ahLst/>
              <a:cxnLst/>
              <a:rect l="l" t="t" r="r" b="b"/>
              <a:pathLst>
                <a:path w="9138" h="10784" extrusionOk="0">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29" name="Google Shape;11629;p83"/>
          <p:cNvGrpSpPr/>
          <p:nvPr/>
        </p:nvGrpSpPr>
        <p:grpSpPr>
          <a:xfrm>
            <a:off x="4858981" y="1973145"/>
            <a:ext cx="356196" cy="354670"/>
            <a:chOff x="-13946200" y="3647075"/>
            <a:chExt cx="353650" cy="352100"/>
          </a:xfrm>
        </p:grpSpPr>
        <p:sp>
          <p:nvSpPr>
            <p:cNvPr id="11630" name="Google Shape;11630;p83"/>
            <p:cNvSpPr/>
            <p:nvPr/>
          </p:nvSpPr>
          <p:spPr>
            <a:xfrm>
              <a:off x="-13717000" y="3647075"/>
              <a:ext cx="124450" cy="144150"/>
            </a:xfrm>
            <a:custGeom>
              <a:avLst/>
              <a:gdLst/>
              <a:ahLst/>
              <a:cxnLst/>
              <a:rect l="l" t="t" r="r" b="b"/>
              <a:pathLst>
                <a:path w="4978" h="5766" extrusionOk="0">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1" name="Google Shape;11631;p83"/>
            <p:cNvSpPr/>
            <p:nvPr/>
          </p:nvSpPr>
          <p:spPr>
            <a:xfrm>
              <a:off x="-13801275" y="3647075"/>
              <a:ext cx="63025" cy="61075"/>
            </a:xfrm>
            <a:custGeom>
              <a:avLst/>
              <a:gdLst/>
              <a:ahLst/>
              <a:cxnLst/>
              <a:rect l="l" t="t" r="r" b="b"/>
              <a:pathLst>
                <a:path w="2521" h="2443" extrusionOk="0">
                  <a:moveTo>
                    <a:pt x="0" y="1"/>
                  </a:moveTo>
                  <a:lnTo>
                    <a:pt x="0" y="2017"/>
                  </a:lnTo>
                  <a:cubicBezTo>
                    <a:pt x="347" y="2300"/>
                    <a:pt x="796" y="2442"/>
                    <a:pt x="1248" y="2442"/>
                  </a:cubicBezTo>
                  <a:cubicBezTo>
                    <a:pt x="1701" y="2442"/>
                    <a:pt x="2158" y="2300"/>
                    <a:pt x="2520" y="2017"/>
                  </a:cubicBezTo>
                  <a:lnTo>
                    <a:pt x="25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2" name="Google Shape;11632;p83"/>
            <p:cNvSpPr/>
            <p:nvPr/>
          </p:nvSpPr>
          <p:spPr>
            <a:xfrm>
              <a:off x="-13946200" y="3647075"/>
              <a:ext cx="124450" cy="143400"/>
            </a:xfrm>
            <a:custGeom>
              <a:avLst/>
              <a:gdLst/>
              <a:ahLst/>
              <a:cxnLst/>
              <a:rect l="l" t="t" r="r" b="b"/>
              <a:pathLst>
                <a:path w="4978" h="5736" extrusionOk="0">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3" name="Google Shape;11633;p83"/>
            <p:cNvSpPr/>
            <p:nvPr/>
          </p:nvSpPr>
          <p:spPr>
            <a:xfrm>
              <a:off x="-13946200" y="3873900"/>
              <a:ext cx="352875" cy="125275"/>
            </a:xfrm>
            <a:custGeom>
              <a:avLst/>
              <a:gdLst/>
              <a:ahLst/>
              <a:cxnLst/>
              <a:rect l="l" t="t" r="r" b="b"/>
              <a:pathLst>
                <a:path w="14115" h="5011" extrusionOk="0">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4" name="Google Shape;11634;p83"/>
            <p:cNvSpPr/>
            <p:nvPr/>
          </p:nvSpPr>
          <p:spPr>
            <a:xfrm>
              <a:off x="-13713850" y="3810125"/>
              <a:ext cx="120525" cy="105075"/>
            </a:xfrm>
            <a:custGeom>
              <a:avLst/>
              <a:gdLst/>
              <a:ahLst/>
              <a:cxnLst/>
              <a:rect l="l" t="t" r="r" b="b"/>
              <a:pathLst>
                <a:path w="4821" h="4203" extrusionOk="0">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5" name="Google Shape;11635;p83"/>
            <p:cNvSpPr/>
            <p:nvPr/>
          </p:nvSpPr>
          <p:spPr>
            <a:xfrm>
              <a:off x="-13946200" y="3810125"/>
              <a:ext cx="121300" cy="105175"/>
            </a:xfrm>
            <a:custGeom>
              <a:avLst/>
              <a:gdLst/>
              <a:ahLst/>
              <a:cxnLst/>
              <a:rect l="l" t="t" r="r" b="b"/>
              <a:pathLst>
                <a:path w="4852" h="4207" extrusionOk="0">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636" name="Google Shape;11636;p83"/>
          <p:cNvSpPr/>
          <p:nvPr/>
        </p:nvSpPr>
        <p:spPr>
          <a:xfrm>
            <a:off x="4902088" y="2417809"/>
            <a:ext cx="271340" cy="353864"/>
          </a:xfrm>
          <a:custGeom>
            <a:avLst/>
            <a:gdLst/>
            <a:ahLst/>
            <a:cxnLst/>
            <a:rect l="l" t="t" r="r" b="b"/>
            <a:pathLst>
              <a:path w="10776" h="14052" extrusionOk="0">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637" name="Google Shape;11637;p83"/>
          <p:cNvGrpSpPr/>
          <p:nvPr/>
        </p:nvGrpSpPr>
        <p:grpSpPr>
          <a:xfrm>
            <a:off x="6642374" y="1532628"/>
            <a:ext cx="357002" cy="354267"/>
            <a:chOff x="-12163025" y="3214275"/>
            <a:chExt cx="354450" cy="351700"/>
          </a:xfrm>
        </p:grpSpPr>
        <p:sp>
          <p:nvSpPr>
            <p:cNvPr id="11638" name="Google Shape;11638;p83"/>
            <p:cNvSpPr/>
            <p:nvPr/>
          </p:nvSpPr>
          <p:spPr>
            <a:xfrm>
              <a:off x="-12163025" y="3214275"/>
              <a:ext cx="354450" cy="165025"/>
            </a:xfrm>
            <a:custGeom>
              <a:avLst/>
              <a:gdLst/>
              <a:ahLst/>
              <a:cxnLst/>
              <a:rect l="l" t="t" r="r" b="b"/>
              <a:pathLst>
                <a:path w="14178" h="6601" extrusionOk="0">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9" name="Google Shape;11639;p83"/>
            <p:cNvSpPr/>
            <p:nvPr/>
          </p:nvSpPr>
          <p:spPr>
            <a:xfrm>
              <a:off x="-12161450" y="3503725"/>
              <a:ext cx="41775" cy="62250"/>
            </a:xfrm>
            <a:custGeom>
              <a:avLst/>
              <a:gdLst/>
              <a:ahLst/>
              <a:cxnLst/>
              <a:rect l="l" t="t" r="r" b="b"/>
              <a:pathLst>
                <a:path w="1671" h="2490" extrusionOk="0">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0" name="Google Shape;11640;p83"/>
            <p:cNvSpPr/>
            <p:nvPr/>
          </p:nvSpPr>
          <p:spPr>
            <a:xfrm>
              <a:off x="-12161450" y="3350150"/>
              <a:ext cx="41775" cy="133125"/>
            </a:xfrm>
            <a:custGeom>
              <a:avLst/>
              <a:gdLst/>
              <a:ahLst/>
              <a:cxnLst/>
              <a:rect l="l" t="t" r="r" b="b"/>
              <a:pathLst>
                <a:path w="1671" h="5325" extrusionOk="0">
                  <a:moveTo>
                    <a:pt x="0" y="0"/>
                  </a:moveTo>
                  <a:lnTo>
                    <a:pt x="0" y="5325"/>
                  </a:lnTo>
                  <a:lnTo>
                    <a:pt x="1670" y="5325"/>
                  </a:lnTo>
                  <a:lnTo>
                    <a:pt x="1670" y="1481"/>
                  </a:lnTo>
                  <a:cubicBezTo>
                    <a:pt x="1009" y="1103"/>
                    <a:pt x="441" y="63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41" name="Google Shape;11641;p83"/>
          <p:cNvGrpSpPr/>
          <p:nvPr/>
        </p:nvGrpSpPr>
        <p:grpSpPr>
          <a:xfrm>
            <a:off x="6643154" y="1972365"/>
            <a:ext cx="355441" cy="356232"/>
            <a:chOff x="-12160675" y="3647875"/>
            <a:chExt cx="352900" cy="353650"/>
          </a:xfrm>
        </p:grpSpPr>
        <p:sp>
          <p:nvSpPr>
            <p:cNvPr id="11642" name="Google Shape;11642;p83"/>
            <p:cNvSpPr/>
            <p:nvPr/>
          </p:nvSpPr>
          <p:spPr>
            <a:xfrm>
              <a:off x="-12059850" y="3958975"/>
              <a:ext cx="149675" cy="42550"/>
            </a:xfrm>
            <a:custGeom>
              <a:avLst/>
              <a:gdLst/>
              <a:ahLst/>
              <a:cxnLst/>
              <a:rect l="l" t="t" r="r" b="b"/>
              <a:pathLst>
                <a:path w="5987" h="1702" extrusionOk="0">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3" name="Google Shape;11643;p83"/>
            <p:cNvSpPr/>
            <p:nvPr/>
          </p:nvSpPr>
          <p:spPr>
            <a:xfrm>
              <a:off x="-11850350" y="3749475"/>
              <a:ext cx="42575" cy="149675"/>
            </a:xfrm>
            <a:custGeom>
              <a:avLst/>
              <a:gdLst/>
              <a:ahLst/>
              <a:cxnLst/>
              <a:rect l="l" t="t" r="r" b="b"/>
              <a:pathLst>
                <a:path w="1703" h="5987" extrusionOk="0">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4" name="Google Shape;11644;p83"/>
            <p:cNvSpPr/>
            <p:nvPr/>
          </p:nvSpPr>
          <p:spPr>
            <a:xfrm>
              <a:off x="-12059850" y="3647875"/>
              <a:ext cx="148875" cy="42550"/>
            </a:xfrm>
            <a:custGeom>
              <a:avLst/>
              <a:gdLst/>
              <a:ahLst/>
              <a:cxnLst/>
              <a:rect l="l" t="t" r="r" b="b"/>
              <a:pathLst>
                <a:path w="5955" h="1702" extrusionOk="0">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5" name="Google Shape;11645;p83"/>
            <p:cNvSpPr/>
            <p:nvPr/>
          </p:nvSpPr>
          <p:spPr>
            <a:xfrm>
              <a:off x="-12160675" y="3750250"/>
              <a:ext cx="41775" cy="148900"/>
            </a:xfrm>
            <a:custGeom>
              <a:avLst/>
              <a:gdLst/>
              <a:ahLst/>
              <a:cxnLst/>
              <a:rect l="l" t="t" r="r" b="b"/>
              <a:pathLst>
                <a:path w="1671" h="5956" extrusionOk="0">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6" name="Google Shape;11646;p83"/>
            <p:cNvSpPr/>
            <p:nvPr/>
          </p:nvSpPr>
          <p:spPr>
            <a:xfrm>
              <a:off x="-12099225" y="3710875"/>
              <a:ext cx="228425" cy="226200"/>
            </a:xfrm>
            <a:custGeom>
              <a:avLst/>
              <a:gdLst/>
              <a:ahLst/>
              <a:cxnLst/>
              <a:rect l="l" t="t" r="r" b="b"/>
              <a:pathLst>
                <a:path w="9137" h="9048" extrusionOk="0">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7" name="Google Shape;11647;p83"/>
            <p:cNvSpPr/>
            <p:nvPr/>
          </p:nvSpPr>
          <p:spPr>
            <a:xfrm>
              <a:off x="-12056700" y="3751825"/>
              <a:ext cx="144950" cy="144950"/>
            </a:xfrm>
            <a:custGeom>
              <a:avLst/>
              <a:gdLst/>
              <a:ahLst/>
              <a:cxnLst/>
              <a:rect l="l" t="t" r="r" b="b"/>
              <a:pathLst>
                <a:path w="5798" h="5798" extrusionOk="0">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8" name="Google Shape;11648;p83"/>
            <p:cNvSpPr/>
            <p:nvPr/>
          </p:nvSpPr>
          <p:spPr>
            <a:xfrm>
              <a:off x="-12016525" y="3792775"/>
              <a:ext cx="63025" cy="63050"/>
            </a:xfrm>
            <a:custGeom>
              <a:avLst/>
              <a:gdLst/>
              <a:ahLst/>
              <a:cxnLst/>
              <a:rect l="l" t="t" r="r" b="b"/>
              <a:pathLst>
                <a:path w="2521" h="2522" extrusionOk="0">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49" name="Google Shape;11649;p83"/>
          <p:cNvGrpSpPr/>
          <p:nvPr/>
        </p:nvGrpSpPr>
        <p:grpSpPr>
          <a:xfrm>
            <a:off x="6653870" y="2416821"/>
            <a:ext cx="354635" cy="356232"/>
            <a:chOff x="-12160675" y="4081850"/>
            <a:chExt cx="352100" cy="353650"/>
          </a:xfrm>
        </p:grpSpPr>
        <p:sp>
          <p:nvSpPr>
            <p:cNvPr id="11650" name="Google Shape;11650;p83"/>
            <p:cNvSpPr/>
            <p:nvPr/>
          </p:nvSpPr>
          <p:spPr>
            <a:xfrm>
              <a:off x="-12014950" y="4081850"/>
              <a:ext cx="61450" cy="62275"/>
            </a:xfrm>
            <a:custGeom>
              <a:avLst/>
              <a:gdLst/>
              <a:ahLst/>
              <a:cxnLst/>
              <a:rect l="l" t="t" r="r" b="b"/>
              <a:pathLst>
                <a:path w="2458" h="2491" extrusionOk="0">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1" name="Google Shape;11651;p83"/>
            <p:cNvSpPr/>
            <p:nvPr/>
          </p:nvSpPr>
          <p:spPr>
            <a:xfrm>
              <a:off x="-12077175" y="4352000"/>
              <a:ext cx="186700" cy="83500"/>
            </a:xfrm>
            <a:custGeom>
              <a:avLst/>
              <a:gdLst/>
              <a:ahLst/>
              <a:cxnLst/>
              <a:rect l="l" t="t" r="r" b="b"/>
              <a:pathLst>
                <a:path w="7468" h="3340" extrusionOk="0">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2" name="Google Shape;11652;p83"/>
            <p:cNvSpPr/>
            <p:nvPr/>
          </p:nvSpPr>
          <p:spPr>
            <a:xfrm>
              <a:off x="-11911775" y="4186000"/>
              <a:ext cx="103200" cy="101425"/>
            </a:xfrm>
            <a:custGeom>
              <a:avLst/>
              <a:gdLst/>
              <a:ahLst/>
              <a:cxnLst/>
              <a:rect l="l" t="t" r="r" b="b"/>
              <a:pathLst>
                <a:path w="4128" h="4057" extrusionOk="0">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3" name="Google Shape;11653;p83"/>
            <p:cNvSpPr/>
            <p:nvPr/>
          </p:nvSpPr>
          <p:spPr>
            <a:xfrm>
              <a:off x="-12160675" y="4186000"/>
              <a:ext cx="104000" cy="101425"/>
            </a:xfrm>
            <a:custGeom>
              <a:avLst/>
              <a:gdLst/>
              <a:ahLst/>
              <a:cxnLst/>
              <a:rect l="l" t="t" r="r" b="b"/>
              <a:pathLst>
                <a:path w="4160" h="4057" extrusionOk="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4" name="Google Shape;11654;p83"/>
            <p:cNvSpPr/>
            <p:nvPr/>
          </p:nvSpPr>
          <p:spPr>
            <a:xfrm>
              <a:off x="-12049600" y="4144075"/>
              <a:ext cx="127600" cy="67750"/>
            </a:xfrm>
            <a:custGeom>
              <a:avLst/>
              <a:gdLst/>
              <a:ahLst/>
              <a:cxnLst/>
              <a:rect l="l" t="t" r="r" b="b"/>
              <a:pathLst>
                <a:path w="5104" h="2710" extrusionOk="0">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5" name="Google Shape;11655;p83"/>
            <p:cNvSpPr/>
            <p:nvPr/>
          </p:nvSpPr>
          <p:spPr>
            <a:xfrm>
              <a:off x="-12033850" y="4212600"/>
              <a:ext cx="99250" cy="118150"/>
            </a:xfrm>
            <a:custGeom>
              <a:avLst/>
              <a:gdLst/>
              <a:ahLst/>
              <a:cxnLst/>
              <a:rect l="l" t="t" r="r" b="b"/>
              <a:pathLst>
                <a:path w="3970" h="4726" extrusionOk="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56" name="Google Shape;11656;p83"/>
          <p:cNvGrpSpPr/>
          <p:nvPr/>
        </p:nvGrpSpPr>
        <p:grpSpPr>
          <a:xfrm>
            <a:off x="4858836" y="2891264"/>
            <a:ext cx="355416" cy="355652"/>
            <a:chOff x="-10391650" y="3180600"/>
            <a:chExt cx="352875" cy="353075"/>
          </a:xfrm>
        </p:grpSpPr>
        <p:sp>
          <p:nvSpPr>
            <p:cNvPr id="11657" name="Google Shape;11657;p83"/>
            <p:cNvSpPr/>
            <p:nvPr/>
          </p:nvSpPr>
          <p:spPr>
            <a:xfrm>
              <a:off x="-10390875" y="3263500"/>
              <a:ext cx="352100" cy="42550"/>
            </a:xfrm>
            <a:custGeom>
              <a:avLst/>
              <a:gdLst/>
              <a:ahLst/>
              <a:cxnLst/>
              <a:rect l="l" t="t" r="r" b="b"/>
              <a:pathLst>
                <a:path w="14084" h="1702" extrusionOk="0">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8" name="Google Shape;11658;p83"/>
            <p:cNvSpPr/>
            <p:nvPr/>
          </p:nvSpPr>
          <p:spPr>
            <a:xfrm>
              <a:off x="-10391650" y="3451750"/>
              <a:ext cx="352875" cy="81925"/>
            </a:xfrm>
            <a:custGeom>
              <a:avLst/>
              <a:gdLst/>
              <a:ahLst/>
              <a:cxnLst/>
              <a:rect l="l" t="t" r="r" b="b"/>
              <a:pathLst>
                <a:path w="14115" h="3277" extrusionOk="0">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9" name="Google Shape;11659;p83"/>
            <p:cNvSpPr/>
            <p:nvPr/>
          </p:nvSpPr>
          <p:spPr>
            <a:xfrm>
              <a:off x="-10327075" y="3180600"/>
              <a:ext cx="223700" cy="62450"/>
            </a:xfrm>
            <a:custGeom>
              <a:avLst/>
              <a:gdLst/>
              <a:ahLst/>
              <a:cxnLst/>
              <a:rect l="l" t="t" r="r" b="b"/>
              <a:pathLst>
                <a:path w="8948" h="2498" extrusionOk="0">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0" name="Google Shape;11660;p83"/>
            <p:cNvSpPr/>
            <p:nvPr/>
          </p:nvSpPr>
          <p:spPr>
            <a:xfrm>
              <a:off x="-10245950" y="3325725"/>
              <a:ext cx="61450" cy="104775"/>
            </a:xfrm>
            <a:custGeom>
              <a:avLst/>
              <a:gdLst/>
              <a:ahLst/>
              <a:cxnLst/>
              <a:rect l="l" t="t" r="r" b="b"/>
              <a:pathLst>
                <a:path w="2458" h="4191" extrusionOk="0">
                  <a:moveTo>
                    <a:pt x="0" y="1"/>
                  </a:moveTo>
                  <a:lnTo>
                    <a:pt x="0" y="4191"/>
                  </a:lnTo>
                  <a:lnTo>
                    <a:pt x="2458" y="4191"/>
                  </a:lnTo>
                  <a:lnTo>
                    <a:pt x="24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1" name="Google Shape;11661;p83"/>
            <p:cNvSpPr/>
            <p:nvPr/>
          </p:nvSpPr>
          <p:spPr>
            <a:xfrm>
              <a:off x="-10142775" y="3325725"/>
              <a:ext cx="63025" cy="104775"/>
            </a:xfrm>
            <a:custGeom>
              <a:avLst/>
              <a:gdLst/>
              <a:ahLst/>
              <a:cxnLst/>
              <a:rect l="l" t="t" r="r" b="b"/>
              <a:pathLst>
                <a:path w="2521" h="4191" extrusionOk="0">
                  <a:moveTo>
                    <a:pt x="1" y="1"/>
                  </a:moveTo>
                  <a:lnTo>
                    <a:pt x="1" y="4191"/>
                  </a:lnTo>
                  <a:lnTo>
                    <a:pt x="2521" y="4191"/>
                  </a:lnTo>
                  <a:lnTo>
                    <a:pt x="25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2" name="Google Shape;11662;p83"/>
            <p:cNvSpPr/>
            <p:nvPr/>
          </p:nvSpPr>
          <p:spPr>
            <a:xfrm>
              <a:off x="-10350700" y="3325725"/>
              <a:ext cx="62250" cy="104775"/>
            </a:xfrm>
            <a:custGeom>
              <a:avLst/>
              <a:gdLst/>
              <a:ahLst/>
              <a:cxnLst/>
              <a:rect l="l" t="t" r="r" b="b"/>
              <a:pathLst>
                <a:path w="2490" h="4191" extrusionOk="0">
                  <a:moveTo>
                    <a:pt x="0" y="1"/>
                  </a:moveTo>
                  <a:lnTo>
                    <a:pt x="0" y="4191"/>
                  </a:lnTo>
                  <a:lnTo>
                    <a:pt x="2489" y="4191"/>
                  </a:lnTo>
                  <a:lnTo>
                    <a:pt x="24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63" name="Google Shape;11663;p83"/>
          <p:cNvGrpSpPr/>
          <p:nvPr/>
        </p:nvGrpSpPr>
        <p:grpSpPr>
          <a:xfrm>
            <a:off x="4858835" y="3368062"/>
            <a:ext cx="354635" cy="353890"/>
            <a:chOff x="-10390875" y="3616350"/>
            <a:chExt cx="352100" cy="351325"/>
          </a:xfrm>
        </p:grpSpPr>
        <p:sp>
          <p:nvSpPr>
            <p:cNvPr id="11664" name="Google Shape;11664;p83"/>
            <p:cNvSpPr/>
            <p:nvPr/>
          </p:nvSpPr>
          <p:spPr>
            <a:xfrm>
              <a:off x="-10308950" y="3780175"/>
              <a:ext cx="186675" cy="104800"/>
            </a:xfrm>
            <a:custGeom>
              <a:avLst/>
              <a:gdLst/>
              <a:ahLst/>
              <a:cxnLst/>
              <a:rect l="l" t="t" r="r" b="b"/>
              <a:pathLst>
                <a:path w="7467" h="4192" extrusionOk="0">
                  <a:moveTo>
                    <a:pt x="0" y="1"/>
                  </a:moveTo>
                  <a:lnTo>
                    <a:pt x="0" y="4191"/>
                  </a:lnTo>
                  <a:lnTo>
                    <a:pt x="7467" y="4191"/>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5" name="Google Shape;11665;p83"/>
            <p:cNvSpPr/>
            <p:nvPr/>
          </p:nvSpPr>
          <p:spPr>
            <a:xfrm>
              <a:off x="-10390875" y="3698275"/>
              <a:ext cx="352100" cy="269400"/>
            </a:xfrm>
            <a:custGeom>
              <a:avLst/>
              <a:gdLst/>
              <a:ahLst/>
              <a:cxnLst/>
              <a:rect l="l" t="t" r="r" b="b"/>
              <a:pathLst>
                <a:path w="14084" h="10776" extrusionOk="0">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6" name="Google Shape;11666;p83"/>
            <p:cNvSpPr/>
            <p:nvPr/>
          </p:nvSpPr>
          <p:spPr>
            <a:xfrm>
              <a:off x="-10268000" y="3616350"/>
              <a:ext cx="103975" cy="81150"/>
            </a:xfrm>
            <a:custGeom>
              <a:avLst/>
              <a:gdLst/>
              <a:ahLst/>
              <a:cxnLst/>
              <a:rect l="l" t="t" r="r" b="b"/>
              <a:pathLst>
                <a:path w="4159" h="3246" extrusionOk="0">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67" name="Google Shape;11667;p83"/>
          <p:cNvGrpSpPr/>
          <p:nvPr/>
        </p:nvGrpSpPr>
        <p:grpSpPr>
          <a:xfrm>
            <a:off x="7525810" y="2892727"/>
            <a:ext cx="312585" cy="354670"/>
            <a:chOff x="-10370400" y="4049550"/>
            <a:chExt cx="310350" cy="352100"/>
          </a:xfrm>
        </p:grpSpPr>
        <p:sp>
          <p:nvSpPr>
            <p:cNvPr id="11668" name="Google Shape;11668;p83"/>
            <p:cNvSpPr/>
            <p:nvPr/>
          </p:nvSpPr>
          <p:spPr>
            <a:xfrm>
              <a:off x="-10308175" y="4224400"/>
              <a:ext cx="185900" cy="115800"/>
            </a:xfrm>
            <a:custGeom>
              <a:avLst/>
              <a:gdLst/>
              <a:ahLst/>
              <a:cxnLst/>
              <a:rect l="l" t="t" r="r" b="b"/>
              <a:pathLst>
                <a:path w="7436" h="4632" extrusionOk="0">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9" name="Google Shape;11669;p83"/>
            <p:cNvSpPr/>
            <p:nvPr/>
          </p:nvSpPr>
          <p:spPr>
            <a:xfrm>
              <a:off x="-10292425" y="4121225"/>
              <a:ext cx="159125" cy="30750"/>
            </a:xfrm>
            <a:custGeom>
              <a:avLst/>
              <a:gdLst/>
              <a:ahLst/>
              <a:cxnLst/>
              <a:rect l="l" t="t" r="r" b="b"/>
              <a:pathLst>
                <a:path w="6365" h="1230" extrusionOk="0">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0" name="Google Shape;11670;p83"/>
            <p:cNvSpPr/>
            <p:nvPr/>
          </p:nvSpPr>
          <p:spPr>
            <a:xfrm>
              <a:off x="-10370400" y="4049550"/>
              <a:ext cx="310350" cy="91400"/>
            </a:xfrm>
            <a:custGeom>
              <a:avLst/>
              <a:gdLst/>
              <a:ahLst/>
              <a:cxnLst/>
              <a:rect l="l" t="t" r="r" b="b"/>
              <a:pathLst>
                <a:path w="12414" h="3656" extrusionOk="0">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1" name="Google Shape;11671;p83"/>
            <p:cNvSpPr/>
            <p:nvPr/>
          </p:nvSpPr>
          <p:spPr>
            <a:xfrm>
              <a:off x="-10328650" y="4173200"/>
              <a:ext cx="226850" cy="30750"/>
            </a:xfrm>
            <a:custGeom>
              <a:avLst/>
              <a:gdLst/>
              <a:ahLst/>
              <a:cxnLst/>
              <a:rect l="l" t="t" r="r" b="b"/>
              <a:pathLst>
                <a:path w="9074" h="1230" extrusionOk="0">
                  <a:moveTo>
                    <a:pt x="0" y="1"/>
                  </a:moveTo>
                  <a:cubicBezTo>
                    <a:pt x="0" y="694"/>
                    <a:pt x="536" y="1229"/>
                    <a:pt x="1198" y="1229"/>
                  </a:cubicBezTo>
                  <a:lnTo>
                    <a:pt x="7814" y="1229"/>
                  </a:lnTo>
                  <a:cubicBezTo>
                    <a:pt x="8507" y="1229"/>
                    <a:pt x="9074" y="694"/>
                    <a:pt x="90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2" name="Google Shape;11672;p83"/>
            <p:cNvSpPr/>
            <p:nvPr/>
          </p:nvSpPr>
          <p:spPr>
            <a:xfrm>
              <a:off x="-10328650" y="4360650"/>
              <a:ext cx="226850" cy="41000"/>
            </a:xfrm>
            <a:custGeom>
              <a:avLst/>
              <a:gdLst/>
              <a:ahLst/>
              <a:cxnLst/>
              <a:rect l="l" t="t" r="r" b="b"/>
              <a:pathLst>
                <a:path w="9074" h="1640" extrusionOk="0">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73" name="Google Shape;11673;p83"/>
          <p:cNvGrpSpPr/>
          <p:nvPr/>
        </p:nvGrpSpPr>
        <p:grpSpPr>
          <a:xfrm>
            <a:off x="6630066" y="2891668"/>
            <a:ext cx="379236" cy="354847"/>
            <a:chOff x="-8674650" y="3210975"/>
            <a:chExt cx="376525" cy="352275"/>
          </a:xfrm>
        </p:grpSpPr>
        <p:sp>
          <p:nvSpPr>
            <p:cNvPr id="11674" name="Google Shape;11674;p83"/>
            <p:cNvSpPr/>
            <p:nvPr/>
          </p:nvSpPr>
          <p:spPr>
            <a:xfrm>
              <a:off x="-8542325" y="3335375"/>
              <a:ext cx="112650" cy="104375"/>
            </a:xfrm>
            <a:custGeom>
              <a:avLst/>
              <a:gdLst/>
              <a:ahLst/>
              <a:cxnLst/>
              <a:rect l="l" t="t" r="r" b="b"/>
              <a:pathLst>
                <a:path w="4506" h="4175" extrusionOk="0">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5" name="Google Shape;11675;p83"/>
            <p:cNvSpPr/>
            <p:nvPr/>
          </p:nvSpPr>
          <p:spPr>
            <a:xfrm>
              <a:off x="-8496650" y="3377125"/>
              <a:ext cx="22875" cy="20900"/>
            </a:xfrm>
            <a:custGeom>
              <a:avLst/>
              <a:gdLst/>
              <a:ahLst/>
              <a:cxnLst/>
              <a:rect l="l" t="t" r="r" b="b"/>
              <a:pathLst>
                <a:path w="915" h="836" extrusionOk="0">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6" name="Google Shape;11676;p83"/>
            <p:cNvSpPr/>
            <p:nvPr/>
          </p:nvSpPr>
          <p:spPr>
            <a:xfrm>
              <a:off x="-8540750" y="3332825"/>
              <a:ext cx="242625" cy="230425"/>
            </a:xfrm>
            <a:custGeom>
              <a:avLst/>
              <a:gdLst/>
              <a:ahLst/>
              <a:cxnLst/>
              <a:rect l="l" t="t" r="r" b="b"/>
              <a:pathLst>
                <a:path w="9705" h="9217" extrusionOk="0">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7" name="Google Shape;11677;p83"/>
            <p:cNvSpPr/>
            <p:nvPr/>
          </p:nvSpPr>
          <p:spPr>
            <a:xfrm>
              <a:off x="-8645500" y="3428125"/>
              <a:ext cx="120525" cy="118950"/>
            </a:xfrm>
            <a:custGeom>
              <a:avLst/>
              <a:gdLst/>
              <a:ahLst/>
              <a:cxnLst/>
              <a:rect l="l" t="t" r="r" b="b"/>
              <a:pathLst>
                <a:path w="4821" h="4758" extrusionOk="0">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8" name="Google Shape;11678;p83"/>
            <p:cNvSpPr/>
            <p:nvPr/>
          </p:nvSpPr>
          <p:spPr>
            <a:xfrm>
              <a:off x="-8448600" y="3227275"/>
              <a:ext cx="122900" cy="122900"/>
            </a:xfrm>
            <a:custGeom>
              <a:avLst/>
              <a:gdLst/>
              <a:ahLst/>
              <a:cxnLst/>
              <a:rect l="l" t="t" r="r" b="b"/>
              <a:pathLst>
                <a:path w="4916" h="4916" extrusionOk="0">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9" name="Google Shape;11679;p83"/>
            <p:cNvSpPr/>
            <p:nvPr/>
          </p:nvSpPr>
          <p:spPr>
            <a:xfrm>
              <a:off x="-8674650" y="3210975"/>
              <a:ext cx="241825" cy="232925"/>
            </a:xfrm>
            <a:custGeom>
              <a:avLst/>
              <a:gdLst/>
              <a:ahLst/>
              <a:cxnLst/>
              <a:rect l="l" t="t" r="r" b="b"/>
              <a:pathLst>
                <a:path w="9673" h="9317" extrusionOk="0">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80" name="Google Shape;11680;p83"/>
          <p:cNvGrpSpPr/>
          <p:nvPr/>
        </p:nvGrpSpPr>
        <p:grpSpPr>
          <a:xfrm>
            <a:off x="5301563" y="1531633"/>
            <a:ext cx="356221" cy="356257"/>
            <a:chOff x="-13512225" y="3211525"/>
            <a:chExt cx="353675" cy="353675"/>
          </a:xfrm>
        </p:grpSpPr>
        <p:sp>
          <p:nvSpPr>
            <p:cNvPr id="11681" name="Google Shape;11681;p83"/>
            <p:cNvSpPr/>
            <p:nvPr/>
          </p:nvSpPr>
          <p:spPr>
            <a:xfrm>
              <a:off x="-13283825" y="3482475"/>
              <a:ext cx="125275" cy="82725"/>
            </a:xfrm>
            <a:custGeom>
              <a:avLst/>
              <a:gdLst/>
              <a:ahLst/>
              <a:cxnLst/>
              <a:rect l="l" t="t" r="r" b="b"/>
              <a:pathLst>
                <a:path w="5011" h="3309" extrusionOk="0">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2" name="Google Shape;11682;p83"/>
            <p:cNvSpPr/>
            <p:nvPr/>
          </p:nvSpPr>
          <p:spPr>
            <a:xfrm>
              <a:off x="-13512225" y="3211525"/>
              <a:ext cx="353675" cy="249700"/>
            </a:xfrm>
            <a:custGeom>
              <a:avLst/>
              <a:gdLst/>
              <a:ahLst/>
              <a:cxnLst/>
              <a:rect l="l" t="t" r="r" b="b"/>
              <a:pathLst>
                <a:path w="14147" h="9988" extrusionOk="0">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3" name="Google Shape;11683;p83"/>
            <p:cNvSpPr/>
            <p:nvPr/>
          </p:nvSpPr>
          <p:spPr>
            <a:xfrm>
              <a:off x="-13512225" y="3483250"/>
              <a:ext cx="100050" cy="81150"/>
            </a:xfrm>
            <a:custGeom>
              <a:avLst/>
              <a:gdLst/>
              <a:ahLst/>
              <a:cxnLst/>
              <a:rect l="l" t="t" r="r" b="b"/>
              <a:pathLst>
                <a:path w="4002" h="3246" extrusionOk="0">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4" name="Google Shape;11684;p83"/>
            <p:cNvSpPr/>
            <p:nvPr/>
          </p:nvSpPr>
          <p:spPr>
            <a:xfrm>
              <a:off x="-13407475" y="3483250"/>
              <a:ext cx="36250" cy="81150"/>
            </a:xfrm>
            <a:custGeom>
              <a:avLst/>
              <a:gdLst/>
              <a:ahLst/>
              <a:cxnLst/>
              <a:rect l="l" t="t" r="r" b="b"/>
              <a:pathLst>
                <a:path w="1450" h="3246" extrusionOk="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5" name="Google Shape;11685;p83"/>
            <p:cNvSpPr/>
            <p:nvPr/>
          </p:nvSpPr>
          <p:spPr>
            <a:xfrm>
              <a:off x="-13366525" y="3485625"/>
              <a:ext cx="70125" cy="76425"/>
            </a:xfrm>
            <a:custGeom>
              <a:avLst/>
              <a:gdLst/>
              <a:ahLst/>
              <a:cxnLst/>
              <a:rect l="l" t="t" r="r" b="b"/>
              <a:pathLst>
                <a:path w="2805" h="3057" extrusionOk="0">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86" name="Google Shape;11686;p83"/>
          <p:cNvGrpSpPr/>
          <p:nvPr/>
        </p:nvGrpSpPr>
        <p:grpSpPr>
          <a:xfrm>
            <a:off x="5301563" y="1973145"/>
            <a:ext cx="356221" cy="354670"/>
            <a:chOff x="-13512225" y="3647075"/>
            <a:chExt cx="353675" cy="352100"/>
          </a:xfrm>
        </p:grpSpPr>
        <p:sp>
          <p:nvSpPr>
            <p:cNvPr id="11687" name="Google Shape;11687;p83"/>
            <p:cNvSpPr/>
            <p:nvPr/>
          </p:nvSpPr>
          <p:spPr>
            <a:xfrm>
              <a:off x="-13344475" y="3876275"/>
              <a:ext cx="19725" cy="19725"/>
            </a:xfrm>
            <a:custGeom>
              <a:avLst/>
              <a:gdLst/>
              <a:ahLst/>
              <a:cxnLst/>
              <a:rect l="l" t="t" r="r" b="b"/>
              <a:pathLst>
                <a:path w="789" h="789" extrusionOk="0">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8" name="Google Shape;11688;p83"/>
            <p:cNvSpPr/>
            <p:nvPr/>
          </p:nvSpPr>
          <p:spPr>
            <a:xfrm>
              <a:off x="-13268850" y="3854225"/>
              <a:ext cx="110300" cy="62250"/>
            </a:xfrm>
            <a:custGeom>
              <a:avLst/>
              <a:gdLst/>
              <a:ahLst/>
              <a:cxnLst/>
              <a:rect l="l" t="t" r="r" b="b"/>
              <a:pathLst>
                <a:path w="4412" h="2490" extrusionOk="0">
                  <a:moveTo>
                    <a:pt x="0" y="0"/>
                  </a:moveTo>
                  <a:cubicBezTo>
                    <a:pt x="189" y="410"/>
                    <a:pt x="284" y="788"/>
                    <a:pt x="284" y="1229"/>
                  </a:cubicBezTo>
                  <a:cubicBezTo>
                    <a:pt x="284" y="1670"/>
                    <a:pt x="158" y="2111"/>
                    <a:pt x="0" y="2489"/>
                  </a:cubicBezTo>
                  <a:lnTo>
                    <a:pt x="4411" y="2489"/>
                  </a:lnTo>
                  <a:lnTo>
                    <a:pt x="44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9" name="Google Shape;11689;p83"/>
            <p:cNvSpPr/>
            <p:nvPr/>
          </p:nvSpPr>
          <p:spPr>
            <a:xfrm>
              <a:off x="-13512225" y="3936925"/>
              <a:ext cx="353675" cy="62250"/>
            </a:xfrm>
            <a:custGeom>
              <a:avLst/>
              <a:gdLst/>
              <a:ahLst/>
              <a:cxnLst/>
              <a:rect l="l" t="t" r="r" b="b"/>
              <a:pathLst>
                <a:path w="14147" h="2490" extrusionOk="0">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0" name="Google Shape;11690;p83"/>
            <p:cNvSpPr/>
            <p:nvPr/>
          </p:nvSpPr>
          <p:spPr>
            <a:xfrm>
              <a:off x="-13387000" y="3833750"/>
              <a:ext cx="104775" cy="104775"/>
            </a:xfrm>
            <a:custGeom>
              <a:avLst/>
              <a:gdLst/>
              <a:ahLst/>
              <a:cxnLst/>
              <a:rect l="l" t="t" r="r" b="b"/>
              <a:pathLst>
                <a:path w="4191" h="4191" extrusionOk="0">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1" name="Google Shape;11691;p83"/>
            <p:cNvSpPr/>
            <p:nvPr/>
          </p:nvSpPr>
          <p:spPr>
            <a:xfrm>
              <a:off x="-13512225" y="3855000"/>
              <a:ext cx="111875" cy="62250"/>
            </a:xfrm>
            <a:custGeom>
              <a:avLst/>
              <a:gdLst/>
              <a:ahLst/>
              <a:cxnLst/>
              <a:rect l="l" t="t" r="r" b="b"/>
              <a:pathLst>
                <a:path w="4475" h="2490" extrusionOk="0">
                  <a:moveTo>
                    <a:pt x="0" y="1"/>
                  </a:moveTo>
                  <a:lnTo>
                    <a:pt x="0" y="2490"/>
                  </a:lnTo>
                  <a:lnTo>
                    <a:pt x="4474" y="2490"/>
                  </a:lnTo>
                  <a:cubicBezTo>
                    <a:pt x="4317" y="2112"/>
                    <a:pt x="4191" y="1671"/>
                    <a:pt x="4191" y="1230"/>
                  </a:cubicBezTo>
                  <a:cubicBezTo>
                    <a:pt x="4191" y="788"/>
                    <a:pt x="4317" y="379"/>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2" name="Google Shape;11692;p83"/>
            <p:cNvSpPr/>
            <p:nvPr/>
          </p:nvSpPr>
          <p:spPr>
            <a:xfrm>
              <a:off x="-13490175" y="3730575"/>
              <a:ext cx="62250" cy="40975"/>
            </a:xfrm>
            <a:custGeom>
              <a:avLst/>
              <a:gdLst/>
              <a:ahLst/>
              <a:cxnLst/>
              <a:rect l="l" t="t" r="r" b="b"/>
              <a:pathLst>
                <a:path w="2490" h="1639" extrusionOk="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3" name="Google Shape;11693;p83"/>
            <p:cNvSpPr/>
            <p:nvPr/>
          </p:nvSpPr>
          <p:spPr>
            <a:xfrm>
              <a:off x="-13241275" y="3730575"/>
              <a:ext cx="62225" cy="40975"/>
            </a:xfrm>
            <a:custGeom>
              <a:avLst/>
              <a:gdLst/>
              <a:ahLst/>
              <a:cxnLst/>
              <a:rect l="l" t="t" r="r" b="b"/>
              <a:pathLst>
                <a:path w="2489" h="1639" extrusionOk="0">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4" name="Google Shape;11694;p83"/>
            <p:cNvSpPr/>
            <p:nvPr/>
          </p:nvSpPr>
          <p:spPr>
            <a:xfrm>
              <a:off x="-13427950" y="3647075"/>
              <a:ext cx="186700" cy="63025"/>
            </a:xfrm>
            <a:custGeom>
              <a:avLst/>
              <a:gdLst/>
              <a:ahLst/>
              <a:cxnLst/>
              <a:rect l="l" t="t" r="r" b="b"/>
              <a:pathLst>
                <a:path w="7468" h="2521" extrusionOk="0">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5" name="Google Shape;11695;p83"/>
            <p:cNvSpPr/>
            <p:nvPr/>
          </p:nvSpPr>
          <p:spPr>
            <a:xfrm>
              <a:off x="-13512225" y="3773100"/>
              <a:ext cx="353675" cy="60675"/>
            </a:xfrm>
            <a:custGeom>
              <a:avLst/>
              <a:gdLst/>
              <a:ahLst/>
              <a:cxnLst/>
              <a:rect l="l" t="t" r="r" b="b"/>
              <a:pathLst>
                <a:path w="14147" h="2427" extrusionOk="0">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6" name="Google Shape;11696;p83"/>
            <p:cNvSpPr/>
            <p:nvPr/>
          </p:nvSpPr>
          <p:spPr>
            <a:xfrm>
              <a:off x="-13411400" y="3730575"/>
              <a:ext cx="153600" cy="20500"/>
            </a:xfrm>
            <a:custGeom>
              <a:avLst/>
              <a:gdLst/>
              <a:ahLst/>
              <a:cxnLst/>
              <a:rect l="l" t="t" r="r" b="b"/>
              <a:pathLst>
                <a:path w="6144" h="820" extrusionOk="0">
                  <a:moveTo>
                    <a:pt x="0" y="0"/>
                  </a:moveTo>
                  <a:lnTo>
                    <a:pt x="599" y="819"/>
                  </a:lnTo>
                  <a:lnTo>
                    <a:pt x="5545" y="819"/>
                  </a:lnTo>
                  <a:lnTo>
                    <a:pt x="61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97" name="Google Shape;11697;p83"/>
          <p:cNvGrpSpPr/>
          <p:nvPr/>
        </p:nvGrpSpPr>
        <p:grpSpPr>
          <a:xfrm>
            <a:off x="5311876" y="2417211"/>
            <a:ext cx="356221" cy="355451"/>
            <a:chOff x="-13512225" y="4080275"/>
            <a:chExt cx="353675" cy="352875"/>
          </a:xfrm>
        </p:grpSpPr>
        <p:sp>
          <p:nvSpPr>
            <p:cNvPr id="11698" name="Google Shape;11698;p83"/>
            <p:cNvSpPr/>
            <p:nvPr/>
          </p:nvSpPr>
          <p:spPr>
            <a:xfrm>
              <a:off x="-13512225" y="4203925"/>
              <a:ext cx="353675" cy="229225"/>
            </a:xfrm>
            <a:custGeom>
              <a:avLst/>
              <a:gdLst/>
              <a:ahLst/>
              <a:cxnLst/>
              <a:rect l="l" t="t" r="r" b="b"/>
              <a:pathLst>
                <a:path w="14147" h="9169" extrusionOk="0">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9" name="Google Shape;11699;p83"/>
            <p:cNvSpPr/>
            <p:nvPr/>
          </p:nvSpPr>
          <p:spPr>
            <a:xfrm>
              <a:off x="-13366525" y="4275600"/>
              <a:ext cx="73275" cy="88225"/>
            </a:xfrm>
            <a:custGeom>
              <a:avLst/>
              <a:gdLst/>
              <a:ahLst/>
              <a:cxnLst/>
              <a:rect l="l" t="t" r="r" b="b"/>
              <a:pathLst>
                <a:path w="2931" h="3529" extrusionOk="0">
                  <a:moveTo>
                    <a:pt x="1" y="0"/>
                  </a:moveTo>
                  <a:lnTo>
                    <a:pt x="1" y="3529"/>
                  </a:lnTo>
                  <a:lnTo>
                    <a:pt x="2931" y="1733"/>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0" name="Google Shape;11700;p83"/>
            <p:cNvSpPr/>
            <p:nvPr/>
          </p:nvSpPr>
          <p:spPr>
            <a:xfrm>
              <a:off x="-13398800" y="4143275"/>
              <a:ext cx="65375" cy="40975"/>
            </a:xfrm>
            <a:custGeom>
              <a:avLst/>
              <a:gdLst/>
              <a:ahLst/>
              <a:cxnLst/>
              <a:rect l="l" t="t" r="r" b="b"/>
              <a:pathLst>
                <a:path w="2615" h="1639" extrusionOk="0">
                  <a:moveTo>
                    <a:pt x="1103" y="1"/>
                  </a:moveTo>
                  <a:lnTo>
                    <a:pt x="0" y="1639"/>
                  </a:lnTo>
                  <a:lnTo>
                    <a:pt x="1512" y="1639"/>
                  </a:lnTo>
                  <a:lnTo>
                    <a:pt x="26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1" name="Google Shape;11701;p83"/>
            <p:cNvSpPr/>
            <p:nvPr/>
          </p:nvSpPr>
          <p:spPr>
            <a:xfrm>
              <a:off x="-13336575" y="4143275"/>
              <a:ext cx="64600" cy="40975"/>
            </a:xfrm>
            <a:custGeom>
              <a:avLst/>
              <a:gdLst/>
              <a:ahLst/>
              <a:cxnLst/>
              <a:rect l="l" t="t" r="r" b="b"/>
              <a:pathLst>
                <a:path w="2584" h="1639" extrusionOk="0">
                  <a:moveTo>
                    <a:pt x="1103" y="1"/>
                  </a:moveTo>
                  <a:lnTo>
                    <a:pt x="0" y="1639"/>
                  </a:lnTo>
                  <a:lnTo>
                    <a:pt x="1481" y="1639"/>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2" name="Google Shape;11702;p83"/>
            <p:cNvSpPr/>
            <p:nvPr/>
          </p:nvSpPr>
          <p:spPr>
            <a:xfrm>
              <a:off x="-13398800" y="4081050"/>
              <a:ext cx="65375" cy="40975"/>
            </a:xfrm>
            <a:custGeom>
              <a:avLst/>
              <a:gdLst/>
              <a:ahLst/>
              <a:cxnLst/>
              <a:rect l="l" t="t" r="r" b="b"/>
              <a:pathLst>
                <a:path w="2615" h="1639" extrusionOk="0">
                  <a:moveTo>
                    <a:pt x="0" y="1"/>
                  </a:moveTo>
                  <a:lnTo>
                    <a:pt x="1103" y="1639"/>
                  </a:lnTo>
                  <a:lnTo>
                    <a:pt x="2615" y="1639"/>
                  </a:lnTo>
                  <a:lnTo>
                    <a:pt x="1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3" name="Google Shape;11703;p83"/>
            <p:cNvSpPr/>
            <p:nvPr/>
          </p:nvSpPr>
          <p:spPr>
            <a:xfrm>
              <a:off x="-13274375" y="4143275"/>
              <a:ext cx="64625" cy="40975"/>
            </a:xfrm>
            <a:custGeom>
              <a:avLst/>
              <a:gdLst/>
              <a:ahLst/>
              <a:cxnLst/>
              <a:rect l="l" t="t" r="r" b="b"/>
              <a:pathLst>
                <a:path w="2585" h="1639" extrusionOk="0">
                  <a:moveTo>
                    <a:pt x="1104" y="1"/>
                  </a:moveTo>
                  <a:lnTo>
                    <a:pt x="1" y="1639"/>
                  </a:lnTo>
                  <a:lnTo>
                    <a:pt x="1482" y="1639"/>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4" name="Google Shape;11704;p83"/>
            <p:cNvSpPr/>
            <p:nvPr/>
          </p:nvSpPr>
          <p:spPr>
            <a:xfrm>
              <a:off x="-13212925" y="4081050"/>
              <a:ext cx="54375" cy="40975"/>
            </a:xfrm>
            <a:custGeom>
              <a:avLst/>
              <a:gdLst/>
              <a:ahLst/>
              <a:cxnLst/>
              <a:rect l="l" t="t" r="r" b="b"/>
              <a:pathLst>
                <a:path w="2175" h="1639" extrusionOk="0">
                  <a:moveTo>
                    <a:pt x="0" y="1"/>
                  </a:moveTo>
                  <a:lnTo>
                    <a:pt x="1103" y="1639"/>
                  </a:lnTo>
                  <a:lnTo>
                    <a:pt x="2174" y="1639"/>
                  </a:lnTo>
                  <a:lnTo>
                    <a:pt x="2174" y="820"/>
                  </a:lnTo>
                  <a:cubicBezTo>
                    <a:pt x="2174" y="347"/>
                    <a:pt x="179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5" name="Google Shape;11705;p83"/>
            <p:cNvSpPr/>
            <p:nvPr/>
          </p:nvSpPr>
          <p:spPr>
            <a:xfrm>
              <a:off x="-13212925" y="4143275"/>
              <a:ext cx="54375" cy="40975"/>
            </a:xfrm>
            <a:custGeom>
              <a:avLst/>
              <a:gdLst/>
              <a:ahLst/>
              <a:cxnLst/>
              <a:rect l="l" t="t" r="r" b="b"/>
              <a:pathLst>
                <a:path w="2175" h="1639" extrusionOk="0">
                  <a:moveTo>
                    <a:pt x="1103" y="1"/>
                  </a:moveTo>
                  <a:lnTo>
                    <a:pt x="0" y="1639"/>
                  </a:lnTo>
                  <a:lnTo>
                    <a:pt x="2174" y="1639"/>
                  </a:ln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6" name="Google Shape;11706;p83"/>
            <p:cNvSpPr/>
            <p:nvPr/>
          </p:nvSpPr>
          <p:spPr>
            <a:xfrm>
              <a:off x="-13274375" y="4081050"/>
              <a:ext cx="64625" cy="40975"/>
            </a:xfrm>
            <a:custGeom>
              <a:avLst/>
              <a:gdLst/>
              <a:ahLst/>
              <a:cxnLst/>
              <a:rect l="l" t="t" r="r" b="b"/>
              <a:pathLst>
                <a:path w="2585" h="1639" extrusionOk="0">
                  <a:moveTo>
                    <a:pt x="1" y="1"/>
                  </a:moveTo>
                  <a:lnTo>
                    <a:pt x="1104" y="1639"/>
                  </a:lnTo>
                  <a:lnTo>
                    <a:pt x="2584" y="163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7" name="Google Shape;11707;p83"/>
            <p:cNvSpPr/>
            <p:nvPr/>
          </p:nvSpPr>
          <p:spPr>
            <a:xfrm>
              <a:off x="-13336575" y="4081050"/>
              <a:ext cx="64600" cy="40975"/>
            </a:xfrm>
            <a:custGeom>
              <a:avLst/>
              <a:gdLst/>
              <a:ahLst/>
              <a:cxnLst/>
              <a:rect l="l" t="t" r="r" b="b"/>
              <a:pathLst>
                <a:path w="2584" h="1639" extrusionOk="0">
                  <a:moveTo>
                    <a:pt x="0" y="1"/>
                  </a:moveTo>
                  <a:lnTo>
                    <a:pt x="1103" y="1639"/>
                  </a:lnTo>
                  <a:lnTo>
                    <a:pt x="2583" y="1639"/>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8" name="Google Shape;11708;p83"/>
            <p:cNvSpPr/>
            <p:nvPr/>
          </p:nvSpPr>
          <p:spPr>
            <a:xfrm>
              <a:off x="-13512225" y="4080275"/>
              <a:ext cx="123675" cy="103200"/>
            </a:xfrm>
            <a:custGeom>
              <a:avLst/>
              <a:gdLst/>
              <a:ahLst/>
              <a:cxnLst/>
              <a:rect l="l" t="t" r="r" b="b"/>
              <a:pathLst>
                <a:path w="4947" h="4128" extrusionOk="0">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09" name="Google Shape;11709;p83"/>
          <p:cNvGrpSpPr/>
          <p:nvPr/>
        </p:nvGrpSpPr>
        <p:grpSpPr>
          <a:xfrm>
            <a:off x="7084956" y="1564572"/>
            <a:ext cx="356196" cy="290379"/>
            <a:chOff x="-11728250" y="3245400"/>
            <a:chExt cx="353650" cy="288275"/>
          </a:xfrm>
        </p:grpSpPr>
        <p:sp>
          <p:nvSpPr>
            <p:cNvPr id="11710" name="Google Shape;11710;p83"/>
            <p:cNvSpPr/>
            <p:nvPr/>
          </p:nvSpPr>
          <p:spPr>
            <a:xfrm>
              <a:off x="-11603025" y="3389725"/>
              <a:ext cx="104775" cy="143950"/>
            </a:xfrm>
            <a:custGeom>
              <a:avLst/>
              <a:gdLst/>
              <a:ahLst/>
              <a:cxnLst/>
              <a:rect l="l" t="t" r="r" b="b"/>
              <a:pathLst>
                <a:path w="4191" h="5758" extrusionOk="0">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1" name="Google Shape;11711;p83"/>
            <p:cNvSpPr/>
            <p:nvPr/>
          </p:nvSpPr>
          <p:spPr>
            <a:xfrm>
              <a:off x="-11647125" y="3246175"/>
              <a:ext cx="86650" cy="133925"/>
            </a:xfrm>
            <a:custGeom>
              <a:avLst/>
              <a:gdLst/>
              <a:ahLst/>
              <a:cxnLst/>
              <a:rect l="l" t="t" r="r" b="b"/>
              <a:pathLst>
                <a:path w="3466" h="5357" extrusionOk="0">
                  <a:moveTo>
                    <a:pt x="3466" y="1"/>
                  </a:moveTo>
                  <a:cubicBezTo>
                    <a:pt x="2205" y="64"/>
                    <a:pt x="1008" y="473"/>
                    <a:pt x="0" y="1135"/>
                  </a:cubicBezTo>
                  <a:lnTo>
                    <a:pt x="2426" y="5356"/>
                  </a:lnTo>
                  <a:cubicBezTo>
                    <a:pt x="2741" y="5167"/>
                    <a:pt x="3056" y="5041"/>
                    <a:pt x="3466" y="50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2" name="Google Shape;11712;p83"/>
            <p:cNvSpPr/>
            <p:nvPr/>
          </p:nvSpPr>
          <p:spPr>
            <a:xfrm>
              <a:off x="-11540025" y="3245400"/>
              <a:ext cx="86675" cy="133900"/>
            </a:xfrm>
            <a:custGeom>
              <a:avLst/>
              <a:gdLst/>
              <a:ahLst/>
              <a:cxnLst/>
              <a:rect l="l" t="t" r="r" b="b"/>
              <a:pathLst>
                <a:path w="3467" h="5356" extrusionOk="0">
                  <a:moveTo>
                    <a:pt x="1" y="0"/>
                  </a:moveTo>
                  <a:lnTo>
                    <a:pt x="1" y="4978"/>
                  </a:lnTo>
                  <a:cubicBezTo>
                    <a:pt x="379" y="5041"/>
                    <a:pt x="725" y="5135"/>
                    <a:pt x="1040" y="5356"/>
                  </a:cubicBezTo>
                  <a:lnTo>
                    <a:pt x="3466" y="1134"/>
                  </a:lnTo>
                  <a:cubicBezTo>
                    <a:pt x="2458" y="473"/>
                    <a:pt x="1261" y="63"/>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3" name="Google Shape;11713;p83"/>
            <p:cNvSpPr/>
            <p:nvPr/>
          </p:nvSpPr>
          <p:spPr>
            <a:xfrm>
              <a:off x="-11498275" y="3285550"/>
              <a:ext cx="123675" cy="160700"/>
            </a:xfrm>
            <a:custGeom>
              <a:avLst/>
              <a:gdLst/>
              <a:ahLst/>
              <a:cxnLst/>
              <a:rect l="l" t="t" r="r" b="b"/>
              <a:pathLst>
                <a:path w="4947" h="6428" extrusionOk="0">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4" name="Google Shape;11714;p83"/>
            <p:cNvSpPr/>
            <p:nvPr/>
          </p:nvSpPr>
          <p:spPr>
            <a:xfrm>
              <a:off x="-11728250" y="3286350"/>
              <a:ext cx="125250" cy="160700"/>
            </a:xfrm>
            <a:custGeom>
              <a:avLst/>
              <a:gdLst/>
              <a:ahLst/>
              <a:cxnLst/>
              <a:rect l="l" t="t" r="r" b="b"/>
              <a:pathLst>
                <a:path w="5010" h="6428" extrusionOk="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715" name="Google Shape;11715;p83"/>
          <p:cNvSpPr/>
          <p:nvPr/>
        </p:nvSpPr>
        <p:spPr>
          <a:xfrm>
            <a:off x="7242366" y="2108233"/>
            <a:ext cx="40464" cy="84135"/>
          </a:xfrm>
          <a:custGeom>
            <a:avLst/>
            <a:gdLst/>
            <a:ahLst/>
            <a:cxnLst/>
            <a:rect l="l" t="t" r="r" b="b"/>
            <a:pathLst>
              <a:path w="1607" h="3341" extrusionOk="0">
                <a:moveTo>
                  <a:pt x="0" y="1"/>
                </a:moveTo>
                <a:lnTo>
                  <a:pt x="0" y="2804"/>
                </a:lnTo>
                <a:cubicBezTo>
                  <a:pt x="158" y="2962"/>
                  <a:pt x="315" y="3183"/>
                  <a:pt x="504" y="3340"/>
                </a:cubicBezTo>
                <a:lnTo>
                  <a:pt x="1607" y="1891"/>
                </a:lnTo>
                <a:cubicBezTo>
                  <a:pt x="630" y="1418"/>
                  <a:pt x="0" y="78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716" name="Google Shape;11716;p83"/>
          <p:cNvGrpSpPr/>
          <p:nvPr/>
        </p:nvGrpSpPr>
        <p:grpSpPr>
          <a:xfrm>
            <a:off x="7083760" y="1971660"/>
            <a:ext cx="358588" cy="357642"/>
            <a:chOff x="-11729050" y="3646475"/>
            <a:chExt cx="356025" cy="355050"/>
          </a:xfrm>
        </p:grpSpPr>
        <p:sp>
          <p:nvSpPr>
            <p:cNvPr id="11717" name="Google Shape;11717;p83"/>
            <p:cNvSpPr/>
            <p:nvPr/>
          </p:nvSpPr>
          <p:spPr>
            <a:xfrm>
              <a:off x="-11460475" y="3648050"/>
              <a:ext cx="86675" cy="80175"/>
            </a:xfrm>
            <a:custGeom>
              <a:avLst/>
              <a:gdLst/>
              <a:ahLst/>
              <a:cxnLst/>
              <a:rect l="l" t="t" r="r" b="b"/>
              <a:pathLst>
                <a:path w="3467" h="3207" extrusionOk="0">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8" name="Google Shape;11718;p83"/>
            <p:cNvSpPr/>
            <p:nvPr/>
          </p:nvSpPr>
          <p:spPr>
            <a:xfrm>
              <a:off x="-11601450" y="3773875"/>
              <a:ext cx="19725" cy="19725"/>
            </a:xfrm>
            <a:custGeom>
              <a:avLst/>
              <a:gdLst/>
              <a:ahLst/>
              <a:cxnLst/>
              <a:rect l="l" t="t" r="r" b="b"/>
              <a:pathLst>
                <a:path w="789" h="789" extrusionOk="0">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9" name="Google Shape;11719;p83"/>
            <p:cNvSpPr/>
            <p:nvPr/>
          </p:nvSpPr>
          <p:spPr>
            <a:xfrm>
              <a:off x="-11729050" y="3646475"/>
              <a:ext cx="353675" cy="209350"/>
            </a:xfrm>
            <a:custGeom>
              <a:avLst/>
              <a:gdLst/>
              <a:ahLst/>
              <a:cxnLst/>
              <a:rect l="l" t="t" r="r" b="b"/>
              <a:pathLst>
                <a:path w="14147" h="8374" extrusionOk="0">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0" name="Google Shape;11720;p83"/>
            <p:cNvSpPr/>
            <p:nvPr/>
          </p:nvSpPr>
          <p:spPr>
            <a:xfrm>
              <a:off x="-11518750" y="3773875"/>
              <a:ext cx="19725" cy="19725"/>
            </a:xfrm>
            <a:custGeom>
              <a:avLst/>
              <a:gdLst/>
              <a:ahLst/>
              <a:cxnLst/>
              <a:rect l="l" t="t" r="r" b="b"/>
              <a:pathLst>
                <a:path w="789" h="789" extrusionOk="0">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1" name="Google Shape;11721;p83"/>
            <p:cNvSpPr/>
            <p:nvPr/>
          </p:nvSpPr>
          <p:spPr>
            <a:xfrm>
              <a:off x="-11698325" y="3858150"/>
              <a:ext cx="67750" cy="69350"/>
            </a:xfrm>
            <a:custGeom>
              <a:avLst/>
              <a:gdLst/>
              <a:ahLst/>
              <a:cxnLst/>
              <a:rect l="l" t="t" r="r" b="b"/>
              <a:pathLst>
                <a:path w="2710" h="2774" extrusionOk="0">
                  <a:moveTo>
                    <a:pt x="1261" y="1"/>
                  </a:moveTo>
                  <a:lnTo>
                    <a:pt x="0" y="1639"/>
                  </a:lnTo>
                  <a:cubicBezTo>
                    <a:pt x="756" y="2112"/>
                    <a:pt x="1702" y="2490"/>
                    <a:pt x="2710" y="2773"/>
                  </a:cubicBezTo>
                  <a:lnTo>
                    <a:pt x="1859" y="221"/>
                  </a:lnTo>
                  <a:cubicBezTo>
                    <a:pt x="1639" y="158"/>
                    <a:pt x="1450" y="95"/>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2" name="Google Shape;11722;p83"/>
            <p:cNvSpPr/>
            <p:nvPr/>
          </p:nvSpPr>
          <p:spPr>
            <a:xfrm>
              <a:off x="-11627450" y="3869175"/>
              <a:ext cx="47300" cy="55175"/>
            </a:xfrm>
            <a:custGeom>
              <a:avLst/>
              <a:gdLst/>
              <a:ahLst/>
              <a:cxnLst/>
              <a:rect l="l" t="t" r="r" b="b"/>
              <a:pathLst>
                <a:path w="1892" h="2207" extrusionOk="0">
                  <a:moveTo>
                    <a:pt x="1" y="1"/>
                  </a:moveTo>
                  <a:lnTo>
                    <a:pt x="694" y="2206"/>
                  </a:lnTo>
                  <a:lnTo>
                    <a:pt x="1891" y="221"/>
                  </a:lnTo>
                  <a:cubicBezTo>
                    <a:pt x="1229" y="190"/>
                    <a:pt x="599"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3" name="Google Shape;11723;p83"/>
            <p:cNvSpPr/>
            <p:nvPr/>
          </p:nvSpPr>
          <p:spPr>
            <a:xfrm>
              <a:off x="-11414775" y="3803025"/>
              <a:ext cx="41750" cy="83525"/>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4" name="Google Shape;11724;p83"/>
            <p:cNvSpPr/>
            <p:nvPr/>
          </p:nvSpPr>
          <p:spPr>
            <a:xfrm>
              <a:off x="-11592800" y="3876275"/>
              <a:ext cx="84300" cy="62250"/>
            </a:xfrm>
            <a:custGeom>
              <a:avLst/>
              <a:gdLst/>
              <a:ahLst/>
              <a:cxnLst/>
              <a:rect l="l" t="t" r="r" b="b"/>
              <a:pathLst>
                <a:path w="3372" h="2490" extrusionOk="0">
                  <a:moveTo>
                    <a:pt x="1419" y="0"/>
                  </a:moveTo>
                  <a:lnTo>
                    <a:pt x="1" y="2363"/>
                  </a:lnTo>
                  <a:cubicBezTo>
                    <a:pt x="537" y="2426"/>
                    <a:pt x="1104" y="2489"/>
                    <a:pt x="1671" y="2489"/>
                  </a:cubicBezTo>
                  <a:cubicBezTo>
                    <a:pt x="2269" y="2489"/>
                    <a:pt x="2836" y="2426"/>
                    <a:pt x="3372" y="2363"/>
                  </a:cubicBezTo>
                  <a:lnTo>
                    <a:pt x="19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5" name="Google Shape;11725;p83"/>
            <p:cNvSpPr/>
            <p:nvPr/>
          </p:nvSpPr>
          <p:spPr>
            <a:xfrm>
              <a:off x="-11520325" y="3869175"/>
              <a:ext cx="47275" cy="55175"/>
            </a:xfrm>
            <a:custGeom>
              <a:avLst/>
              <a:gdLst/>
              <a:ahLst/>
              <a:cxnLst/>
              <a:rect l="l" t="t" r="r" b="b"/>
              <a:pathLst>
                <a:path w="1891" h="2207" extrusionOk="0">
                  <a:moveTo>
                    <a:pt x="1891" y="1"/>
                  </a:moveTo>
                  <a:cubicBezTo>
                    <a:pt x="1292" y="127"/>
                    <a:pt x="631" y="190"/>
                    <a:pt x="0" y="253"/>
                  </a:cubicBezTo>
                  <a:lnTo>
                    <a:pt x="1198" y="2206"/>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6" name="Google Shape;11726;p83"/>
            <p:cNvSpPr/>
            <p:nvPr/>
          </p:nvSpPr>
          <p:spPr>
            <a:xfrm>
              <a:off x="-11726675" y="3903850"/>
              <a:ext cx="352075" cy="97675"/>
            </a:xfrm>
            <a:custGeom>
              <a:avLst/>
              <a:gdLst/>
              <a:ahLst/>
              <a:cxnLst/>
              <a:rect l="l" t="t" r="r" b="b"/>
              <a:pathLst>
                <a:path w="14083" h="3907" extrusionOk="0">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7" name="Google Shape;11727;p83"/>
            <p:cNvSpPr/>
            <p:nvPr/>
          </p:nvSpPr>
          <p:spPr>
            <a:xfrm>
              <a:off x="-11470700" y="3859725"/>
              <a:ext cx="66975" cy="68550"/>
            </a:xfrm>
            <a:custGeom>
              <a:avLst/>
              <a:gdLst/>
              <a:ahLst/>
              <a:cxnLst/>
              <a:rect l="l" t="t" r="r" b="b"/>
              <a:pathLst>
                <a:path w="2679" h="2742" extrusionOk="0">
                  <a:moveTo>
                    <a:pt x="1449" y="1"/>
                  </a:moveTo>
                  <a:cubicBezTo>
                    <a:pt x="1260" y="32"/>
                    <a:pt x="1071" y="95"/>
                    <a:pt x="851" y="158"/>
                  </a:cubicBezTo>
                  <a:lnTo>
                    <a:pt x="0" y="2742"/>
                  </a:lnTo>
                  <a:cubicBezTo>
                    <a:pt x="1008" y="2458"/>
                    <a:pt x="1922" y="2080"/>
                    <a:pt x="2678" y="1608"/>
                  </a:cubicBezTo>
                  <a:lnTo>
                    <a:pt x="14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28" name="Google Shape;11728;p83"/>
          <p:cNvGrpSpPr/>
          <p:nvPr/>
        </p:nvGrpSpPr>
        <p:grpSpPr>
          <a:xfrm>
            <a:off x="7117464" y="2417211"/>
            <a:ext cx="311804" cy="355451"/>
            <a:chOff x="-11703850" y="4081850"/>
            <a:chExt cx="309575" cy="352875"/>
          </a:xfrm>
        </p:grpSpPr>
        <p:sp>
          <p:nvSpPr>
            <p:cNvPr id="11729" name="Google Shape;11729;p83"/>
            <p:cNvSpPr/>
            <p:nvPr/>
          </p:nvSpPr>
          <p:spPr>
            <a:xfrm>
              <a:off x="-11703850" y="4081850"/>
              <a:ext cx="309575" cy="125250"/>
            </a:xfrm>
            <a:custGeom>
              <a:avLst/>
              <a:gdLst/>
              <a:ahLst/>
              <a:cxnLst/>
              <a:rect l="l" t="t" r="r" b="b"/>
              <a:pathLst>
                <a:path w="12383" h="5010" extrusionOk="0">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0" name="Google Shape;11730;p83"/>
            <p:cNvSpPr/>
            <p:nvPr/>
          </p:nvSpPr>
          <p:spPr>
            <a:xfrm>
              <a:off x="-11622725" y="4288975"/>
              <a:ext cx="144175" cy="63050"/>
            </a:xfrm>
            <a:custGeom>
              <a:avLst/>
              <a:gdLst/>
              <a:ahLst/>
              <a:cxnLst/>
              <a:rect l="l" t="t" r="r" b="b"/>
              <a:pathLst>
                <a:path w="5767" h="2522" extrusionOk="0">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1" name="Google Shape;11731;p83"/>
            <p:cNvSpPr/>
            <p:nvPr/>
          </p:nvSpPr>
          <p:spPr>
            <a:xfrm>
              <a:off x="-11596725" y="4364600"/>
              <a:ext cx="36250" cy="70125"/>
            </a:xfrm>
            <a:custGeom>
              <a:avLst/>
              <a:gdLst/>
              <a:ahLst/>
              <a:cxnLst/>
              <a:rect l="l" t="t" r="r" b="b"/>
              <a:pathLst>
                <a:path w="1450" h="2805" extrusionOk="0">
                  <a:moveTo>
                    <a:pt x="0" y="0"/>
                  </a:moveTo>
                  <a:lnTo>
                    <a:pt x="253" y="2804"/>
                  </a:lnTo>
                  <a:lnTo>
                    <a:pt x="1450" y="2804"/>
                  </a:lnTo>
                  <a:lnTo>
                    <a:pt x="1450" y="284"/>
                  </a:lnTo>
                  <a:cubicBezTo>
                    <a:pt x="883" y="221"/>
                    <a:pt x="410" y="158"/>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2" name="Google Shape;11732;p83"/>
            <p:cNvSpPr/>
            <p:nvPr/>
          </p:nvSpPr>
          <p:spPr>
            <a:xfrm>
              <a:off x="-11540025" y="4364600"/>
              <a:ext cx="37050" cy="70125"/>
            </a:xfrm>
            <a:custGeom>
              <a:avLst/>
              <a:gdLst/>
              <a:ahLst/>
              <a:cxnLst/>
              <a:rect l="l" t="t" r="r" b="b"/>
              <a:pathLst>
                <a:path w="1482" h="2805" extrusionOk="0">
                  <a:moveTo>
                    <a:pt x="1482" y="0"/>
                  </a:moveTo>
                  <a:lnTo>
                    <a:pt x="1482" y="0"/>
                  </a:lnTo>
                  <a:cubicBezTo>
                    <a:pt x="1040" y="126"/>
                    <a:pt x="505" y="221"/>
                    <a:pt x="1" y="221"/>
                  </a:cubicBezTo>
                  <a:lnTo>
                    <a:pt x="1" y="2741"/>
                  </a:lnTo>
                  <a:lnTo>
                    <a:pt x="1198" y="2741"/>
                  </a:lnTo>
                  <a:lnTo>
                    <a:pt x="1198" y="2804"/>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3" name="Google Shape;11733;p83"/>
            <p:cNvSpPr/>
            <p:nvPr/>
          </p:nvSpPr>
          <p:spPr>
            <a:xfrm>
              <a:off x="-11610900" y="4227550"/>
              <a:ext cx="50425" cy="51225"/>
            </a:xfrm>
            <a:custGeom>
              <a:avLst/>
              <a:gdLst/>
              <a:ahLst/>
              <a:cxnLst/>
              <a:rect l="l" t="t" r="r" b="b"/>
              <a:pathLst>
                <a:path w="2017" h="2049" extrusionOk="0">
                  <a:moveTo>
                    <a:pt x="0" y="1"/>
                  </a:moveTo>
                  <a:lnTo>
                    <a:pt x="189" y="2048"/>
                  </a:lnTo>
                  <a:cubicBezTo>
                    <a:pt x="725" y="1859"/>
                    <a:pt x="1355" y="1702"/>
                    <a:pt x="2017" y="1670"/>
                  </a:cubicBezTo>
                  <a:lnTo>
                    <a:pt x="20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4" name="Google Shape;11734;p83"/>
            <p:cNvSpPr/>
            <p:nvPr/>
          </p:nvSpPr>
          <p:spPr>
            <a:xfrm>
              <a:off x="-11540025" y="4228350"/>
              <a:ext cx="50450" cy="51200"/>
            </a:xfrm>
            <a:custGeom>
              <a:avLst/>
              <a:gdLst/>
              <a:ahLst/>
              <a:cxnLst/>
              <a:rect l="l" t="t" r="r" b="b"/>
              <a:pathLst>
                <a:path w="2018" h="2048" extrusionOk="0">
                  <a:moveTo>
                    <a:pt x="1" y="0"/>
                  </a:moveTo>
                  <a:lnTo>
                    <a:pt x="1" y="1670"/>
                  </a:lnTo>
                  <a:cubicBezTo>
                    <a:pt x="694" y="1701"/>
                    <a:pt x="1293" y="1827"/>
                    <a:pt x="1828" y="2048"/>
                  </a:cubicBez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5" name="Google Shape;11735;p83"/>
            <p:cNvSpPr/>
            <p:nvPr/>
          </p:nvSpPr>
          <p:spPr>
            <a:xfrm>
              <a:off x="-11489600" y="4227550"/>
              <a:ext cx="92175" cy="207175"/>
            </a:xfrm>
            <a:custGeom>
              <a:avLst/>
              <a:gdLst/>
              <a:ahLst/>
              <a:cxnLst/>
              <a:rect l="l" t="t" r="r" b="b"/>
              <a:pathLst>
                <a:path w="3687" h="8287" extrusionOk="0">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6" name="Google Shape;11736;p83"/>
            <p:cNvSpPr/>
            <p:nvPr/>
          </p:nvSpPr>
          <p:spPr>
            <a:xfrm>
              <a:off x="-11703850" y="4227550"/>
              <a:ext cx="92175" cy="207175"/>
            </a:xfrm>
            <a:custGeom>
              <a:avLst/>
              <a:gdLst/>
              <a:ahLst/>
              <a:cxnLst/>
              <a:rect l="l" t="t" r="r" b="b"/>
              <a:pathLst>
                <a:path w="3687" h="8287" extrusionOk="0">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37" name="Google Shape;11737;p83"/>
          <p:cNvGrpSpPr/>
          <p:nvPr/>
        </p:nvGrpSpPr>
        <p:grpSpPr>
          <a:xfrm>
            <a:off x="5306120" y="2891364"/>
            <a:ext cx="357002" cy="355451"/>
            <a:chOff x="-9958475" y="3180025"/>
            <a:chExt cx="354450" cy="352875"/>
          </a:xfrm>
        </p:grpSpPr>
        <p:sp>
          <p:nvSpPr>
            <p:cNvPr id="11738" name="Google Shape;11738;p83"/>
            <p:cNvSpPr/>
            <p:nvPr/>
          </p:nvSpPr>
          <p:spPr>
            <a:xfrm>
              <a:off x="-9958475" y="3491125"/>
              <a:ext cx="354450" cy="41775"/>
            </a:xfrm>
            <a:custGeom>
              <a:avLst/>
              <a:gdLst/>
              <a:ahLst/>
              <a:cxnLst/>
              <a:rect l="l" t="t" r="r" b="b"/>
              <a:pathLst>
                <a:path w="14178" h="1671" extrusionOk="0">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9" name="Google Shape;11739;p83"/>
            <p:cNvSpPr/>
            <p:nvPr/>
          </p:nvSpPr>
          <p:spPr>
            <a:xfrm>
              <a:off x="-9958475" y="3180025"/>
              <a:ext cx="354450" cy="42550"/>
            </a:xfrm>
            <a:custGeom>
              <a:avLst/>
              <a:gdLst/>
              <a:ahLst/>
              <a:cxnLst/>
              <a:rect l="l" t="t" r="r" b="b"/>
              <a:pathLst>
                <a:path w="14178" h="1702" extrusionOk="0">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0" name="Google Shape;11740;p83"/>
            <p:cNvSpPr/>
            <p:nvPr/>
          </p:nvSpPr>
          <p:spPr>
            <a:xfrm>
              <a:off x="-9916725" y="3243025"/>
              <a:ext cx="270175" cy="228425"/>
            </a:xfrm>
            <a:custGeom>
              <a:avLst/>
              <a:gdLst/>
              <a:ahLst/>
              <a:cxnLst/>
              <a:rect l="l" t="t" r="r" b="b"/>
              <a:pathLst>
                <a:path w="10807" h="9137" extrusionOk="0">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41" name="Google Shape;11741;p83"/>
          <p:cNvGrpSpPr/>
          <p:nvPr/>
        </p:nvGrpSpPr>
        <p:grpSpPr>
          <a:xfrm>
            <a:off x="5315247" y="3367345"/>
            <a:ext cx="337966" cy="355325"/>
            <a:chOff x="-9949025" y="3615575"/>
            <a:chExt cx="335550" cy="352750"/>
          </a:xfrm>
        </p:grpSpPr>
        <p:sp>
          <p:nvSpPr>
            <p:cNvPr id="11742" name="Google Shape;11742;p83"/>
            <p:cNvSpPr/>
            <p:nvPr/>
          </p:nvSpPr>
          <p:spPr>
            <a:xfrm>
              <a:off x="-9800950" y="3615575"/>
              <a:ext cx="61475" cy="61450"/>
            </a:xfrm>
            <a:custGeom>
              <a:avLst/>
              <a:gdLst/>
              <a:ahLst/>
              <a:cxnLst/>
              <a:rect l="l" t="t" r="r" b="b"/>
              <a:pathLst>
                <a:path w="2459" h="2458" extrusionOk="0">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3" name="Google Shape;11743;p83"/>
            <p:cNvSpPr/>
            <p:nvPr/>
          </p:nvSpPr>
          <p:spPr>
            <a:xfrm>
              <a:off x="-9949025" y="3688650"/>
              <a:ext cx="335550" cy="279675"/>
            </a:xfrm>
            <a:custGeom>
              <a:avLst/>
              <a:gdLst/>
              <a:ahLst/>
              <a:cxnLst/>
              <a:rect l="l" t="t" r="r" b="b"/>
              <a:pathLst>
                <a:path w="13422" h="11187" extrusionOk="0">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4" name="Google Shape;11744;p83"/>
            <p:cNvSpPr/>
            <p:nvPr/>
          </p:nvSpPr>
          <p:spPr>
            <a:xfrm>
              <a:off x="-9947450" y="3657100"/>
              <a:ext cx="106350" cy="50650"/>
            </a:xfrm>
            <a:custGeom>
              <a:avLst/>
              <a:gdLst/>
              <a:ahLst/>
              <a:cxnLst/>
              <a:rect l="l" t="t" r="r" b="b"/>
              <a:pathLst>
                <a:path w="4254" h="2026" extrusionOk="0">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45" name="Google Shape;11745;p83"/>
          <p:cNvGrpSpPr/>
          <p:nvPr/>
        </p:nvGrpSpPr>
        <p:grpSpPr>
          <a:xfrm>
            <a:off x="7950093" y="2890851"/>
            <a:ext cx="360175" cy="358423"/>
            <a:chOff x="-9961625" y="4048175"/>
            <a:chExt cx="357600" cy="355825"/>
          </a:xfrm>
        </p:grpSpPr>
        <p:sp>
          <p:nvSpPr>
            <p:cNvPr id="11746" name="Google Shape;11746;p83"/>
            <p:cNvSpPr/>
            <p:nvPr/>
          </p:nvSpPr>
          <p:spPr>
            <a:xfrm>
              <a:off x="-9958475" y="4048175"/>
              <a:ext cx="64625" cy="62650"/>
            </a:xfrm>
            <a:custGeom>
              <a:avLst/>
              <a:gdLst/>
              <a:ahLst/>
              <a:cxnLst/>
              <a:rect l="l" t="t" r="r" b="b"/>
              <a:pathLst>
                <a:path w="2585" h="2506" extrusionOk="0">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7" name="Google Shape;11747;p83"/>
            <p:cNvSpPr/>
            <p:nvPr/>
          </p:nvSpPr>
          <p:spPr>
            <a:xfrm>
              <a:off x="-9873400" y="4048775"/>
              <a:ext cx="21275" cy="63025"/>
            </a:xfrm>
            <a:custGeom>
              <a:avLst/>
              <a:gdLst/>
              <a:ahLst/>
              <a:cxnLst/>
              <a:rect l="l" t="t" r="r" b="b"/>
              <a:pathLst>
                <a:path w="851" h="2521" extrusionOk="0">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8" name="Google Shape;11748;p83"/>
            <p:cNvSpPr/>
            <p:nvPr/>
          </p:nvSpPr>
          <p:spPr>
            <a:xfrm>
              <a:off x="-9957675" y="4133050"/>
              <a:ext cx="63025" cy="19700"/>
            </a:xfrm>
            <a:custGeom>
              <a:avLst/>
              <a:gdLst/>
              <a:ahLst/>
              <a:cxnLst/>
              <a:rect l="l" t="t" r="r" b="b"/>
              <a:pathLst>
                <a:path w="2521" h="788" extrusionOk="0">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9" name="Google Shape;11749;p83"/>
            <p:cNvSpPr/>
            <p:nvPr/>
          </p:nvSpPr>
          <p:spPr>
            <a:xfrm>
              <a:off x="-9961625" y="4132250"/>
              <a:ext cx="253650" cy="271750"/>
            </a:xfrm>
            <a:custGeom>
              <a:avLst/>
              <a:gdLst/>
              <a:ahLst/>
              <a:cxnLst/>
              <a:rect l="l" t="t" r="r" b="b"/>
              <a:pathLst>
                <a:path w="10146" h="10870" extrusionOk="0">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0" name="Google Shape;11750;p83"/>
            <p:cNvSpPr/>
            <p:nvPr/>
          </p:nvSpPr>
          <p:spPr>
            <a:xfrm>
              <a:off x="-9791500" y="4069250"/>
              <a:ext cx="31550" cy="66175"/>
            </a:xfrm>
            <a:custGeom>
              <a:avLst/>
              <a:gdLst/>
              <a:ahLst/>
              <a:cxnLst/>
              <a:rect l="l" t="t" r="r" b="b"/>
              <a:pathLst>
                <a:path w="1262" h="2647" extrusionOk="0">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1" name="Google Shape;11751;p83"/>
            <p:cNvSpPr/>
            <p:nvPr/>
          </p:nvSpPr>
          <p:spPr>
            <a:xfrm>
              <a:off x="-9740300" y="4049550"/>
              <a:ext cx="136275" cy="268600"/>
            </a:xfrm>
            <a:custGeom>
              <a:avLst/>
              <a:gdLst/>
              <a:ahLst/>
              <a:cxnLst/>
              <a:rect l="l" t="t" r="r" b="b"/>
              <a:pathLst>
                <a:path w="5451" h="10744" extrusionOk="0">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52" name="Google Shape;11752;p83"/>
          <p:cNvGrpSpPr/>
          <p:nvPr/>
        </p:nvGrpSpPr>
        <p:grpSpPr>
          <a:xfrm>
            <a:off x="6636814" y="3366363"/>
            <a:ext cx="364959" cy="357289"/>
            <a:chOff x="-8680950" y="3624225"/>
            <a:chExt cx="362350" cy="354700"/>
          </a:xfrm>
        </p:grpSpPr>
        <p:sp>
          <p:nvSpPr>
            <p:cNvPr id="11753" name="Google Shape;11753;p83"/>
            <p:cNvSpPr/>
            <p:nvPr/>
          </p:nvSpPr>
          <p:spPr>
            <a:xfrm>
              <a:off x="-8512400" y="3686450"/>
              <a:ext cx="130775" cy="129800"/>
            </a:xfrm>
            <a:custGeom>
              <a:avLst/>
              <a:gdLst/>
              <a:ahLst/>
              <a:cxnLst/>
              <a:rect l="l" t="t" r="r" b="b"/>
              <a:pathLst>
                <a:path w="5231" h="5192" extrusionOk="0">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4" name="Google Shape;11754;p83"/>
            <p:cNvSpPr/>
            <p:nvPr/>
          </p:nvSpPr>
          <p:spPr>
            <a:xfrm>
              <a:off x="-8395825" y="3624225"/>
              <a:ext cx="77225" cy="77225"/>
            </a:xfrm>
            <a:custGeom>
              <a:avLst/>
              <a:gdLst/>
              <a:ahLst/>
              <a:cxnLst/>
              <a:rect l="l" t="t" r="r" b="b"/>
              <a:pathLst>
                <a:path w="3089" h="3089" extrusionOk="0">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5" name="Google Shape;11755;p83"/>
            <p:cNvSpPr/>
            <p:nvPr/>
          </p:nvSpPr>
          <p:spPr>
            <a:xfrm>
              <a:off x="-8676125" y="3883875"/>
              <a:ext cx="98375" cy="92925"/>
            </a:xfrm>
            <a:custGeom>
              <a:avLst/>
              <a:gdLst/>
              <a:ahLst/>
              <a:cxnLst/>
              <a:rect l="l" t="t" r="r" b="b"/>
              <a:pathLst>
                <a:path w="3935" h="3717" extrusionOk="0">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6" name="Google Shape;11756;p83"/>
            <p:cNvSpPr/>
            <p:nvPr/>
          </p:nvSpPr>
          <p:spPr>
            <a:xfrm>
              <a:off x="-8680950" y="3708850"/>
              <a:ext cx="282800" cy="270075"/>
            </a:xfrm>
            <a:custGeom>
              <a:avLst/>
              <a:gdLst/>
              <a:ahLst/>
              <a:cxnLst/>
              <a:rect l="l" t="t" r="r" b="b"/>
              <a:pathLst>
                <a:path w="11312" h="10803" extrusionOk="0">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7" name="Google Shape;11757;p83"/>
            <p:cNvSpPr/>
            <p:nvPr/>
          </p:nvSpPr>
          <p:spPr>
            <a:xfrm>
              <a:off x="-8440725" y="3857375"/>
              <a:ext cx="117400" cy="86450"/>
            </a:xfrm>
            <a:custGeom>
              <a:avLst/>
              <a:gdLst/>
              <a:ahLst/>
              <a:cxnLst/>
              <a:rect l="l" t="t" r="r" b="b"/>
              <a:pathLst>
                <a:path w="4696" h="3458" extrusionOk="0">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8" name="Google Shape;11758;p83"/>
            <p:cNvSpPr/>
            <p:nvPr/>
          </p:nvSpPr>
          <p:spPr>
            <a:xfrm>
              <a:off x="-8638400" y="3630725"/>
              <a:ext cx="86650" cy="115625"/>
            </a:xfrm>
            <a:custGeom>
              <a:avLst/>
              <a:gdLst/>
              <a:ahLst/>
              <a:cxnLst/>
              <a:rect l="l" t="t" r="r" b="b"/>
              <a:pathLst>
                <a:path w="3466" h="4625" extrusionOk="0">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59" name="Google Shape;11759;p83"/>
          <p:cNvGrpSpPr/>
          <p:nvPr/>
        </p:nvGrpSpPr>
        <p:grpSpPr>
          <a:xfrm>
            <a:off x="5773058" y="1532024"/>
            <a:ext cx="313365" cy="355476"/>
            <a:chOff x="-13056975" y="3212300"/>
            <a:chExt cx="311125" cy="352900"/>
          </a:xfrm>
        </p:grpSpPr>
        <p:sp>
          <p:nvSpPr>
            <p:cNvPr id="11760" name="Google Shape;11760;p83"/>
            <p:cNvSpPr/>
            <p:nvPr/>
          </p:nvSpPr>
          <p:spPr>
            <a:xfrm>
              <a:off x="-12972700" y="3273750"/>
              <a:ext cx="144950" cy="229225"/>
            </a:xfrm>
            <a:custGeom>
              <a:avLst/>
              <a:gdLst/>
              <a:ahLst/>
              <a:cxnLst/>
              <a:rect l="l" t="t" r="r" b="b"/>
              <a:pathLst>
                <a:path w="5798" h="9169" extrusionOk="0">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1" name="Google Shape;11761;p83"/>
            <p:cNvSpPr/>
            <p:nvPr/>
          </p:nvSpPr>
          <p:spPr>
            <a:xfrm>
              <a:off x="-12808875" y="3212300"/>
              <a:ext cx="63025" cy="278075"/>
            </a:xfrm>
            <a:custGeom>
              <a:avLst/>
              <a:gdLst/>
              <a:ahLst/>
              <a:cxnLst/>
              <a:rect l="l" t="t" r="r" b="b"/>
              <a:pathLst>
                <a:path w="2521" h="11123" extrusionOk="0">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2" name="Google Shape;11762;p83"/>
            <p:cNvSpPr/>
            <p:nvPr/>
          </p:nvSpPr>
          <p:spPr>
            <a:xfrm>
              <a:off x="-13056975" y="3212300"/>
              <a:ext cx="63025" cy="278075"/>
            </a:xfrm>
            <a:custGeom>
              <a:avLst/>
              <a:gdLst/>
              <a:ahLst/>
              <a:cxnLst/>
              <a:rect l="l" t="t" r="r" b="b"/>
              <a:pathLst>
                <a:path w="2521" h="11123" extrusionOk="0">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3" name="Google Shape;11763;p83"/>
            <p:cNvSpPr/>
            <p:nvPr/>
          </p:nvSpPr>
          <p:spPr>
            <a:xfrm>
              <a:off x="-13020750" y="3483250"/>
              <a:ext cx="240250" cy="81950"/>
            </a:xfrm>
            <a:custGeom>
              <a:avLst/>
              <a:gdLst/>
              <a:ahLst/>
              <a:cxnLst/>
              <a:rect l="l" t="t" r="r" b="b"/>
              <a:pathLst>
                <a:path w="9610" h="3278" extrusionOk="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64" name="Google Shape;11764;p83"/>
          <p:cNvGrpSpPr/>
          <p:nvPr/>
        </p:nvGrpSpPr>
        <p:grpSpPr>
          <a:xfrm>
            <a:off x="5750446" y="1972818"/>
            <a:ext cx="358588" cy="355325"/>
            <a:chOff x="-13077450" y="3647075"/>
            <a:chExt cx="356025" cy="352750"/>
          </a:xfrm>
        </p:grpSpPr>
        <p:sp>
          <p:nvSpPr>
            <p:cNvPr id="11765" name="Google Shape;11765;p83"/>
            <p:cNvSpPr/>
            <p:nvPr/>
          </p:nvSpPr>
          <p:spPr>
            <a:xfrm>
              <a:off x="-13014450" y="3708500"/>
              <a:ext cx="104000" cy="145750"/>
            </a:xfrm>
            <a:custGeom>
              <a:avLst/>
              <a:gdLst/>
              <a:ahLst/>
              <a:cxnLst/>
              <a:rect l="l" t="t" r="r" b="b"/>
              <a:pathLst>
                <a:path w="4160" h="5830" extrusionOk="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6" name="Google Shape;11766;p83"/>
            <p:cNvSpPr/>
            <p:nvPr/>
          </p:nvSpPr>
          <p:spPr>
            <a:xfrm>
              <a:off x="-12890800" y="3708500"/>
              <a:ext cx="104775" cy="145750"/>
            </a:xfrm>
            <a:custGeom>
              <a:avLst/>
              <a:gdLst/>
              <a:ahLst/>
              <a:cxnLst/>
              <a:rect l="l" t="t" r="r" b="b"/>
              <a:pathLst>
                <a:path w="4191" h="5830" extrusionOk="0">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7" name="Google Shape;11767;p83"/>
            <p:cNvSpPr/>
            <p:nvPr/>
          </p:nvSpPr>
          <p:spPr>
            <a:xfrm>
              <a:off x="-13077450" y="3647075"/>
              <a:ext cx="356025" cy="352750"/>
            </a:xfrm>
            <a:custGeom>
              <a:avLst/>
              <a:gdLst/>
              <a:ahLst/>
              <a:cxnLst/>
              <a:rect l="l" t="t" r="r" b="b"/>
              <a:pathLst>
                <a:path w="14241" h="14110" extrusionOk="0">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68" name="Google Shape;11768;p83"/>
          <p:cNvGrpSpPr/>
          <p:nvPr/>
        </p:nvGrpSpPr>
        <p:grpSpPr>
          <a:xfrm>
            <a:off x="5761552" y="2416418"/>
            <a:ext cx="357002" cy="357037"/>
            <a:chOff x="-13079025" y="4079475"/>
            <a:chExt cx="354450" cy="354450"/>
          </a:xfrm>
        </p:grpSpPr>
        <p:sp>
          <p:nvSpPr>
            <p:cNvPr id="11769" name="Google Shape;11769;p83"/>
            <p:cNvSpPr/>
            <p:nvPr/>
          </p:nvSpPr>
          <p:spPr>
            <a:xfrm>
              <a:off x="-13004200" y="4079475"/>
              <a:ext cx="207150" cy="63050"/>
            </a:xfrm>
            <a:custGeom>
              <a:avLst/>
              <a:gdLst/>
              <a:ahLst/>
              <a:cxnLst/>
              <a:rect l="l" t="t" r="r" b="b"/>
              <a:pathLst>
                <a:path w="8286" h="2522" extrusionOk="0">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0" name="Google Shape;11770;p83"/>
            <p:cNvSpPr/>
            <p:nvPr/>
          </p:nvSpPr>
          <p:spPr>
            <a:xfrm>
              <a:off x="-13079025" y="4303175"/>
              <a:ext cx="354450" cy="130750"/>
            </a:xfrm>
            <a:custGeom>
              <a:avLst/>
              <a:gdLst/>
              <a:ahLst/>
              <a:cxnLst/>
              <a:rect l="l" t="t" r="r" b="b"/>
              <a:pathLst>
                <a:path w="14178" h="5230" extrusionOk="0">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1" name="Google Shape;11771;p83"/>
            <p:cNvSpPr/>
            <p:nvPr/>
          </p:nvSpPr>
          <p:spPr>
            <a:xfrm>
              <a:off x="-12986875" y="4313400"/>
              <a:ext cx="173300" cy="58300"/>
            </a:xfrm>
            <a:custGeom>
              <a:avLst/>
              <a:gdLst/>
              <a:ahLst/>
              <a:cxnLst/>
              <a:rect l="l" t="t" r="r" b="b"/>
              <a:pathLst>
                <a:path w="6932" h="2332" extrusionOk="0">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2" name="Google Shape;11772;p83"/>
            <p:cNvSpPr/>
            <p:nvPr/>
          </p:nvSpPr>
          <p:spPr>
            <a:xfrm>
              <a:off x="-13004200" y="4143275"/>
              <a:ext cx="206375" cy="166225"/>
            </a:xfrm>
            <a:custGeom>
              <a:avLst/>
              <a:gdLst/>
              <a:ahLst/>
              <a:cxnLst/>
              <a:rect l="l" t="t" r="r" b="b"/>
              <a:pathLst>
                <a:path w="8255" h="6649" extrusionOk="0">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73" name="Google Shape;11773;p83"/>
          <p:cNvGrpSpPr/>
          <p:nvPr/>
        </p:nvGrpSpPr>
        <p:grpSpPr>
          <a:xfrm>
            <a:off x="7534619" y="1532427"/>
            <a:ext cx="356221" cy="354670"/>
            <a:chOff x="-11292700" y="3213875"/>
            <a:chExt cx="353675" cy="352100"/>
          </a:xfrm>
        </p:grpSpPr>
        <p:sp>
          <p:nvSpPr>
            <p:cNvPr id="11774" name="Google Shape;11774;p83"/>
            <p:cNvSpPr/>
            <p:nvPr/>
          </p:nvSpPr>
          <p:spPr>
            <a:xfrm>
              <a:off x="-11178500" y="3213875"/>
              <a:ext cx="124475" cy="124475"/>
            </a:xfrm>
            <a:custGeom>
              <a:avLst/>
              <a:gdLst/>
              <a:ahLst/>
              <a:cxnLst/>
              <a:rect l="l" t="t" r="r" b="b"/>
              <a:pathLst>
                <a:path w="4979" h="4979" extrusionOk="0">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5" name="Google Shape;11775;p83"/>
            <p:cNvSpPr/>
            <p:nvPr/>
          </p:nvSpPr>
          <p:spPr>
            <a:xfrm>
              <a:off x="-11292700" y="3255625"/>
              <a:ext cx="117375" cy="124475"/>
            </a:xfrm>
            <a:custGeom>
              <a:avLst/>
              <a:gdLst/>
              <a:ahLst/>
              <a:cxnLst/>
              <a:rect l="l" t="t" r="r" b="b"/>
              <a:pathLst>
                <a:path w="4695" h="4979" extrusionOk="0">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6" name="Google Shape;11776;p83"/>
            <p:cNvSpPr/>
            <p:nvPr/>
          </p:nvSpPr>
          <p:spPr>
            <a:xfrm>
              <a:off x="-11056425" y="3254850"/>
              <a:ext cx="117400" cy="125250"/>
            </a:xfrm>
            <a:custGeom>
              <a:avLst/>
              <a:gdLst/>
              <a:ahLst/>
              <a:cxnLst/>
              <a:rect l="l" t="t" r="r" b="b"/>
              <a:pathLst>
                <a:path w="4696" h="5010" extrusionOk="0">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7" name="Google Shape;11777;p83"/>
            <p:cNvSpPr/>
            <p:nvPr/>
          </p:nvSpPr>
          <p:spPr>
            <a:xfrm>
              <a:off x="-11209225" y="3503725"/>
              <a:ext cx="188275" cy="62250"/>
            </a:xfrm>
            <a:custGeom>
              <a:avLst/>
              <a:gdLst/>
              <a:ahLst/>
              <a:cxnLst/>
              <a:rect l="l" t="t" r="r" b="b"/>
              <a:pathLst>
                <a:path w="7531" h="2490" extrusionOk="0">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8" name="Google Shape;11778;p83"/>
            <p:cNvSpPr/>
            <p:nvPr/>
          </p:nvSpPr>
          <p:spPr>
            <a:xfrm>
              <a:off x="-11167475" y="3462775"/>
              <a:ext cx="103200" cy="20500"/>
            </a:xfrm>
            <a:custGeom>
              <a:avLst/>
              <a:gdLst/>
              <a:ahLst/>
              <a:cxnLst/>
              <a:rect l="l" t="t" r="r" b="b"/>
              <a:pathLst>
                <a:path w="4128" h="820" extrusionOk="0">
                  <a:moveTo>
                    <a:pt x="1" y="0"/>
                  </a:moveTo>
                  <a:lnTo>
                    <a:pt x="1" y="820"/>
                  </a:lnTo>
                  <a:lnTo>
                    <a:pt x="4128" y="820"/>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9" name="Google Shape;11779;p83"/>
            <p:cNvSpPr/>
            <p:nvPr/>
          </p:nvSpPr>
          <p:spPr>
            <a:xfrm>
              <a:off x="-11213150" y="3344625"/>
              <a:ext cx="141000" cy="97700"/>
            </a:xfrm>
            <a:custGeom>
              <a:avLst/>
              <a:gdLst/>
              <a:ahLst/>
              <a:cxnLst/>
              <a:rect l="l" t="t" r="r" b="b"/>
              <a:pathLst>
                <a:path w="5640" h="3908" extrusionOk="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0" name="Google Shape;11780;p83"/>
            <p:cNvSpPr/>
            <p:nvPr/>
          </p:nvSpPr>
          <p:spPr>
            <a:xfrm>
              <a:off x="-11080825" y="3379275"/>
              <a:ext cx="59100" cy="61475"/>
            </a:xfrm>
            <a:custGeom>
              <a:avLst/>
              <a:gdLst/>
              <a:ahLst/>
              <a:cxnLst/>
              <a:rect l="l" t="t" r="r" b="b"/>
              <a:pathLst>
                <a:path w="2364" h="2459" extrusionOk="0">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81" name="Google Shape;11781;p83"/>
          <p:cNvGrpSpPr/>
          <p:nvPr/>
        </p:nvGrpSpPr>
        <p:grpSpPr>
          <a:xfrm>
            <a:off x="7528677" y="1972365"/>
            <a:ext cx="368106" cy="356232"/>
            <a:chOff x="-11299000" y="3647875"/>
            <a:chExt cx="365475" cy="353650"/>
          </a:xfrm>
        </p:grpSpPr>
        <p:sp>
          <p:nvSpPr>
            <p:cNvPr id="11782" name="Google Shape;11782;p83"/>
            <p:cNvSpPr/>
            <p:nvPr/>
          </p:nvSpPr>
          <p:spPr>
            <a:xfrm>
              <a:off x="-11299000" y="3734700"/>
              <a:ext cx="142575" cy="134325"/>
            </a:xfrm>
            <a:custGeom>
              <a:avLst/>
              <a:gdLst/>
              <a:ahLst/>
              <a:cxnLst/>
              <a:rect l="l" t="t" r="r" b="b"/>
              <a:pathLst>
                <a:path w="5703" h="5373" extrusionOk="0">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3" name="Google Shape;11783;p83"/>
            <p:cNvSpPr/>
            <p:nvPr/>
          </p:nvSpPr>
          <p:spPr>
            <a:xfrm>
              <a:off x="-11076100" y="3734700"/>
              <a:ext cx="142575" cy="134325"/>
            </a:xfrm>
            <a:custGeom>
              <a:avLst/>
              <a:gdLst/>
              <a:ahLst/>
              <a:cxnLst/>
              <a:rect l="l" t="t" r="r" b="b"/>
              <a:pathLst>
                <a:path w="5703" h="5373" extrusionOk="0">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4" name="Google Shape;11784;p83"/>
            <p:cNvSpPr/>
            <p:nvPr/>
          </p:nvSpPr>
          <p:spPr>
            <a:xfrm>
              <a:off x="-11254900" y="3917225"/>
              <a:ext cx="124475" cy="84300"/>
            </a:xfrm>
            <a:custGeom>
              <a:avLst/>
              <a:gdLst/>
              <a:ahLst/>
              <a:cxnLst/>
              <a:rect l="l" t="t" r="r" b="b"/>
              <a:pathLst>
                <a:path w="4979" h="3372" extrusionOk="0">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5" name="Google Shape;11785;p83"/>
            <p:cNvSpPr/>
            <p:nvPr/>
          </p:nvSpPr>
          <p:spPr>
            <a:xfrm>
              <a:off x="-11099725" y="3838475"/>
              <a:ext cx="55150" cy="50425"/>
            </a:xfrm>
            <a:custGeom>
              <a:avLst/>
              <a:gdLst/>
              <a:ahLst/>
              <a:cxnLst/>
              <a:rect l="l" t="t" r="r" b="b"/>
              <a:pathLst>
                <a:path w="2206" h="2017" extrusionOk="0">
                  <a:moveTo>
                    <a:pt x="1197" y="0"/>
                  </a:moveTo>
                  <a:lnTo>
                    <a:pt x="0" y="914"/>
                  </a:lnTo>
                  <a:lnTo>
                    <a:pt x="1323" y="2017"/>
                  </a:lnTo>
                  <a:lnTo>
                    <a:pt x="2205" y="1040"/>
                  </a:lnTo>
                  <a:lnTo>
                    <a:pt x="11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6" name="Google Shape;11786;p83"/>
            <p:cNvSpPr/>
            <p:nvPr/>
          </p:nvSpPr>
          <p:spPr>
            <a:xfrm>
              <a:off x="-11187950" y="3836900"/>
              <a:ext cx="210325" cy="162275"/>
            </a:xfrm>
            <a:custGeom>
              <a:avLst/>
              <a:gdLst/>
              <a:ahLst/>
              <a:cxnLst/>
              <a:rect l="l" t="t" r="r" b="b"/>
              <a:pathLst>
                <a:path w="8413" h="6491" extrusionOk="0">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7" name="Google Shape;11787;p83"/>
            <p:cNvSpPr/>
            <p:nvPr/>
          </p:nvSpPr>
          <p:spPr>
            <a:xfrm>
              <a:off x="-11292700" y="3647875"/>
              <a:ext cx="353675" cy="87450"/>
            </a:xfrm>
            <a:custGeom>
              <a:avLst/>
              <a:gdLst/>
              <a:ahLst/>
              <a:cxnLst/>
              <a:rect l="l" t="t" r="r" b="b"/>
              <a:pathLst>
                <a:path w="14147" h="3498" extrusionOk="0">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88" name="Google Shape;11788;p83"/>
          <p:cNvGrpSpPr/>
          <p:nvPr/>
        </p:nvGrpSpPr>
        <p:grpSpPr>
          <a:xfrm>
            <a:off x="7544139" y="2428316"/>
            <a:ext cx="357808" cy="333240"/>
            <a:chOff x="-11295075" y="4092875"/>
            <a:chExt cx="355250" cy="330825"/>
          </a:xfrm>
        </p:grpSpPr>
        <p:sp>
          <p:nvSpPr>
            <p:cNvPr id="11789" name="Google Shape;11789;p83"/>
            <p:cNvSpPr/>
            <p:nvPr/>
          </p:nvSpPr>
          <p:spPr>
            <a:xfrm>
              <a:off x="-11084775" y="4196825"/>
              <a:ext cx="61475" cy="61475"/>
            </a:xfrm>
            <a:custGeom>
              <a:avLst/>
              <a:gdLst/>
              <a:ahLst/>
              <a:cxnLst/>
              <a:rect l="l" t="t" r="r" b="b"/>
              <a:pathLst>
                <a:path w="2459" h="2459" extrusionOk="0">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0" name="Google Shape;11790;p83"/>
            <p:cNvSpPr/>
            <p:nvPr/>
          </p:nvSpPr>
          <p:spPr>
            <a:xfrm>
              <a:off x="-11080050" y="4092875"/>
              <a:ext cx="140225" cy="269375"/>
            </a:xfrm>
            <a:custGeom>
              <a:avLst/>
              <a:gdLst/>
              <a:ahLst/>
              <a:cxnLst/>
              <a:rect l="l" t="t" r="r" b="b"/>
              <a:pathLst>
                <a:path w="5609" h="10775" extrusionOk="0">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1" name="Google Shape;11791;p83"/>
            <p:cNvSpPr/>
            <p:nvPr/>
          </p:nvSpPr>
          <p:spPr>
            <a:xfrm>
              <a:off x="-11230475" y="4320500"/>
              <a:ext cx="103975" cy="103200"/>
            </a:xfrm>
            <a:custGeom>
              <a:avLst/>
              <a:gdLst/>
              <a:ahLst/>
              <a:cxnLst/>
              <a:rect l="l" t="t" r="r" b="b"/>
              <a:pathLst>
                <a:path w="4159" h="4128" extrusionOk="0">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2" name="Google Shape;11792;p83"/>
            <p:cNvSpPr/>
            <p:nvPr/>
          </p:nvSpPr>
          <p:spPr>
            <a:xfrm>
              <a:off x="-11210000" y="4113350"/>
              <a:ext cx="137850" cy="226075"/>
            </a:xfrm>
            <a:custGeom>
              <a:avLst/>
              <a:gdLst/>
              <a:ahLst/>
              <a:cxnLst/>
              <a:rect l="l" t="t" r="r" b="b"/>
              <a:pathLst>
                <a:path w="5514" h="9043" extrusionOk="0">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3" name="Google Shape;11793;p83"/>
            <p:cNvSpPr/>
            <p:nvPr/>
          </p:nvSpPr>
          <p:spPr>
            <a:xfrm>
              <a:off x="-11295075" y="4153525"/>
              <a:ext cx="89825" cy="145725"/>
            </a:xfrm>
            <a:custGeom>
              <a:avLst/>
              <a:gdLst/>
              <a:ahLst/>
              <a:cxnLst/>
              <a:rect l="l" t="t" r="r" b="b"/>
              <a:pathLst>
                <a:path w="3593" h="5829" extrusionOk="0">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94" name="Google Shape;11794;p83"/>
          <p:cNvGrpSpPr/>
          <p:nvPr/>
        </p:nvGrpSpPr>
        <p:grpSpPr>
          <a:xfrm>
            <a:off x="5769739" y="2891364"/>
            <a:ext cx="312585" cy="355451"/>
            <a:chOff x="-9500075" y="3180800"/>
            <a:chExt cx="310350" cy="352875"/>
          </a:xfrm>
        </p:grpSpPr>
        <p:sp>
          <p:nvSpPr>
            <p:cNvPr id="11795" name="Google Shape;11795;p83"/>
            <p:cNvSpPr/>
            <p:nvPr/>
          </p:nvSpPr>
          <p:spPr>
            <a:xfrm>
              <a:off x="-9429175" y="3332825"/>
              <a:ext cx="82725" cy="55150"/>
            </a:xfrm>
            <a:custGeom>
              <a:avLst/>
              <a:gdLst/>
              <a:ahLst/>
              <a:cxnLst/>
              <a:rect l="l" t="t" r="r" b="b"/>
              <a:pathLst>
                <a:path w="3309" h="2206" extrusionOk="0">
                  <a:moveTo>
                    <a:pt x="1670" y="0"/>
                  </a:moveTo>
                  <a:lnTo>
                    <a:pt x="0" y="2205"/>
                  </a:lnTo>
                  <a:lnTo>
                    <a:pt x="3308" y="2205"/>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6" name="Google Shape;11796;p83"/>
            <p:cNvSpPr/>
            <p:nvPr/>
          </p:nvSpPr>
          <p:spPr>
            <a:xfrm>
              <a:off x="-9335450" y="3274525"/>
              <a:ext cx="19700" cy="19725"/>
            </a:xfrm>
            <a:custGeom>
              <a:avLst/>
              <a:gdLst/>
              <a:ahLst/>
              <a:cxnLst/>
              <a:rect l="l" t="t" r="r" b="b"/>
              <a:pathLst>
                <a:path w="788" h="789" extrusionOk="0">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7" name="Google Shape;11797;p83"/>
            <p:cNvSpPr/>
            <p:nvPr/>
          </p:nvSpPr>
          <p:spPr>
            <a:xfrm>
              <a:off x="-9330725" y="3351725"/>
              <a:ext cx="62250" cy="36250"/>
            </a:xfrm>
            <a:custGeom>
              <a:avLst/>
              <a:gdLst/>
              <a:ahLst/>
              <a:cxnLst/>
              <a:rect l="l" t="t" r="r" b="b"/>
              <a:pathLst>
                <a:path w="2490" h="1450" extrusionOk="0">
                  <a:moveTo>
                    <a:pt x="1040" y="0"/>
                  </a:moveTo>
                  <a:lnTo>
                    <a:pt x="0" y="977"/>
                  </a:lnTo>
                  <a:lnTo>
                    <a:pt x="410" y="1449"/>
                  </a:lnTo>
                  <a:lnTo>
                    <a:pt x="2489" y="1449"/>
                  </a:ln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8" name="Google Shape;11798;p83"/>
            <p:cNvSpPr/>
            <p:nvPr/>
          </p:nvSpPr>
          <p:spPr>
            <a:xfrm>
              <a:off x="-9440200" y="3220975"/>
              <a:ext cx="186675" cy="152025"/>
            </a:xfrm>
            <a:custGeom>
              <a:avLst/>
              <a:gdLst/>
              <a:ahLst/>
              <a:cxnLst/>
              <a:rect l="l" t="t" r="r" b="b"/>
              <a:pathLst>
                <a:path w="7467" h="6081" extrusionOk="0">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9" name="Google Shape;11799;p83"/>
            <p:cNvSpPr/>
            <p:nvPr/>
          </p:nvSpPr>
          <p:spPr>
            <a:xfrm>
              <a:off x="-9500075" y="3222550"/>
              <a:ext cx="310350" cy="228425"/>
            </a:xfrm>
            <a:custGeom>
              <a:avLst/>
              <a:gdLst/>
              <a:ahLst/>
              <a:cxnLst/>
              <a:rect l="l" t="t" r="r" b="b"/>
              <a:pathLst>
                <a:path w="12414" h="9137" extrusionOk="0">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0" name="Google Shape;11800;p83"/>
            <p:cNvSpPr/>
            <p:nvPr/>
          </p:nvSpPr>
          <p:spPr>
            <a:xfrm>
              <a:off x="-9398475" y="3180800"/>
              <a:ext cx="103200" cy="21300"/>
            </a:xfrm>
            <a:custGeom>
              <a:avLst/>
              <a:gdLst/>
              <a:ahLst/>
              <a:cxnLst/>
              <a:rect l="l" t="t" r="r" b="b"/>
              <a:pathLst>
                <a:path w="4128" h="852" extrusionOk="0">
                  <a:moveTo>
                    <a:pt x="820" y="1"/>
                  </a:moveTo>
                  <a:cubicBezTo>
                    <a:pt x="347" y="1"/>
                    <a:pt x="1" y="379"/>
                    <a:pt x="1" y="851"/>
                  </a:cubicBezTo>
                  <a:lnTo>
                    <a:pt x="4128" y="851"/>
                  </a:lnTo>
                  <a:cubicBezTo>
                    <a:pt x="4128" y="379"/>
                    <a:pt x="3781"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1" name="Google Shape;11801;p83"/>
            <p:cNvSpPr/>
            <p:nvPr/>
          </p:nvSpPr>
          <p:spPr>
            <a:xfrm>
              <a:off x="-9460700" y="3471450"/>
              <a:ext cx="41775" cy="62225"/>
            </a:xfrm>
            <a:custGeom>
              <a:avLst/>
              <a:gdLst/>
              <a:ahLst/>
              <a:cxnLst/>
              <a:rect l="l" t="t" r="r" b="b"/>
              <a:pathLst>
                <a:path w="1671" h="2489" extrusionOk="0">
                  <a:moveTo>
                    <a:pt x="1" y="0"/>
                  </a:moveTo>
                  <a:lnTo>
                    <a:pt x="1" y="1670"/>
                  </a:lnTo>
                  <a:cubicBezTo>
                    <a:pt x="1" y="2142"/>
                    <a:pt x="347" y="2489"/>
                    <a:pt x="820" y="2489"/>
                  </a:cubicBezTo>
                  <a:cubicBezTo>
                    <a:pt x="1293" y="2489"/>
                    <a:pt x="1671" y="2142"/>
                    <a:pt x="1671" y="1670"/>
                  </a:cubicBez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2" name="Google Shape;11802;p83"/>
            <p:cNvSpPr/>
            <p:nvPr/>
          </p:nvSpPr>
          <p:spPr>
            <a:xfrm>
              <a:off x="-9274800" y="3471450"/>
              <a:ext cx="41750" cy="62225"/>
            </a:xfrm>
            <a:custGeom>
              <a:avLst/>
              <a:gdLst/>
              <a:ahLst/>
              <a:cxnLst/>
              <a:rect l="l" t="t" r="r" b="b"/>
              <a:pathLst>
                <a:path w="1670" h="2489" extrusionOk="0">
                  <a:moveTo>
                    <a:pt x="0" y="0"/>
                  </a:moveTo>
                  <a:lnTo>
                    <a:pt x="0" y="1670"/>
                  </a:lnTo>
                  <a:cubicBezTo>
                    <a:pt x="0" y="2142"/>
                    <a:pt x="378" y="2489"/>
                    <a:pt x="851" y="2489"/>
                  </a:cubicBezTo>
                  <a:cubicBezTo>
                    <a:pt x="1323" y="2489"/>
                    <a:pt x="1670" y="2142"/>
                    <a:pt x="1670" y="1670"/>
                  </a:cubicBez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3" name="Google Shape;11803;p83"/>
            <p:cNvSpPr/>
            <p:nvPr/>
          </p:nvSpPr>
          <p:spPr>
            <a:xfrm>
              <a:off x="-9398475" y="3471450"/>
              <a:ext cx="103200" cy="20500"/>
            </a:xfrm>
            <a:custGeom>
              <a:avLst/>
              <a:gdLst/>
              <a:ahLst/>
              <a:cxnLst/>
              <a:rect l="l" t="t" r="r" b="b"/>
              <a:pathLst>
                <a:path w="4128" h="820" extrusionOk="0">
                  <a:moveTo>
                    <a:pt x="1" y="0"/>
                  </a:moveTo>
                  <a:lnTo>
                    <a:pt x="1" y="819"/>
                  </a:lnTo>
                  <a:lnTo>
                    <a:pt x="4128" y="819"/>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04" name="Google Shape;11804;p83"/>
          <p:cNvGrpSpPr/>
          <p:nvPr/>
        </p:nvGrpSpPr>
        <p:grpSpPr>
          <a:xfrm>
            <a:off x="5747530" y="3366879"/>
            <a:ext cx="356221" cy="356257"/>
            <a:chOff x="-9523700" y="3614000"/>
            <a:chExt cx="353675" cy="353675"/>
          </a:xfrm>
        </p:grpSpPr>
        <p:sp>
          <p:nvSpPr>
            <p:cNvPr id="11805" name="Google Shape;11805;p83"/>
            <p:cNvSpPr/>
            <p:nvPr/>
          </p:nvSpPr>
          <p:spPr>
            <a:xfrm>
              <a:off x="-95237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6" name="Google Shape;11806;p83"/>
            <p:cNvSpPr/>
            <p:nvPr/>
          </p:nvSpPr>
          <p:spPr>
            <a:xfrm>
              <a:off x="-9515825" y="3656525"/>
              <a:ext cx="116600" cy="195350"/>
            </a:xfrm>
            <a:custGeom>
              <a:avLst/>
              <a:gdLst/>
              <a:ahLst/>
              <a:cxnLst/>
              <a:rect l="l" t="t" r="r" b="b"/>
              <a:pathLst>
                <a:path w="4664" h="7814" extrusionOk="0">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7" name="Google Shape;11807;p83"/>
            <p:cNvSpPr/>
            <p:nvPr/>
          </p:nvSpPr>
          <p:spPr>
            <a:xfrm>
              <a:off x="-9481175" y="3614000"/>
              <a:ext cx="80375" cy="37050"/>
            </a:xfrm>
            <a:custGeom>
              <a:avLst/>
              <a:gdLst/>
              <a:ahLst/>
              <a:cxnLst/>
              <a:rect l="l" t="t" r="r" b="b"/>
              <a:pathLst>
                <a:path w="3215" h="1482" extrusionOk="0">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8" name="Google Shape;11808;p83"/>
            <p:cNvSpPr/>
            <p:nvPr/>
          </p:nvSpPr>
          <p:spPr>
            <a:xfrm>
              <a:off x="-92945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9" name="Google Shape;11809;p83"/>
            <p:cNvSpPr/>
            <p:nvPr/>
          </p:nvSpPr>
          <p:spPr>
            <a:xfrm>
              <a:off x="-9294500" y="3656525"/>
              <a:ext cx="116600" cy="195350"/>
            </a:xfrm>
            <a:custGeom>
              <a:avLst/>
              <a:gdLst/>
              <a:ahLst/>
              <a:cxnLst/>
              <a:rect l="l" t="t" r="r" b="b"/>
              <a:pathLst>
                <a:path w="4664" h="7814" extrusionOk="0">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0" name="Google Shape;11810;p83"/>
            <p:cNvSpPr/>
            <p:nvPr/>
          </p:nvSpPr>
          <p:spPr>
            <a:xfrm>
              <a:off x="-9294500" y="3615575"/>
              <a:ext cx="81150" cy="36250"/>
            </a:xfrm>
            <a:custGeom>
              <a:avLst/>
              <a:gdLst/>
              <a:ahLst/>
              <a:cxnLst/>
              <a:rect l="l" t="t" r="r" b="b"/>
              <a:pathLst>
                <a:path w="3246" h="1450" extrusionOk="0">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1" name="Google Shape;11811;p83"/>
            <p:cNvSpPr/>
            <p:nvPr/>
          </p:nvSpPr>
          <p:spPr>
            <a:xfrm>
              <a:off x="-9378775" y="3822725"/>
              <a:ext cx="63025" cy="41750"/>
            </a:xfrm>
            <a:custGeom>
              <a:avLst/>
              <a:gdLst/>
              <a:ahLst/>
              <a:cxnLst/>
              <a:rect l="l" t="t" r="r" b="b"/>
              <a:pathLst>
                <a:path w="2521" h="1670" extrusionOk="0">
                  <a:moveTo>
                    <a:pt x="0" y="0"/>
                  </a:moveTo>
                  <a:lnTo>
                    <a:pt x="0" y="1670"/>
                  </a:lnTo>
                  <a:lnTo>
                    <a:pt x="2521" y="1670"/>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2" name="Google Shape;11812;p83"/>
            <p:cNvSpPr/>
            <p:nvPr/>
          </p:nvSpPr>
          <p:spPr>
            <a:xfrm>
              <a:off x="-9336250" y="3739225"/>
              <a:ext cx="21300" cy="63050"/>
            </a:xfrm>
            <a:custGeom>
              <a:avLst/>
              <a:gdLst/>
              <a:ahLst/>
              <a:cxnLst/>
              <a:rect l="l" t="t" r="r" b="b"/>
              <a:pathLst>
                <a:path w="852" h="2522" extrusionOk="0">
                  <a:moveTo>
                    <a:pt x="1" y="1"/>
                  </a:moveTo>
                  <a:lnTo>
                    <a:pt x="1" y="2521"/>
                  </a:lnTo>
                  <a:lnTo>
                    <a:pt x="851" y="2521"/>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3" name="Google Shape;11813;p83"/>
            <p:cNvSpPr/>
            <p:nvPr/>
          </p:nvSpPr>
          <p:spPr>
            <a:xfrm>
              <a:off x="-9378775" y="3739225"/>
              <a:ext cx="20500" cy="63050"/>
            </a:xfrm>
            <a:custGeom>
              <a:avLst/>
              <a:gdLst/>
              <a:ahLst/>
              <a:cxnLst/>
              <a:rect l="l" t="t" r="r" b="b"/>
              <a:pathLst>
                <a:path w="820" h="2522" extrusionOk="0">
                  <a:moveTo>
                    <a:pt x="0" y="1"/>
                  </a:moveTo>
                  <a:lnTo>
                    <a:pt x="0" y="2521"/>
                  </a:lnTo>
                  <a:lnTo>
                    <a:pt x="820" y="2521"/>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14" name="Google Shape;11814;p83"/>
          <p:cNvGrpSpPr/>
          <p:nvPr/>
        </p:nvGrpSpPr>
        <p:grpSpPr>
          <a:xfrm>
            <a:off x="7532481" y="3389521"/>
            <a:ext cx="356221" cy="354670"/>
            <a:chOff x="-9523700" y="4049550"/>
            <a:chExt cx="353675" cy="352100"/>
          </a:xfrm>
        </p:grpSpPr>
        <p:sp>
          <p:nvSpPr>
            <p:cNvPr id="11815" name="Google Shape;11815;p83"/>
            <p:cNvSpPr/>
            <p:nvPr/>
          </p:nvSpPr>
          <p:spPr>
            <a:xfrm>
              <a:off x="-9523700" y="4049550"/>
              <a:ext cx="82725" cy="82725"/>
            </a:xfrm>
            <a:custGeom>
              <a:avLst/>
              <a:gdLst/>
              <a:ahLst/>
              <a:cxnLst/>
              <a:rect l="l" t="t" r="r" b="b"/>
              <a:pathLst>
                <a:path w="3309" h="3309" extrusionOk="0">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6" name="Google Shape;11816;p83"/>
            <p:cNvSpPr/>
            <p:nvPr/>
          </p:nvSpPr>
          <p:spPr>
            <a:xfrm>
              <a:off x="-9523700" y="4148800"/>
              <a:ext cx="82725" cy="252850"/>
            </a:xfrm>
            <a:custGeom>
              <a:avLst/>
              <a:gdLst/>
              <a:ahLst/>
              <a:cxnLst/>
              <a:rect l="l" t="t" r="r" b="b"/>
              <a:pathLst>
                <a:path w="3309" h="10114" extrusionOk="0">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7" name="Google Shape;11817;p83"/>
            <p:cNvSpPr/>
            <p:nvPr/>
          </p:nvSpPr>
          <p:spPr>
            <a:xfrm>
              <a:off x="-9252750" y="4049550"/>
              <a:ext cx="82725" cy="82725"/>
            </a:xfrm>
            <a:custGeom>
              <a:avLst/>
              <a:gdLst/>
              <a:ahLst/>
              <a:cxnLst/>
              <a:rect l="l" t="t" r="r" b="b"/>
              <a:pathLst>
                <a:path w="3309" h="3309" extrusionOk="0">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8" name="Google Shape;11818;p83"/>
            <p:cNvSpPr/>
            <p:nvPr/>
          </p:nvSpPr>
          <p:spPr>
            <a:xfrm>
              <a:off x="-9252750" y="4148800"/>
              <a:ext cx="82725" cy="252850"/>
            </a:xfrm>
            <a:custGeom>
              <a:avLst/>
              <a:gdLst/>
              <a:ahLst/>
              <a:cxnLst/>
              <a:rect l="l" t="t" r="r" b="b"/>
              <a:pathLst>
                <a:path w="3309" h="10114" extrusionOk="0">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9" name="Google Shape;11819;p83"/>
            <p:cNvSpPr/>
            <p:nvPr/>
          </p:nvSpPr>
          <p:spPr>
            <a:xfrm>
              <a:off x="-9440200" y="4214950"/>
              <a:ext cx="187475" cy="167000"/>
            </a:xfrm>
            <a:custGeom>
              <a:avLst/>
              <a:gdLst/>
              <a:ahLst/>
              <a:cxnLst/>
              <a:rect l="l" t="t" r="r" b="b"/>
              <a:pathLst>
                <a:path w="7499" h="6680" extrusionOk="0">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0" name="Google Shape;11820;p83"/>
            <p:cNvSpPr/>
            <p:nvPr/>
          </p:nvSpPr>
          <p:spPr>
            <a:xfrm>
              <a:off x="-9393750" y="4214950"/>
              <a:ext cx="93750" cy="104000"/>
            </a:xfrm>
            <a:custGeom>
              <a:avLst/>
              <a:gdLst/>
              <a:ahLst/>
              <a:cxnLst/>
              <a:rect l="l" t="t" r="r" b="b"/>
              <a:pathLst>
                <a:path w="3750" h="4160" extrusionOk="0">
                  <a:moveTo>
                    <a:pt x="1828" y="1"/>
                  </a:moveTo>
                  <a:lnTo>
                    <a:pt x="1" y="4159"/>
                  </a:lnTo>
                  <a:lnTo>
                    <a:pt x="3750" y="4159"/>
                  </a:lnTo>
                  <a:lnTo>
                    <a:pt x="1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1" name="Google Shape;11821;p83"/>
            <p:cNvSpPr/>
            <p:nvPr/>
          </p:nvSpPr>
          <p:spPr>
            <a:xfrm>
              <a:off x="-9440200" y="4140125"/>
              <a:ext cx="187475" cy="32325"/>
            </a:xfrm>
            <a:custGeom>
              <a:avLst/>
              <a:gdLst/>
              <a:ahLst/>
              <a:cxnLst/>
              <a:rect l="l" t="t" r="r" b="b"/>
              <a:pathLst>
                <a:path w="7499" h="1293" extrusionOk="0">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22" name="Google Shape;11822;p83"/>
          <p:cNvGrpSpPr/>
          <p:nvPr/>
        </p:nvGrpSpPr>
        <p:grpSpPr>
          <a:xfrm>
            <a:off x="7088596" y="3389494"/>
            <a:ext cx="357002" cy="311029"/>
            <a:chOff x="-8209150" y="3659675"/>
            <a:chExt cx="354450" cy="308775"/>
          </a:xfrm>
        </p:grpSpPr>
        <p:sp>
          <p:nvSpPr>
            <p:cNvPr id="11823" name="Google Shape;11823;p83"/>
            <p:cNvSpPr/>
            <p:nvPr/>
          </p:nvSpPr>
          <p:spPr>
            <a:xfrm>
              <a:off x="-8209150" y="3907775"/>
              <a:ext cx="353675" cy="60675"/>
            </a:xfrm>
            <a:custGeom>
              <a:avLst/>
              <a:gdLst/>
              <a:ahLst/>
              <a:cxnLst/>
              <a:rect l="l" t="t" r="r" b="b"/>
              <a:pathLst>
                <a:path w="14147" h="2427" extrusionOk="0">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4" name="Google Shape;11824;p83"/>
            <p:cNvSpPr/>
            <p:nvPr/>
          </p:nvSpPr>
          <p:spPr>
            <a:xfrm>
              <a:off x="-8188675" y="3825075"/>
              <a:ext cx="311125" cy="63050"/>
            </a:xfrm>
            <a:custGeom>
              <a:avLst/>
              <a:gdLst/>
              <a:ahLst/>
              <a:cxnLst/>
              <a:rect l="l" t="t" r="r" b="b"/>
              <a:pathLst>
                <a:path w="12445" h="2522" extrusionOk="0">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5" name="Google Shape;11825;p83"/>
            <p:cNvSpPr/>
            <p:nvPr/>
          </p:nvSpPr>
          <p:spPr>
            <a:xfrm>
              <a:off x="-7913800" y="3743175"/>
              <a:ext cx="59100" cy="62250"/>
            </a:xfrm>
            <a:custGeom>
              <a:avLst/>
              <a:gdLst/>
              <a:ahLst/>
              <a:cxnLst/>
              <a:rect l="l" t="t" r="r" b="b"/>
              <a:pathLst>
                <a:path w="2364" h="2490" extrusionOk="0">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6" name="Google Shape;11826;p83"/>
            <p:cNvSpPr/>
            <p:nvPr/>
          </p:nvSpPr>
          <p:spPr>
            <a:xfrm>
              <a:off x="-8105975" y="3659675"/>
              <a:ext cx="185125" cy="145750"/>
            </a:xfrm>
            <a:custGeom>
              <a:avLst/>
              <a:gdLst/>
              <a:ahLst/>
              <a:cxnLst/>
              <a:rect l="l" t="t" r="r" b="b"/>
              <a:pathLst>
                <a:path w="7405" h="5830" extrusionOk="0">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7" name="Google Shape;11827;p83"/>
            <p:cNvSpPr/>
            <p:nvPr/>
          </p:nvSpPr>
          <p:spPr>
            <a:xfrm>
              <a:off x="-8168975" y="3700625"/>
              <a:ext cx="91375" cy="104000"/>
            </a:xfrm>
            <a:custGeom>
              <a:avLst/>
              <a:gdLst/>
              <a:ahLst/>
              <a:cxnLst/>
              <a:rect l="l" t="t" r="r" b="b"/>
              <a:pathLst>
                <a:path w="3655" h="4160" extrusionOk="0">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8" name="Google Shape;11828;p83"/>
            <p:cNvSpPr/>
            <p:nvPr/>
          </p:nvSpPr>
          <p:spPr>
            <a:xfrm>
              <a:off x="-8209150" y="3742375"/>
              <a:ext cx="50425" cy="61475"/>
            </a:xfrm>
            <a:custGeom>
              <a:avLst/>
              <a:gdLst/>
              <a:ahLst/>
              <a:cxnLst/>
              <a:rect l="l" t="t" r="r" b="b"/>
              <a:pathLst>
                <a:path w="2017" h="2459" extrusionOk="0">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29" name="Google Shape;11829;p83"/>
          <p:cNvGrpSpPr/>
          <p:nvPr/>
        </p:nvGrpSpPr>
        <p:grpSpPr>
          <a:xfrm>
            <a:off x="6191845" y="1532024"/>
            <a:ext cx="356221" cy="355476"/>
            <a:chOff x="-12643475" y="3212300"/>
            <a:chExt cx="353675" cy="352900"/>
          </a:xfrm>
        </p:grpSpPr>
        <p:sp>
          <p:nvSpPr>
            <p:cNvPr id="11830" name="Google Shape;11830;p83"/>
            <p:cNvSpPr/>
            <p:nvPr/>
          </p:nvSpPr>
          <p:spPr>
            <a:xfrm>
              <a:off x="-12372525" y="3517125"/>
              <a:ext cx="20500" cy="48075"/>
            </a:xfrm>
            <a:custGeom>
              <a:avLst/>
              <a:gdLst/>
              <a:ahLst/>
              <a:cxnLst/>
              <a:rect l="l" t="t" r="r" b="b"/>
              <a:pathLst>
                <a:path w="820" h="1923" extrusionOk="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1" name="Google Shape;11831;p83"/>
            <p:cNvSpPr/>
            <p:nvPr/>
          </p:nvSpPr>
          <p:spPr>
            <a:xfrm>
              <a:off x="-12581250" y="3480900"/>
              <a:ext cx="63025" cy="21275"/>
            </a:xfrm>
            <a:custGeom>
              <a:avLst/>
              <a:gdLst/>
              <a:ahLst/>
              <a:cxnLst/>
              <a:rect l="l" t="t" r="r" b="b"/>
              <a:pathLst>
                <a:path w="2521" h="851" extrusionOk="0">
                  <a:moveTo>
                    <a:pt x="0" y="0"/>
                  </a:moveTo>
                  <a:lnTo>
                    <a:pt x="0" y="851"/>
                  </a:lnTo>
                  <a:lnTo>
                    <a:pt x="2521" y="851"/>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2" name="Google Shape;11832;p83"/>
            <p:cNvSpPr/>
            <p:nvPr/>
          </p:nvSpPr>
          <p:spPr>
            <a:xfrm>
              <a:off x="-12643475" y="3398975"/>
              <a:ext cx="186700" cy="166225"/>
            </a:xfrm>
            <a:custGeom>
              <a:avLst/>
              <a:gdLst/>
              <a:ahLst/>
              <a:cxnLst/>
              <a:rect l="l" t="t" r="r" b="b"/>
              <a:pathLst>
                <a:path w="7468" h="6649" extrusionOk="0">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3" name="Google Shape;11833;p83"/>
            <p:cNvSpPr/>
            <p:nvPr/>
          </p:nvSpPr>
          <p:spPr>
            <a:xfrm>
              <a:off x="-12431600" y="3212300"/>
              <a:ext cx="141800" cy="137075"/>
            </a:xfrm>
            <a:custGeom>
              <a:avLst/>
              <a:gdLst/>
              <a:ahLst/>
              <a:cxnLst/>
              <a:rect l="l" t="t" r="r" b="b"/>
              <a:pathLst>
                <a:path w="5672" h="5483" extrusionOk="0">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4" name="Google Shape;11834;p83"/>
            <p:cNvSpPr/>
            <p:nvPr/>
          </p:nvSpPr>
          <p:spPr>
            <a:xfrm>
              <a:off x="-12352050" y="3326525"/>
              <a:ext cx="62250" cy="104775"/>
            </a:xfrm>
            <a:custGeom>
              <a:avLst/>
              <a:gdLst/>
              <a:ahLst/>
              <a:cxnLst/>
              <a:rect l="l" t="t" r="r" b="b"/>
              <a:pathLst>
                <a:path w="2490" h="4191" extrusionOk="0">
                  <a:moveTo>
                    <a:pt x="2489" y="0"/>
                  </a:moveTo>
                  <a:lnTo>
                    <a:pt x="0" y="1890"/>
                  </a:lnTo>
                  <a:lnTo>
                    <a:pt x="0" y="4190"/>
                  </a:lnTo>
                  <a:lnTo>
                    <a:pt x="2489" y="230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5" name="Google Shape;11835;p83"/>
            <p:cNvSpPr/>
            <p:nvPr/>
          </p:nvSpPr>
          <p:spPr>
            <a:xfrm>
              <a:off x="-12434750" y="3285550"/>
              <a:ext cx="62250" cy="104000"/>
            </a:xfrm>
            <a:custGeom>
              <a:avLst/>
              <a:gdLst/>
              <a:ahLst/>
              <a:cxnLst/>
              <a:rect l="l" t="t" r="r" b="b"/>
              <a:pathLst>
                <a:path w="2490" h="4160" extrusionOk="0">
                  <a:moveTo>
                    <a:pt x="0" y="1"/>
                  </a:moveTo>
                  <a:lnTo>
                    <a:pt x="0" y="2269"/>
                  </a:lnTo>
                  <a:lnTo>
                    <a:pt x="2489" y="4160"/>
                  </a:lnTo>
                  <a:lnTo>
                    <a:pt x="2489" y="1891"/>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6" name="Google Shape;11836;p83"/>
            <p:cNvSpPr/>
            <p:nvPr/>
          </p:nvSpPr>
          <p:spPr>
            <a:xfrm>
              <a:off x="-12352050" y="3409225"/>
              <a:ext cx="62250" cy="107925"/>
            </a:xfrm>
            <a:custGeom>
              <a:avLst/>
              <a:gdLst/>
              <a:ahLst/>
              <a:cxnLst/>
              <a:rect l="l" t="t" r="r" b="b"/>
              <a:pathLst>
                <a:path w="2490" h="4317" extrusionOk="0">
                  <a:moveTo>
                    <a:pt x="2489" y="0"/>
                  </a:moveTo>
                  <a:lnTo>
                    <a:pt x="0" y="1859"/>
                  </a:lnTo>
                  <a:lnTo>
                    <a:pt x="0" y="4316"/>
                  </a:lnTo>
                  <a:lnTo>
                    <a:pt x="1607" y="2678"/>
                  </a:lnTo>
                  <a:cubicBezTo>
                    <a:pt x="2174" y="2142"/>
                    <a:pt x="2489" y="1418"/>
                    <a:pt x="2489" y="630"/>
                  </a:cubicBez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7" name="Google Shape;11837;p83"/>
            <p:cNvSpPr/>
            <p:nvPr/>
          </p:nvSpPr>
          <p:spPr>
            <a:xfrm>
              <a:off x="-12434750" y="3368250"/>
              <a:ext cx="62250" cy="148900"/>
            </a:xfrm>
            <a:custGeom>
              <a:avLst/>
              <a:gdLst/>
              <a:ahLst/>
              <a:cxnLst/>
              <a:rect l="l" t="t" r="r" b="b"/>
              <a:pathLst>
                <a:path w="2490" h="5956" extrusionOk="0">
                  <a:moveTo>
                    <a:pt x="0" y="1"/>
                  </a:moveTo>
                  <a:lnTo>
                    <a:pt x="0" y="2269"/>
                  </a:lnTo>
                  <a:cubicBezTo>
                    <a:pt x="0" y="3057"/>
                    <a:pt x="315" y="3781"/>
                    <a:pt x="851" y="4317"/>
                  </a:cubicBezTo>
                  <a:lnTo>
                    <a:pt x="2489" y="5955"/>
                  </a:lnTo>
                  <a:lnTo>
                    <a:pt x="2489" y="186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8" name="Google Shape;11838;p83"/>
            <p:cNvSpPr/>
            <p:nvPr/>
          </p:nvSpPr>
          <p:spPr>
            <a:xfrm>
              <a:off x="-12623000" y="3336750"/>
              <a:ext cx="145725" cy="40975"/>
            </a:xfrm>
            <a:custGeom>
              <a:avLst/>
              <a:gdLst/>
              <a:ahLst/>
              <a:cxnLst/>
              <a:rect l="l" t="t" r="r" b="b"/>
              <a:pathLst>
                <a:path w="5829" h="1639" extrusionOk="0">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39" name="Google Shape;11839;p83"/>
          <p:cNvGrpSpPr/>
          <p:nvPr/>
        </p:nvGrpSpPr>
        <p:grpSpPr>
          <a:xfrm>
            <a:off x="6191845" y="1983798"/>
            <a:ext cx="356221" cy="333366"/>
            <a:chOff x="-12643475" y="3657325"/>
            <a:chExt cx="353675" cy="330950"/>
          </a:xfrm>
        </p:grpSpPr>
        <p:sp>
          <p:nvSpPr>
            <p:cNvPr id="11840" name="Google Shape;11840;p83"/>
            <p:cNvSpPr/>
            <p:nvPr/>
          </p:nvSpPr>
          <p:spPr>
            <a:xfrm>
              <a:off x="-12580475" y="3719550"/>
              <a:ext cx="19725" cy="19700"/>
            </a:xfrm>
            <a:custGeom>
              <a:avLst/>
              <a:gdLst/>
              <a:ahLst/>
              <a:cxnLst/>
              <a:rect l="l" t="t" r="r" b="b"/>
              <a:pathLst>
                <a:path w="789" h="788" extrusionOk="0">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1" name="Google Shape;11841;p83"/>
            <p:cNvSpPr/>
            <p:nvPr/>
          </p:nvSpPr>
          <p:spPr>
            <a:xfrm>
              <a:off x="-12456800" y="3719550"/>
              <a:ext cx="19700" cy="19700"/>
            </a:xfrm>
            <a:custGeom>
              <a:avLst/>
              <a:gdLst/>
              <a:ahLst/>
              <a:cxnLst/>
              <a:rect l="l" t="t" r="r" b="b"/>
              <a:pathLst>
                <a:path w="788" h="788" extrusionOk="0">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2" name="Google Shape;11842;p83"/>
            <p:cNvSpPr/>
            <p:nvPr/>
          </p:nvSpPr>
          <p:spPr>
            <a:xfrm>
              <a:off x="-12643475" y="3657325"/>
              <a:ext cx="268600" cy="144950"/>
            </a:xfrm>
            <a:custGeom>
              <a:avLst/>
              <a:gdLst/>
              <a:ahLst/>
              <a:cxnLst/>
              <a:rect l="l" t="t" r="r" b="b"/>
              <a:pathLst>
                <a:path w="10744" h="5798" extrusionOk="0">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3" name="Google Shape;11843;p83"/>
            <p:cNvSpPr/>
            <p:nvPr/>
          </p:nvSpPr>
          <p:spPr>
            <a:xfrm>
              <a:off x="-12581250" y="3905425"/>
              <a:ext cx="62250" cy="20500"/>
            </a:xfrm>
            <a:custGeom>
              <a:avLst/>
              <a:gdLst/>
              <a:ahLst/>
              <a:cxnLst/>
              <a:rect l="l" t="t" r="r" b="b"/>
              <a:pathLst>
                <a:path w="2490" h="820" extrusionOk="0">
                  <a:moveTo>
                    <a:pt x="0" y="0"/>
                  </a:moveTo>
                  <a:lnTo>
                    <a:pt x="0" y="819"/>
                  </a:lnTo>
                  <a:lnTo>
                    <a:pt x="2489" y="819"/>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4" name="Google Shape;11844;p83"/>
            <p:cNvSpPr/>
            <p:nvPr/>
          </p:nvSpPr>
          <p:spPr>
            <a:xfrm>
              <a:off x="-12643475" y="3802250"/>
              <a:ext cx="269400" cy="185900"/>
            </a:xfrm>
            <a:custGeom>
              <a:avLst/>
              <a:gdLst/>
              <a:ahLst/>
              <a:cxnLst/>
              <a:rect l="l" t="t" r="r" b="b"/>
              <a:pathLst>
                <a:path w="10776" h="7436" extrusionOk="0">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5" name="Google Shape;11845;p83"/>
            <p:cNvSpPr/>
            <p:nvPr/>
          </p:nvSpPr>
          <p:spPr>
            <a:xfrm>
              <a:off x="-12352850" y="3802125"/>
              <a:ext cx="63050" cy="186150"/>
            </a:xfrm>
            <a:custGeom>
              <a:avLst/>
              <a:gdLst/>
              <a:ahLst/>
              <a:cxnLst/>
              <a:rect l="l" t="t" r="r" b="b"/>
              <a:pathLst>
                <a:path w="2522" h="7446" extrusionOk="0">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46" name="Google Shape;11846;p83"/>
          <p:cNvGrpSpPr/>
          <p:nvPr/>
        </p:nvGrpSpPr>
        <p:grpSpPr>
          <a:xfrm>
            <a:off x="6202157" y="2418407"/>
            <a:ext cx="356221" cy="353059"/>
            <a:chOff x="-12643475" y="4081850"/>
            <a:chExt cx="353675" cy="350500"/>
          </a:xfrm>
        </p:grpSpPr>
        <p:sp>
          <p:nvSpPr>
            <p:cNvPr id="11847" name="Google Shape;11847;p83"/>
            <p:cNvSpPr/>
            <p:nvPr/>
          </p:nvSpPr>
          <p:spPr>
            <a:xfrm>
              <a:off x="-12552125" y="4262400"/>
              <a:ext cx="22875" cy="20125"/>
            </a:xfrm>
            <a:custGeom>
              <a:avLst/>
              <a:gdLst/>
              <a:ahLst/>
              <a:cxnLst/>
              <a:rect l="l" t="t" r="r" b="b"/>
              <a:pathLst>
                <a:path w="915" h="805" extrusionOk="0">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8" name="Google Shape;11848;p83"/>
            <p:cNvSpPr/>
            <p:nvPr/>
          </p:nvSpPr>
          <p:spPr>
            <a:xfrm>
              <a:off x="-12480450" y="4241725"/>
              <a:ext cx="69350" cy="47275"/>
            </a:xfrm>
            <a:custGeom>
              <a:avLst/>
              <a:gdLst/>
              <a:ahLst/>
              <a:cxnLst/>
              <a:rect l="l" t="t" r="r" b="b"/>
              <a:pathLst>
                <a:path w="2774" h="1891" extrusionOk="0">
                  <a:moveTo>
                    <a:pt x="568" y="1"/>
                  </a:moveTo>
                  <a:lnTo>
                    <a:pt x="1" y="568"/>
                  </a:lnTo>
                  <a:lnTo>
                    <a:pt x="2206" y="1891"/>
                  </a:lnTo>
                  <a:lnTo>
                    <a:pt x="2773" y="1324"/>
                  </a:lnTo>
                  <a:lnTo>
                    <a:pt x="5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9" name="Google Shape;11849;p83"/>
            <p:cNvSpPr/>
            <p:nvPr/>
          </p:nvSpPr>
          <p:spPr>
            <a:xfrm>
              <a:off x="-12643475" y="4081850"/>
              <a:ext cx="353675" cy="350500"/>
            </a:xfrm>
            <a:custGeom>
              <a:avLst/>
              <a:gdLst/>
              <a:ahLst/>
              <a:cxnLst/>
              <a:rect l="l" t="t" r="r" b="b"/>
              <a:pathLst>
                <a:path w="14147" h="14020" extrusionOk="0">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0" name="Google Shape;11850;p83"/>
            <p:cNvSpPr/>
            <p:nvPr/>
          </p:nvSpPr>
          <p:spPr>
            <a:xfrm>
              <a:off x="-12493050" y="4319900"/>
              <a:ext cx="22875" cy="20900"/>
            </a:xfrm>
            <a:custGeom>
              <a:avLst/>
              <a:gdLst/>
              <a:ahLst/>
              <a:cxnLst/>
              <a:rect l="l" t="t" r="r" b="b"/>
              <a:pathLst>
                <a:path w="915" h="836" extrusionOk="0">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51" name="Google Shape;11851;p83"/>
          <p:cNvGrpSpPr/>
          <p:nvPr/>
        </p:nvGrpSpPr>
        <p:grpSpPr>
          <a:xfrm>
            <a:off x="7974847" y="1532427"/>
            <a:ext cx="355416" cy="354670"/>
            <a:chOff x="-10857925" y="3213875"/>
            <a:chExt cx="352875" cy="352100"/>
          </a:xfrm>
        </p:grpSpPr>
        <p:sp>
          <p:nvSpPr>
            <p:cNvPr id="11852" name="Google Shape;11852;p83"/>
            <p:cNvSpPr/>
            <p:nvPr/>
          </p:nvSpPr>
          <p:spPr>
            <a:xfrm>
              <a:off x="-10759475" y="3265875"/>
              <a:ext cx="64600" cy="87450"/>
            </a:xfrm>
            <a:custGeom>
              <a:avLst/>
              <a:gdLst/>
              <a:ahLst/>
              <a:cxnLst/>
              <a:rect l="l" t="t" r="r" b="b"/>
              <a:pathLst>
                <a:path w="2584" h="3498" extrusionOk="0">
                  <a:moveTo>
                    <a:pt x="1702" y="0"/>
                  </a:moveTo>
                  <a:lnTo>
                    <a:pt x="0" y="1418"/>
                  </a:lnTo>
                  <a:lnTo>
                    <a:pt x="2584" y="3497"/>
                  </a:lnTo>
                  <a:cubicBezTo>
                    <a:pt x="2458" y="2111"/>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3" name="Google Shape;11853;p83"/>
            <p:cNvSpPr/>
            <p:nvPr/>
          </p:nvSpPr>
          <p:spPr>
            <a:xfrm>
              <a:off x="-10857925" y="3265075"/>
              <a:ext cx="64600" cy="87450"/>
            </a:xfrm>
            <a:custGeom>
              <a:avLst/>
              <a:gdLst/>
              <a:ahLst/>
              <a:cxnLst/>
              <a:rect l="l" t="t" r="r" b="b"/>
              <a:pathLst>
                <a:path w="2584" h="3498" extrusionOk="0">
                  <a:moveTo>
                    <a:pt x="882" y="1"/>
                  </a:moveTo>
                  <a:cubicBezTo>
                    <a:pt x="441" y="946"/>
                    <a:pt x="189" y="2143"/>
                    <a:pt x="0" y="3498"/>
                  </a:cubicBezTo>
                  <a:lnTo>
                    <a:pt x="2584" y="1418"/>
                  </a:lnTo>
                  <a:lnTo>
                    <a:pt x="8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4" name="Google Shape;11854;p83"/>
            <p:cNvSpPr/>
            <p:nvPr/>
          </p:nvSpPr>
          <p:spPr>
            <a:xfrm>
              <a:off x="-10850050" y="3313925"/>
              <a:ext cx="148100" cy="65375"/>
            </a:xfrm>
            <a:custGeom>
              <a:avLst/>
              <a:gdLst/>
              <a:ahLst/>
              <a:cxnLst/>
              <a:rect l="l" t="t" r="r" b="b"/>
              <a:pathLst>
                <a:path w="5924" h="2615" extrusionOk="0">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5" name="Google Shape;11855;p83"/>
            <p:cNvSpPr/>
            <p:nvPr/>
          </p:nvSpPr>
          <p:spPr>
            <a:xfrm>
              <a:off x="-10857925" y="3391900"/>
              <a:ext cx="165425" cy="133125"/>
            </a:xfrm>
            <a:custGeom>
              <a:avLst/>
              <a:gdLst/>
              <a:ahLst/>
              <a:cxnLst/>
              <a:rect l="l" t="t" r="r" b="b"/>
              <a:pathLst>
                <a:path w="6617" h="5325" extrusionOk="0">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6" name="Google Shape;11856;p83"/>
            <p:cNvSpPr/>
            <p:nvPr/>
          </p:nvSpPr>
          <p:spPr>
            <a:xfrm>
              <a:off x="-10824850" y="3213875"/>
              <a:ext cx="98475" cy="74850"/>
            </a:xfrm>
            <a:custGeom>
              <a:avLst/>
              <a:gdLst/>
              <a:ahLst/>
              <a:cxnLst/>
              <a:rect l="l" t="t" r="r" b="b"/>
              <a:pathLst>
                <a:path w="3939" h="2994" extrusionOk="0">
                  <a:moveTo>
                    <a:pt x="1954" y="1"/>
                  </a:moveTo>
                  <a:cubicBezTo>
                    <a:pt x="1198" y="1"/>
                    <a:pt x="536" y="505"/>
                    <a:pt x="0" y="1324"/>
                  </a:cubicBezTo>
                  <a:lnTo>
                    <a:pt x="1954" y="2994"/>
                  </a:lnTo>
                  <a:lnTo>
                    <a:pt x="3938" y="1324"/>
                  </a:lnTo>
                  <a:cubicBezTo>
                    <a:pt x="3371" y="505"/>
                    <a:pt x="2710" y="1"/>
                    <a:pt x="1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7" name="Google Shape;11857;p83"/>
            <p:cNvSpPr/>
            <p:nvPr/>
          </p:nvSpPr>
          <p:spPr>
            <a:xfrm>
              <a:off x="-10571250" y="3306825"/>
              <a:ext cx="64625" cy="87450"/>
            </a:xfrm>
            <a:custGeom>
              <a:avLst/>
              <a:gdLst/>
              <a:ahLst/>
              <a:cxnLst/>
              <a:rect l="l" t="t" r="r" b="b"/>
              <a:pathLst>
                <a:path w="2585" h="3498" extrusionOk="0">
                  <a:moveTo>
                    <a:pt x="1702" y="0"/>
                  </a:moveTo>
                  <a:lnTo>
                    <a:pt x="1" y="1418"/>
                  </a:lnTo>
                  <a:lnTo>
                    <a:pt x="2584" y="3498"/>
                  </a:lnTo>
                  <a:cubicBezTo>
                    <a:pt x="2458" y="2143"/>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8" name="Google Shape;11858;p83"/>
            <p:cNvSpPr/>
            <p:nvPr/>
          </p:nvSpPr>
          <p:spPr>
            <a:xfrm>
              <a:off x="-10669700" y="3306025"/>
              <a:ext cx="63825" cy="87475"/>
            </a:xfrm>
            <a:custGeom>
              <a:avLst/>
              <a:gdLst/>
              <a:ahLst/>
              <a:cxnLst/>
              <a:rect l="l" t="t" r="r" b="b"/>
              <a:pathLst>
                <a:path w="2553" h="3499" extrusionOk="0">
                  <a:moveTo>
                    <a:pt x="883" y="1"/>
                  </a:moveTo>
                  <a:cubicBezTo>
                    <a:pt x="442" y="946"/>
                    <a:pt x="127" y="2175"/>
                    <a:pt x="1" y="3498"/>
                  </a:cubicBezTo>
                  <a:lnTo>
                    <a:pt x="2553" y="1419"/>
                  </a:lnTo>
                  <a:lnTo>
                    <a:pt x="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9" name="Google Shape;11859;p83"/>
            <p:cNvSpPr/>
            <p:nvPr/>
          </p:nvSpPr>
          <p:spPr>
            <a:xfrm>
              <a:off x="-10661825" y="3355650"/>
              <a:ext cx="148100" cy="64625"/>
            </a:xfrm>
            <a:custGeom>
              <a:avLst/>
              <a:gdLst/>
              <a:ahLst/>
              <a:cxnLst/>
              <a:rect l="l" t="t" r="r" b="b"/>
              <a:pathLst>
                <a:path w="5924" h="2585" extrusionOk="0">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0" name="Google Shape;11860;p83"/>
            <p:cNvSpPr/>
            <p:nvPr/>
          </p:nvSpPr>
          <p:spPr>
            <a:xfrm>
              <a:off x="-10670475" y="3432850"/>
              <a:ext cx="165425" cy="133125"/>
            </a:xfrm>
            <a:custGeom>
              <a:avLst/>
              <a:gdLst/>
              <a:ahLst/>
              <a:cxnLst/>
              <a:rect l="l" t="t" r="r" b="b"/>
              <a:pathLst>
                <a:path w="6617" h="5325" extrusionOk="0">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1" name="Google Shape;11861;p83"/>
            <p:cNvSpPr/>
            <p:nvPr/>
          </p:nvSpPr>
          <p:spPr>
            <a:xfrm>
              <a:off x="-10638175" y="3254850"/>
              <a:ext cx="98475" cy="74850"/>
            </a:xfrm>
            <a:custGeom>
              <a:avLst/>
              <a:gdLst/>
              <a:ahLst/>
              <a:cxnLst/>
              <a:rect l="l" t="t" r="r" b="b"/>
              <a:pathLst>
                <a:path w="3939" h="2994" extrusionOk="0">
                  <a:moveTo>
                    <a:pt x="1985" y="0"/>
                  </a:moveTo>
                  <a:cubicBezTo>
                    <a:pt x="1229" y="0"/>
                    <a:pt x="567" y="504"/>
                    <a:pt x="0" y="1355"/>
                  </a:cubicBezTo>
                  <a:lnTo>
                    <a:pt x="1985" y="2993"/>
                  </a:lnTo>
                  <a:lnTo>
                    <a:pt x="3938" y="1355"/>
                  </a:lnTo>
                  <a:cubicBezTo>
                    <a:pt x="3403" y="504"/>
                    <a:pt x="2709"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862" name="Google Shape;11862;p83"/>
          <p:cNvSpPr/>
          <p:nvPr/>
        </p:nvSpPr>
        <p:spPr>
          <a:xfrm>
            <a:off x="8015262" y="1973047"/>
            <a:ext cx="273732" cy="354519"/>
          </a:xfrm>
          <a:custGeom>
            <a:avLst/>
            <a:gdLst/>
            <a:ahLst/>
            <a:cxnLst/>
            <a:rect l="l" t="t" r="r" b="b"/>
            <a:pathLst>
              <a:path w="10871" h="14078" extrusionOk="0">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863" name="Google Shape;11863;p83"/>
          <p:cNvGrpSpPr/>
          <p:nvPr/>
        </p:nvGrpSpPr>
        <p:grpSpPr>
          <a:xfrm>
            <a:off x="7984757" y="2428316"/>
            <a:ext cx="356221" cy="333240"/>
            <a:chOff x="-10858725" y="4092875"/>
            <a:chExt cx="353675" cy="330825"/>
          </a:xfrm>
        </p:grpSpPr>
        <p:sp>
          <p:nvSpPr>
            <p:cNvPr id="11864" name="Google Shape;11864;p83"/>
            <p:cNvSpPr/>
            <p:nvPr/>
          </p:nvSpPr>
          <p:spPr>
            <a:xfrm>
              <a:off x="-10795700" y="42370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5" name="Google Shape;11865;p83"/>
            <p:cNvSpPr/>
            <p:nvPr/>
          </p:nvSpPr>
          <p:spPr>
            <a:xfrm>
              <a:off x="-10713000" y="41543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6" name="Google Shape;11866;p83"/>
            <p:cNvSpPr/>
            <p:nvPr/>
          </p:nvSpPr>
          <p:spPr>
            <a:xfrm>
              <a:off x="-10713000" y="4320500"/>
              <a:ext cx="41750" cy="40975"/>
            </a:xfrm>
            <a:custGeom>
              <a:avLst/>
              <a:gdLst/>
              <a:ahLst/>
              <a:cxnLst/>
              <a:rect l="l" t="t" r="r" b="b"/>
              <a:pathLst>
                <a:path w="1670" h="1639" extrusionOk="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7" name="Google Shape;11867;p83"/>
            <p:cNvSpPr/>
            <p:nvPr/>
          </p:nvSpPr>
          <p:spPr>
            <a:xfrm>
              <a:off x="-10858725" y="4092875"/>
              <a:ext cx="331625" cy="330825"/>
            </a:xfrm>
            <a:custGeom>
              <a:avLst/>
              <a:gdLst/>
              <a:ahLst/>
              <a:cxnLst/>
              <a:rect l="l" t="t" r="r" b="b"/>
              <a:pathLst>
                <a:path w="13265" h="13233" extrusionOk="0">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8" name="Google Shape;11868;p83"/>
            <p:cNvSpPr/>
            <p:nvPr/>
          </p:nvSpPr>
          <p:spPr>
            <a:xfrm>
              <a:off x="-10630300" y="4237000"/>
              <a:ext cx="41750" cy="41775"/>
            </a:xfrm>
            <a:custGeom>
              <a:avLst/>
              <a:gdLst/>
              <a:ahLst/>
              <a:cxnLst/>
              <a:rect l="l" t="t" r="r" b="b"/>
              <a:pathLst>
                <a:path w="1670" h="1671" extrusionOk="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9" name="Google Shape;11869;p83"/>
            <p:cNvSpPr/>
            <p:nvPr/>
          </p:nvSpPr>
          <p:spPr>
            <a:xfrm>
              <a:off x="-10607475" y="4340975"/>
              <a:ext cx="102425" cy="82725"/>
            </a:xfrm>
            <a:custGeom>
              <a:avLst/>
              <a:gdLst/>
              <a:ahLst/>
              <a:cxnLst/>
              <a:rect l="l" t="t" r="r" b="b"/>
              <a:pathLst>
                <a:path w="4097" h="3309" extrusionOk="0">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70" name="Google Shape;11870;p83"/>
          <p:cNvGrpSpPr/>
          <p:nvPr/>
        </p:nvGrpSpPr>
        <p:grpSpPr>
          <a:xfrm>
            <a:off x="6191762" y="2891855"/>
            <a:ext cx="356096" cy="354469"/>
            <a:chOff x="-9089725" y="3180200"/>
            <a:chExt cx="353550" cy="351900"/>
          </a:xfrm>
        </p:grpSpPr>
        <p:sp>
          <p:nvSpPr>
            <p:cNvPr id="11871" name="Google Shape;11871;p83"/>
            <p:cNvSpPr/>
            <p:nvPr/>
          </p:nvSpPr>
          <p:spPr>
            <a:xfrm>
              <a:off x="-9089725" y="3180200"/>
              <a:ext cx="165425" cy="250300"/>
            </a:xfrm>
            <a:custGeom>
              <a:avLst/>
              <a:gdLst/>
              <a:ahLst/>
              <a:cxnLst/>
              <a:rect l="l" t="t" r="r" b="b"/>
              <a:pathLst>
                <a:path w="6617" h="10012" extrusionOk="0">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2" name="Google Shape;11872;p83"/>
            <p:cNvSpPr/>
            <p:nvPr/>
          </p:nvSpPr>
          <p:spPr>
            <a:xfrm>
              <a:off x="-8965275" y="3264575"/>
              <a:ext cx="229100" cy="267525"/>
            </a:xfrm>
            <a:custGeom>
              <a:avLst/>
              <a:gdLst/>
              <a:ahLst/>
              <a:cxnLst/>
              <a:rect l="l" t="t" r="r" b="b"/>
              <a:pathLst>
                <a:path w="9164" h="10701" extrusionOk="0">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73" name="Google Shape;11873;p83"/>
          <p:cNvGrpSpPr/>
          <p:nvPr/>
        </p:nvGrpSpPr>
        <p:grpSpPr>
          <a:xfrm>
            <a:off x="6243280" y="3367282"/>
            <a:ext cx="252278" cy="355451"/>
            <a:chOff x="-9039300" y="3614000"/>
            <a:chExt cx="250475" cy="352875"/>
          </a:xfrm>
        </p:grpSpPr>
        <p:sp>
          <p:nvSpPr>
            <p:cNvPr id="11874" name="Google Shape;11874;p83"/>
            <p:cNvSpPr/>
            <p:nvPr/>
          </p:nvSpPr>
          <p:spPr>
            <a:xfrm>
              <a:off x="-8944000" y="3614000"/>
              <a:ext cx="63025" cy="63025"/>
            </a:xfrm>
            <a:custGeom>
              <a:avLst/>
              <a:gdLst/>
              <a:ahLst/>
              <a:cxnLst/>
              <a:rect l="l" t="t" r="r" b="b"/>
              <a:pathLst>
                <a:path w="2521" h="2521" extrusionOk="0">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5" name="Google Shape;11875;p83"/>
            <p:cNvSpPr/>
            <p:nvPr/>
          </p:nvSpPr>
          <p:spPr>
            <a:xfrm>
              <a:off x="-9039300" y="3696700"/>
              <a:ext cx="250475" cy="270175"/>
            </a:xfrm>
            <a:custGeom>
              <a:avLst/>
              <a:gdLst/>
              <a:ahLst/>
              <a:cxnLst/>
              <a:rect l="l" t="t" r="r" b="b"/>
              <a:pathLst>
                <a:path w="10019" h="10807" extrusionOk="0">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76" name="Google Shape;11876;p83"/>
          <p:cNvGrpSpPr/>
          <p:nvPr/>
        </p:nvGrpSpPr>
        <p:grpSpPr>
          <a:xfrm>
            <a:off x="7975246" y="3389521"/>
            <a:ext cx="354635" cy="354670"/>
            <a:chOff x="-9088150" y="4049550"/>
            <a:chExt cx="352100" cy="352100"/>
          </a:xfrm>
        </p:grpSpPr>
        <p:sp>
          <p:nvSpPr>
            <p:cNvPr id="11877" name="Google Shape;11877;p83"/>
            <p:cNvSpPr/>
            <p:nvPr/>
          </p:nvSpPr>
          <p:spPr>
            <a:xfrm>
              <a:off x="-9047975" y="4049550"/>
              <a:ext cx="290650" cy="165425"/>
            </a:xfrm>
            <a:custGeom>
              <a:avLst/>
              <a:gdLst/>
              <a:ahLst/>
              <a:cxnLst/>
              <a:rect l="l" t="t" r="r" b="b"/>
              <a:pathLst>
                <a:path w="11626" h="6617" extrusionOk="0">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8" name="Google Shape;11878;p83"/>
            <p:cNvSpPr/>
            <p:nvPr/>
          </p:nvSpPr>
          <p:spPr>
            <a:xfrm>
              <a:off x="-8964475" y="4157450"/>
              <a:ext cx="20500" cy="57525"/>
            </a:xfrm>
            <a:custGeom>
              <a:avLst/>
              <a:gdLst/>
              <a:ahLst/>
              <a:cxnLst/>
              <a:rect l="l" t="t" r="r" b="b"/>
              <a:pathLst>
                <a:path w="820" h="2301" extrusionOk="0">
                  <a:moveTo>
                    <a:pt x="0" y="1"/>
                  </a:moveTo>
                  <a:lnTo>
                    <a:pt x="0" y="2301"/>
                  </a:lnTo>
                  <a:lnTo>
                    <a:pt x="819" y="2301"/>
                  </a:lnTo>
                  <a:lnTo>
                    <a:pt x="819" y="946"/>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9" name="Google Shape;11879;p83"/>
            <p:cNvSpPr/>
            <p:nvPr/>
          </p:nvSpPr>
          <p:spPr>
            <a:xfrm>
              <a:off x="-9088150" y="4235425"/>
              <a:ext cx="352100" cy="82725"/>
            </a:xfrm>
            <a:custGeom>
              <a:avLst/>
              <a:gdLst/>
              <a:ahLst/>
              <a:cxnLst/>
              <a:rect l="l" t="t" r="r" b="b"/>
              <a:pathLst>
                <a:path w="14084" h="3309" extrusionOk="0">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0" name="Google Shape;11880;p83"/>
            <p:cNvSpPr/>
            <p:nvPr/>
          </p:nvSpPr>
          <p:spPr>
            <a:xfrm>
              <a:off x="-9064525" y="4338600"/>
              <a:ext cx="53600" cy="63050"/>
            </a:xfrm>
            <a:custGeom>
              <a:avLst/>
              <a:gdLst/>
              <a:ahLst/>
              <a:cxnLst/>
              <a:rect l="l" t="t" r="r" b="b"/>
              <a:pathLst>
                <a:path w="2144" h="2522" extrusionOk="0">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1" name="Google Shape;11881;p83"/>
            <p:cNvSpPr/>
            <p:nvPr/>
          </p:nvSpPr>
          <p:spPr>
            <a:xfrm>
              <a:off x="-8898325" y="4338600"/>
              <a:ext cx="54375" cy="63050"/>
            </a:xfrm>
            <a:custGeom>
              <a:avLst/>
              <a:gdLst/>
              <a:ahLst/>
              <a:cxnLst/>
              <a:rect l="l" t="t" r="r" b="b"/>
              <a:pathLst>
                <a:path w="2175" h="2522" extrusionOk="0">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2" name="Google Shape;11882;p83"/>
            <p:cNvSpPr/>
            <p:nvPr/>
          </p:nvSpPr>
          <p:spPr>
            <a:xfrm>
              <a:off x="-8814850" y="4338600"/>
              <a:ext cx="54375" cy="63050"/>
            </a:xfrm>
            <a:custGeom>
              <a:avLst/>
              <a:gdLst/>
              <a:ahLst/>
              <a:cxnLst/>
              <a:rect l="l" t="t" r="r" b="b"/>
              <a:pathLst>
                <a:path w="2175" h="2522" extrusionOk="0">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83" name="Google Shape;11883;p83"/>
          <p:cNvGrpSpPr/>
          <p:nvPr/>
        </p:nvGrpSpPr>
        <p:grpSpPr>
          <a:xfrm>
            <a:off x="7109610" y="2891754"/>
            <a:ext cx="315757" cy="354670"/>
            <a:chOff x="-8191825" y="3174500"/>
            <a:chExt cx="313500" cy="352100"/>
          </a:xfrm>
        </p:grpSpPr>
        <p:sp>
          <p:nvSpPr>
            <p:cNvPr id="11884" name="Google Shape;11884;p83"/>
            <p:cNvSpPr/>
            <p:nvPr/>
          </p:nvSpPr>
          <p:spPr>
            <a:xfrm>
              <a:off x="-8191825" y="3486400"/>
              <a:ext cx="310350" cy="40200"/>
            </a:xfrm>
            <a:custGeom>
              <a:avLst/>
              <a:gdLst/>
              <a:ahLst/>
              <a:cxnLst/>
              <a:rect l="l" t="t" r="r" b="b"/>
              <a:pathLst>
                <a:path w="12414" h="1608" extrusionOk="0">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5" name="Google Shape;11885;p83"/>
            <p:cNvSpPr/>
            <p:nvPr/>
          </p:nvSpPr>
          <p:spPr>
            <a:xfrm>
              <a:off x="-8188675" y="3318650"/>
              <a:ext cx="310350" cy="146500"/>
            </a:xfrm>
            <a:custGeom>
              <a:avLst/>
              <a:gdLst/>
              <a:ahLst/>
              <a:cxnLst/>
              <a:rect l="l" t="t" r="r" b="b"/>
              <a:pathLst>
                <a:path w="12414" h="5860" extrusionOk="0">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6" name="Google Shape;11886;p83"/>
            <p:cNvSpPr/>
            <p:nvPr/>
          </p:nvSpPr>
          <p:spPr>
            <a:xfrm>
              <a:off x="-8169775" y="3174500"/>
              <a:ext cx="267825" cy="129975"/>
            </a:xfrm>
            <a:custGeom>
              <a:avLst/>
              <a:gdLst/>
              <a:ahLst/>
              <a:cxnLst/>
              <a:rect l="l" t="t" r="r" b="b"/>
              <a:pathLst>
                <a:path w="10713" h="5199" extrusionOk="0">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1890"/>
        <p:cNvGrpSpPr/>
        <p:nvPr/>
      </p:nvGrpSpPr>
      <p:grpSpPr>
        <a:xfrm>
          <a:off x="0" y="0"/>
          <a:ext cx="0" cy="0"/>
          <a:chOff x="0" y="0"/>
          <a:chExt cx="0" cy="0"/>
        </a:xfrm>
      </p:grpSpPr>
      <p:sp>
        <p:nvSpPr>
          <p:cNvPr id="11891" name="Google Shape;11891;p84"/>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Nature Icons</a:t>
            </a:r>
            <a:endParaRPr>
              <a:solidFill>
                <a:srgbClr val="FFFFFF"/>
              </a:solidFill>
              <a:latin typeface="Arial"/>
              <a:ea typeface="Arial"/>
              <a:cs typeface="Arial"/>
              <a:sym typeface="Arial"/>
            </a:endParaRPr>
          </a:p>
        </p:txBody>
      </p:sp>
      <p:sp>
        <p:nvSpPr>
          <p:cNvPr id="11892" name="Google Shape;11892;p84"/>
          <p:cNvSpPr/>
          <p:nvPr/>
        </p:nvSpPr>
        <p:spPr>
          <a:xfrm>
            <a:off x="801940" y="1691070"/>
            <a:ext cx="343404" cy="446998"/>
          </a:xfrm>
          <a:custGeom>
            <a:avLst/>
            <a:gdLst/>
            <a:ahLst/>
            <a:cxnLst/>
            <a:rect l="l" t="t" r="r" b="b"/>
            <a:pathLst>
              <a:path w="9295" h="12099" extrusionOk="0">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893" name="Google Shape;11893;p84"/>
          <p:cNvGrpSpPr/>
          <p:nvPr/>
        </p:nvGrpSpPr>
        <p:grpSpPr>
          <a:xfrm>
            <a:off x="748855" y="2243507"/>
            <a:ext cx="452798" cy="449473"/>
            <a:chOff x="-21322300" y="3693325"/>
            <a:chExt cx="306400" cy="304150"/>
          </a:xfrm>
        </p:grpSpPr>
        <p:sp>
          <p:nvSpPr>
            <p:cNvPr id="11894" name="Google Shape;11894;p84"/>
            <p:cNvSpPr/>
            <p:nvPr/>
          </p:nvSpPr>
          <p:spPr>
            <a:xfrm>
              <a:off x="-21142725" y="3868400"/>
              <a:ext cx="111850" cy="69325"/>
            </a:xfrm>
            <a:custGeom>
              <a:avLst/>
              <a:gdLst/>
              <a:ahLst/>
              <a:cxnLst/>
              <a:rect l="l" t="t" r="r" b="b"/>
              <a:pathLst>
                <a:path w="4474" h="2773" extrusionOk="0">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5" name="Google Shape;11895;p84"/>
            <p:cNvSpPr/>
            <p:nvPr/>
          </p:nvSpPr>
          <p:spPr>
            <a:xfrm>
              <a:off x="-21141950" y="3693325"/>
              <a:ext cx="126050" cy="120750"/>
            </a:xfrm>
            <a:custGeom>
              <a:avLst/>
              <a:gdLst/>
              <a:ahLst/>
              <a:cxnLst/>
              <a:rect l="l" t="t" r="r" b="b"/>
              <a:pathLst>
                <a:path w="5042" h="4830" extrusionOk="0">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6" name="Google Shape;11896;p84"/>
            <p:cNvSpPr/>
            <p:nvPr/>
          </p:nvSpPr>
          <p:spPr>
            <a:xfrm>
              <a:off x="-21263225" y="3707725"/>
              <a:ext cx="69325" cy="112650"/>
            </a:xfrm>
            <a:custGeom>
              <a:avLst/>
              <a:gdLst/>
              <a:ahLst/>
              <a:cxnLst/>
              <a:rect l="l" t="t" r="r" b="b"/>
              <a:pathLst>
                <a:path w="2773" h="4506" extrusionOk="0">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7" name="Google Shape;11897;p84"/>
            <p:cNvSpPr/>
            <p:nvPr/>
          </p:nvSpPr>
          <p:spPr>
            <a:xfrm>
              <a:off x="-21322300" y="3703775"/>
              <a:ext cx="294600" cy="293700"/>
            </a:xfrm>
            <a:custGeom>
              <a:avLst/>
              <a:gdLst/>
              <a:ahLst/>
              <a:cxnLst/>
              <a:rect l="l" t="t" r="r" b="b"/>
              <a:pathLst>
                <a:path w="11784" h="11748" extrusionOk="0">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98" name="Google Shape;11898;p84"/>
          <p:cNvGrpSpPr/>
          <p:nvPr/>
        </p:nvGrpSpPr>
        <p:grpSpPr>
          <a:xfrm>
            <a:off x="748263" y="2810244"/>
            <a:ext cx="453980" cy="422540"/>
            <a:chOff x="-21322300" y="4077125"/>
            <a:chExt cx="307200" cy="285925"/>
          </a:xfrm>
        </p:grpSpPr>
        <p:sp>
          <p:nvSpPr>
            <p:cNvPr id="11899" name="Google Shape;11899;p84"/>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0" name="Google Shape;11900;p84"/>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1" name="Google Shape;11901;p84"/>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2" name="Google Shape;11902;p84"/>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3" name="Google Shape;11903;p84"/>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4" name="Google Shape;11904;p84"/>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5" name="Google Shape;11905;p84"/>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6" name="Google Shape;11906;p84"/>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7" name="Google Shape;11907;p84"/>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8" name="Google Shape;11908;p84"/>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9" name="Google Shape;11909;p84"/>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0" name="Google Shape;11910;p84"/>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11" name="Google Shape;11911;p84"/>
          <p:cNvGrpSpPr/>
          <p:nvPr/>
        </p:nvGrpSpPr>
        <p:grpSpPr>
          <a:xfrm>
            <a:off x="3525440" y="1689128"/>
            <a:ext cx="451653" cy="450212"/>
            <a:chOff x="-19394200" y="3333800"/>
            <a:chExt cx="305625" cy="304650"/>
          </a:xfrm>
        </p:grpSpPr>
        <p:sp>
          <p:nvSpPr>
            <p:cNvPr id="11912" name="Google Shape;11912;p84"/>
            <p:cNvSpPr/>
            <p:nvPr/>
          </p:nvSpPr>
          <p:spPr>
            <a:xfrm>
              <a:off x="-19206750" y="3495850"/>
              <a:ext cx="82725" cy="18150"/>
            </a:xfrm>
            <a:custGeom>
              <a:avLst/>
              <a:gdLst/>
              <a:ahLst/>
              <a:cxnLst/>
              <a:rect l="l" t="t" r="r" b="b"/>
              <a:pathLst>
                <a:path w="3309" h="726" extrusionOk="0">
                  <a:moveTo>
                    <a:pt x="1" y="1"/>
                  </a:moveTo>
                  <a:cubicBezTo>
                    <a:pt x="158" y="190"/>
                    <a:pt x="284" y="442"/>
                    <a:pt x="316" y="725"/>
                  </a:cubicBezTo>
                  <a:lnTo>
                    <a:pt x="2836" y="725"/>
                  </a:lnTo>
                  <a:cubicBezTo>
                    <a:pt x="3309" y="725"/>
                    <a:pt x="3309"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3" name="Google Shape;11913;p84"/>
            <p:cNvSpPr/>
            <p:nvPr/>
          </p:nvSpPr>
          <p:spPr>
            <a:xfrm>
              <a:off x="-19205950" y="3532875"/>
              <a:ext cx="64600" cy="17350"/>
            </a:xfrm>
            <a:custGeom>
              <a:avLst/>
              <a:gdLst/>
              <a:ahLst/>
              <a:cxnLst/>
              <a:rect l="l" t="t" r="r" b="b"/>
              <a:pathLst>
                <a:path w="2584" h="694" extrusionOk="0">
                  <a:moveTo>
                    <a:pt x="315" y="0"/>
                  </a:moveTo>
                  <a:cubicBezTo>
                    <a:pt x="252" y="252"/>
                    <a:pt x="126" y="504"/>
                    <a:pt x="0" y="693"/>
                  </a:cubicBezTo>
                  <a:lnTo>
                    <a:pt x="2111" y="693"/>
                  </a:lnTo>
                  <a:cubicBezTo>
                    <a:pt x="2583" y="693"/>
                    <a:pt x="2583"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4" name="Google Shape;11914;p84"/>
            <p:cNvSpPr/>
            <p:nvPr/>
          </p:nvSpPr>
          <p:spPr>
            <a:xfrm>
              <a:off x="-19323325" y="3568325"/>
              <a:ext cx="163850" cy="17350"/>
            </a:xfrm>
            <a:custGeom>
              <a:avLst/>
              <a:gdLst/>
              <a:ahLst/>
              <a:cxnLst/>
              <a:rect l="l" t="t" r="r" b="b"/>
              <a:pathLst>
                <a:path w="6554" h="694" extrusionOk="0">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5" name="Google Shape;11915;p84"/>
            <p:cNvSpPr/>
            <p:nvPr/>
          </p:nvSpPr>
          <p:spPr>
            <a:xfrm>
              <a:off x="-19343000" y="3460400"/>
              <a:ext cx="201650" cy="18150"/>
            </a:xfrm>
            <a:custGeom>
              <a:avLst/>
              <a:gdLst/>
              <a:ahLst/>
              <a:cxnLst/>
              <a:rect l="l" t="t" r="r" b="b"/>
              <a:pathLst>
                <a:path w="8066" h="726" extrusionOk="0">
                  <a:moveTo>
                    <a:pt x="473" y="1"/>
                  </a:moveTo>
                  <a:cubicBezTo>
                    <a:pt x="0" y="1"/>
                    <a:pt x="0" y="726"/>
                    <a:pt x="473" y="726"/>
                  </a:cubicBezTo>
                  <a:lnTo>
                    <a:pt x="7593" y="726"/>
                  </a:lnTo>
                  <a:cubicBezTo>
                    <a:pt x="8065" y="726"/>
                    <a:pt x="8065" y="1"/>
                    <a:pt x="75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6" name="Google Shape;11916;p84"/>
            <p:cNvSpPr/>
            <p:nvPr/>
          </p:nvSpPr>
          <p:spPr>
            <a:xfrm>
              <a:off x="-19361125" y="3495850"/>
              <a:ext cx="82725" cy="18150"/>
            </a:xfrm>
            <a:custGeom>
              <a:avLst/>
              <a:gdLst/>
              <a:ahLst/>
              <a:cxnLst/>
              <a:rect l="l" t="t" r="r" b="b"/>
              <a:pathLst>
                <a:path w="3309" h="726" extrusionOk="0">
                  <a:moveTo>
                    <a:pt x="473" y="1"/>
                  </a:moveTo>
                  <a:cubicBezTo>
                    <a:pt x="1" y="1"/>
                    <a:pt x="1" y="725"/>
                    <a:pt x="473" y="725"/>
                  </a:cubicBezTo>
                  <a:lnTo>
                    <a:pt x="2994" y="725"/>
                  </a:lnTo>
                  <a:cubicBezTo>
                    <a:pt x="3025" y="473"/>
                    <a:pt x="3151" y="253"/>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7" name="Google Shape;11917;p84"/>
            <p:cNvSpPr/>
            <p:nvPr/>
          </p:nvSpPr>
          <p:spPr>
            <a:xfrm>
              <a:off x="-19305200" y="3603750"/>
              <a:ext cx="124475" cy="34700"/>
            </a:xfrm>
            <a:custGeom>
              <a:avLst/>
              <a:gdLst/>
              <a:ahLst/>
              <a:cxnLst/>
              <a:rect l="l" t="t" r="r" b="b"/>
              <a:pathLst>
                <a:path w="4979" h="1388" extrusionOk="0">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8" name="Google Shape;11918;p84"/>
            <p:cNvSpPr/>
            <p:nvPr/>
          </p:nvSpPr>
          <p:spPr>
            <a:xfrm>
              <a:off x="-19269750" y="3495850"/>
              <a:ext cx="54350" cy="53575"/>
            </a:xfrm>
            <a:custGeom>
              <a:avLst/>
              <a:gdLst/>
              <a:ahLst/>
              <a:cxnLst/>
              <a:rect l="l" t="t" r="r" b="b"/>
              <a:pathLst>
                <a:path w="2174" h="2143" extrusionOk="0">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9" name="Google Shape;11919;p84"/>
            <p:cNvSpPr/>
            <p:nvPr/>
          </p:nvSpPr>
          <p:spPr>
            <a:xfrm>
              <a:off x="-19394200" y="3333800"/>
              <a:ext cx="305625" cy="107725"/>
            </a:xfrm>
            <a:custGeom>
              <a:avLst/>
              <a:gdLst/>
              <a:ahLst/>
              <a:cxnLst/>
              <a:rect l="l" t="t" r="r" b="b"/>
              <a:pathLst>
                <a:path w="12225" h="4309" extrusionOk="0">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0" name="Google Shape;11920;p84"/>
            <p:cNvSpPr/>
            <p:nvPr/>
          </p:nvSpPr>
          <p:spPr>
            <a:xfrm>
              <a:off x="-19341425" y="3532875"/>
              <a:ext cx="63025" cy="17350"/>
            </a:xfrm>
            <a:custGeom>
              <a:avLst/>
              <a:gdLst/>
              <a:ahLst/>
              <a:cxnLst/>
              <a:rect l="l" t="t" r="r" b="b"/>
              <a:pathLst>
                <a:path w="2521" h="694" extrusionOk="0">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21" name="Google Shape;11921;p84"/>
          <p:cNvGrpSpPr/>
          <p:nvPr/>
        </p:nvGrpSpPr>
        <p:grpSpPr>
          <a:xfrm>
            <a:off x="3524276" y="2243580"/>
            <a:ext cx="453980" cy="449325"/>
            <a:chOff x="-19396575" y="3708500"/>
            <a:chExt cx="307200" cy="304050"/>
          </a:xfrm>
        </p:grpSpPr>
        <p:sp>
          <p:nvSpPr>
            <p:cNvPr id="11922" name="Google Shape;11922;p84"/>
            <p:cNvSpPr/>
            <p:nvPr/>
          </p:nvSpPr>
          <p:spPr>
            <a:xfrm>
              <a:off x="-19215425" y="3708500"/>
              <a:ext cx="70925" cy="70925"/>
            </a:xfrm>
            <a:custGeom>
              <a:avLst/>
              <a:gdLst/>
              <a:ahLst/>
              <a:cxnLst/>
              <a:rect l="l" t="t" r="r" b="b"/>
              <a:pathLst>
                <a:path w="2837" h="2837" extrusionOk="0">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3" name="Google Shape;11923;p84"/>
            <p:cNvSpPr/>
            <p:nvPr/>
          </p:nvSpPr>
          <p:spPr>
            <a:xfrm>
              <a:off x="-19396575" y="3773100"/>
              <a:ext cx="277275" cy="239450"/>
            </a:xfrm>
            <a:custGeom>
              <a:avLst/>
              <a:gdLst/>
              <a:ahLst/>
              <a:cxnLst/>
              <a:rect l="l" t="t" r="r" b="b"/>
              <a:pathLst>
                <a:path w="11091" h="9578" extrusionOk="0">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4" name="Google Shape;11924;p84"/>
            <p:cNvSpPr/>
            <p:nvPr/>
          </p:nvSpPr>
          <p:spPr>
            <a:xfrm>
              <a:off x="-19140600" y="3727425"/>
              <a:ext cx="51225" cy="70550"/>
            </a:xfrm>
            <a:custGeom>
              <a:avLst/>
              <a:gdLst/>
              <a:ahLst/>
              <a:cxnLst/>
              <a:rect l="l" t="t" r="r" b="b"/>
              <a:pathLst>
                <a:path w="2049" h="2822" extrusionOk="0">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25" name="Google Shape;11925;p84"/>
          <p:cNvGrpSpPr/>
          <p:nvPr/>
        </p:nvGrpSpPr>
        <p:grpSpPr>
          <a:xfrm>
            <a:off x="3518457" y="2796461"/>
            <a:ext cx="465618" cy="450101"/>
            <a:chOff x="-19394200" y="4084200"/>
            <a:chExt cx="315075" cy="304575"/>
          </a:xfrm>
        </p:grpSpPr>
        <p:sp>
          <p:nvSpPr>
            <p:cNvPr id="11926" name="Google Shape;11926;p84"/>
            <p:cNvSpPr/>
            <p:nvPr/>
          </p:nvSpPr>
          <p:spPr>
            <a:xfrm>
              <a:off x="-19185475" y="4234650"/>
              <a:ext cx="40175" cy="28375"/>
            </a:xfrm>
            <a:custGeom>
              <a:avLst/>
              <a:gdLst/>
              <a:ahLst/>
              <a:cxnLst/>
              <a:rect l="l" t="t" r="r" b="b"/>
              <a:pathLst>
                <a:path w="1607" h="1135" extrusionOk="0">
                  <a:moveTo>
                    <a:pt x="1134" y="0"/>
                  </a:moveTo>
                  <a:lnTo>
                    <a:pt x="0" y="1134"/>
                  </a:lnTo>
                  <a:lnTo>
                    <a:pt x="1607" y="1134"/>
                  </a:lnTo>
                  <a:cubicBezTo>
                    <a:pt x="1575" y="756"/>
                    <a:pt x="1418" y="347"/>
                    <a:pt x="11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7" name="Google Shape;11927;p84"/>
            <p:cNvSpPr/>
            <p:nvPr/>
          </p:nvSpPr>
          <p:spPr>
            <a:xfrm>
              <a:off x="-19244550" y="4293725"/>
              <a:ext cx="28375" cy="39400"/>
            </a:xfrm>
            <a:custGeom>
              <a:avLst/>
              <a:gdLst/>
              <a:ahLst/>
              <a:cxnLst/>
              <a:rect l="l" t="t" r="r" b="b"/>
              <a:pathLst>
                <a:path w="1135" h="1576" extrusionOk="0">
                  <a:moveTo>
                    <a:pt x="1134" y="0"/>
                  </a:moveTo>
                  <a:lnTo>
                    <a:pt x="0" y="1134"/>
                  </a:lnTo>
                  <a:cubicBezTo>
                    <a:pt x="315" y="1386"/>
                    <a:pt x="693" y="1512"/>
                    <a:pt x="1134" y="1575"/>
                  </a:cubicBezTo>
                  <a:lnTo>
                    <a:pt x="11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8" name="Google Shape;11928;p84"/>
            <p:cNvSpPr/>
            <p:nvPr/>
          </p:nvSpPr>
          <p:spPr>
            <a:xfrm>
              <a:off x="-19280000" y="4201050"/>
              <a:ext cx="200875" cy="187725"/>
            </a:xfrm>
            <a:custGeom>
              <a:avLst/>
              <a:gdLst/>
              <a:ahLst/>
              <a:cxnLst/>
              <a:rect l="l" t="t" r="r" b="b"/>
              <a:pathLst>
                <a:path w="8035" h="7509" extrusionOk="0">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9" name="Google Shape;11929;p84"/>
            <p:cNvSpPr/>
            <p:nvPr/>
          </p:nvSpPr>
          <p:spPr>
            <a:xfrm>
              <a:off x="-19197300" y="4293725"/>
              <a:ext cx="28375" cy="39400"/>
            </a:xfrm>
            <a:custGeom>
              <a:avLst/>
              <a:gdLst/>
              <a:ahLst/>
              <a:cxnLst/>
              <a:rect l="l" t="t" r="r" b="b"/>
              <a:pathLst>
                <a:path w="1135" h="1576" extrusionOk="0">
                  <a:moveTo>
                    <a:pt x="1" y="0"/>
                  </a:moveTo>
                  <a:lnTo>
                    <a:pt x="1" y="1575"/>
                  </a:lnTo>
                  <a:cubicBezTo>
                    <a:pt x="379" y="1512"/>
                    <a:pt x="788" y="1386"/>
                    <a:pt x="1135" y="1134"/>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0" name="Google Shape;11930;p84"/>
            <p:cNvSpPr/>
            <p:nvPr/>
          </p:nvSpPr>
          <p:spPr>
            <a:xfrm>
              <a:off x="-19394200" y="4084200"/>
              <a:ext cx="252850" cy="303275"/>
            </a:xfrm>
            <a:custGeom>
              <a:avLst/>
              <a:gdLst/>
              <a:ahLst/>
              <a:cxnLst/>
              <a:rect l="l" t="t" r="r" b="b"/>
              <a:pathLst>
                <a:path w="10114" h="12131" extrusionOk="0">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1" name="Google Shape;11931;p84"/>
            <p:cNvSpPr/>
            <p:nvPr/>
          </p:nvSpPr>
          <p:spPr>
            <a:xfrm>
              <a:off x="-19185475" y="4281100"/>
              <a:ext cx="40175" cy="28400"/>
            </a:xfrm>
            <a:custGeom>
              <a:avLst/>
              <a:gdLst/>
              <a:ahLst/>
              <a:cxnLst/>
              <a:rect l="l" t="t" r="r" b="b"/>
              <a:pathLst>
                <a:path w="1607" h="1136" extrusionOk="0">
                  <a:moveTo>
                    <a:pt x="0" y="1"/>
                  </a:moveTo>
                  <a:lnTo>
                    <a:pt x="1134" y="1135"/>
                  </a:lnTo>
                  <a:cubicBezTo>
                    <a:pt x="1418" y="820"/>
                    <a:pt x="1575" y="41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32" name="Google Shape;11932;p84"/>
          <p:cNvGrpSpPr/>
          <p:nvPr/>
        </p:nvGrpSpPr>
        <p:grpSpPr>
          <a:xfrm>
            <a:off x="6324167" y="1689001"/>
            <a:ext cx="400447" cy="450470"/>
            <a:chOff x="-17526750" y="3309200"/>
            <a:chExt cx="270975" cy="304825"/>
          </a:xfrm>
        </p:grpSpPr>
        <p:sp>
          <p:nvSpPr>
            <p:cNvPr id="11933" name="Google Shape;11933;p84"/>
            <p:cNvSpPr/>
            <p:nvPr/>
          </p:nvSpPr>
          <p:spPr>
            <a:xfrm>
              <a:off x="-17507050" y="3452525"/>
              <a:ext cx="232375" cy="161500"/>
            </a:xfrm>
            <a:custGeom>
              <a:avLst/>
              <a:gdLst/>
              <a:ahLst/>
              <a:cxnLst/>
              <a:rect l="l" t="t" r="r" b="b"/>
              <a:pathLst>
                <a:path w="9295" h="6460" extrusionOk="0">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4" name="Google Shape;11934;p84"/>
            <p:cNvSpPr/>
            <p:nvPr/>
          </p:nvSpPr>
          <p:spPr>
            <a:xfrm>
              <a:off x="-17417275" y="3309200"/>
              <a:ext cx="52800" cy="54350"/>
            </a:xfrm>
            <a:custGeom>
              <a:avLst/>
              <a:gdLst/>
              <a:ahLst/>
              <a:cxnLst/>
              <a:rect l="l" t="t" r="r" b="b"/>
              <a:pathLst>
                <a:path w="2112" h="2174" extrusionOk="0">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5" name="Google Shape;11935;p84"/>
            <p:cNvSpPr/>
            <p:nvPr/>
          </p:nvSpPr>
          <p:spPr>
            <a:xfrm>
              <a:off x="-17456650" y="3369825"/>
              <a:ext cx="130775" cy="64625"/>
            </a:xfrm>
            <a:custGeom>
              <a:avLst/>
              <a:gdLst/>
              <a:ahLst/>
              <a:cxnLst/>
              <a:rect l="l" t="t" r="r" b="b"/>
              <a:pathLst>
                <a:path w="5231" h="2585" extrusionOk="0">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6" name="Google Shape;11936;p84"/>
            <p:cNvSpPr/>
            <p:nvPr/>
          </p:nvSpPr>
          <p:spPr>
            <a:xfrm>
              <a:off x="-17526750" y="3344625"/>
              <a:ext cx="95325" cy="89825"/>
            </a:xfrm>
            <a:custGeom>
              <a:avLst/>
              <a:gdLst/>
              <a:ahLst/>
              <a:cxnLst/>
              <a:rect l="l" t="t" r="r" b="b"/>
              <a:pathLst>
                <a:path w="3813" h="3593" extrusionOk="0">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7" name="Google Shape;11937;p84"/>
            <p:cNvSpPr/>
            <p:nvPr/>
          </p:nvSpPr>
          <p:spPr>
            <a:xfrm>
              <a:off x="-17351900" y="3345425"/>
              <a:ext cx="96125" cy="89800"/>
            </a:xfrm>
            <a:custGeom>
              <a:avLst/>
              <a:gdLst/>
              <a:ahLst/>
              <a:cxnLst/>
              <a:rect l="l" t="t" r="r" b="b"/>
              <a:pathLst>
                <a:path w="3845" h="3592" extrusionOk="0">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38" name="Google Shape;11938;p84"/>
          <p:cNvGrpSpPr/>
          <p:nvPr/>
        </p:nvGrpSpPr>
        <p:grpSpPr>
          <a:xfrm>
            <a:off x="6300319" y="2244173"/>
            <a:ext cx="448143" cy="448143"/>
            <a:chOff x="-17542500" y="3684100"/>
            <a:chExt cx="303250" cy="303250"/>
          </a:xfrm>
        </p:grpSpPr>
        <p:sp>
          <p:nvSpPr>
            <p:cNvPr id="11939" name="Google Shape;11939;p84"/>
            <p:cNvSpPr/>
            <p:nvPr/>
          </p:nvSpPr>
          <p:spPr>
            <a:xfrm>
              <a:off x="-17542500" y="3863675"/>
              <a:ext cx="70900" cy="52800"/>
            </a:xfrm>
            <a:custGeom>
              <a:avLst/>
              <a:gdLst/>
              <a:ahLst/>
              <a:cxnLst/>
              <a:rect l="l" t="t" r="r" b="b"/>
              <a:pathLst>
                <a:path w="2836" h="2112" extrusionOk="0">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0" name="Google Shape;11940;p84"/>
            <p:cNvSpPr/>
            <p:nvPr/>
          </p:nvSpPr>
          <p:spPr>
            <a:xfrm>
              <a:off x="-17488150" y="3881000"/>
              <a:ext cx="70900" cy="106350"/>
            </a:xfrm>
            <a:custGeom>
              <a:avLst/>
              <a:gdLst/>
              <a:ahLst/>
              <a:cxnLst/>
              <a:rect l="l" t="t" r="r" b="b"/>
              <a:pathLst>
                <a:path w="2836" h="4254" extrusionOk="0">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1" name="Google Shape;11941;p84"/>
            <p:cNvSpPr/>
            <p:nvPr/>
          </p:nvSpPr>
          <p:spPr>
            <a:xfrm>
              <a:off x="-17310150" y="3863675"/>
              <a:ext cx="70900" cy="52800"/>
            </a:xfrm>
            <a:custGeom>
              <a:avLst/>
              <a:gdLst/>
              <a:ahLst/>
              <a:cxnLst/>
              <a:rect l="l" t="t" r="r" b="b"/>
              <a:pathLst>
                <a:path w="2836" h="2112" extrusionOk="0">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2" name="Google Shape;11942;p84"/>
            <p:cNvSpPr/>
            <p:nvPr/>
          </p:nvSpPr>
          <p:spPr>
            <a:xfrm>
              <a:off x="-17364500" y="3881000"/>
              <a:ext cx="70925" cy="106350"/>
            </a:xfrm>
            <a:custGeom>
              <a:avLst/>
              <a:gdLst/>
              <a:ahLst/>
              <a:cxnLst/>
              <a:rect l="l" t="t" r="r" b="b"/>
              <a:pathLst>
                <a:path w="2837" h="4254" extrusionOk="0">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3" name="Google Shape;11943;p84"/>
            <p:cNvSpPr/>
            <p:nvPr/>
          </p:nvSpPr>
          <p:spPr>
            <a:xfrm>
              <a:off x="-17505475" y="3845550"/>
              <a:ext cx="228425" cy="18150"/>
            </a:xfrm>
            <a:custGeom>
              <a:avLst/>
              <a:gdLst/>
              <a:ahLst/>
              <a:cxnLst/>
              <a:rect l="l" t="t" r="r" b="b"/>
              <a:pathLst>
                <a:path w="9137" h="726" extrusionOk="0">
                  <a:moveTo>
                    <a:pt x="0" y="1"/>
                  </a:moveTo>
                  <a:cubicBezTo>
                    <a:pt x="158" y="379"/>
                    <a:pt x="536" y="725"/>
                    <a:pt x="1008" y="725"/>
                  </a:cubicBezTo>
                  <a:lnTo>
                    <a:pt x="8129" y="725"/>
                  </a:lnTo>
                  <a:cubicBezTo>
                    <a:pt x="8601" y="725"/>
                    <a:pt x="8979" y="379"/>
                    <a:pt x="91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4" name="Google Shape;11944;p84"/>
            <p:cNvSpPr/>
            <p:nvPr/>
          </p:nvSpPr>
          <p:spPr>
            <a:xfrm>
              <a:off x="-17523600" y="3706925"/>
              <a:ext cx="265450" cy="121325"/>
            </a:xfrm>
            <a:custGeom>
              <a:avLst/>
              <a:gdLst/>
              <a:ahLst/>
              <a:cxnLst/>
              <a:rect l="l" t="t" r="r" b="b"/>
              <a:pathLst>
                <a:path w="10618" h="4853" extrusionOk="0">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5" name="Google Shape;11945;p84"/>
            <p:cNvSpPr/>
            <p:nvPr/>
          </p:nvSpPr>
          <p:spPr>
            <a:xfrm>
              <a:off x="-17448775" y="3684100"/>
              <a:ext cx="115800" cy="52800"/>
            </a:xfrm>
            <a:custGeom>
              <a:avLst/>
              <a:gdLst/>
              <a:ahLst/>
              <a:cxnLst/>
              <a:rect l="l" t="t" r="r" b="b"/>
              <a:pathLst>
                <a:path w="4632" h="2112" extrusionOk="0">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46" name="Google Shape;11946;p84"/>
          <p:cNvGrpSpPr/>
          <p:nvPr/>
        </p:nvGrpSpPr>
        <p:grpSpPr>
          <a:xfrm>
            <a:off x="6299728" y="2810817"/>
            <a:ext cx="449325" cy="421395"/>
            <a:chOff x="-17542500" y="4068450"/>
            <a:chExt cx="304050" cy="285150"/>
          </a:xfrm>
        </p:grpSpPr>
        <p:sp>
          <p:nvSpPr>
            <p:cNvPr id="11947" name="Google Shape;11947;p84"/>
            <p:cNvSpPr/>
            <p:nvPr/>
          </p:nvSpPr>
          <p:spPr>
            <a:xfrm>
              <a:off x="-17519650" y="4281900"/>
              <a:ext cx="256000" cy="71700"/>
            </a:xfrm>
            <a:custGeom>
              <a:avLst/>
              <a:gdLst/>
              <a:ahLst/>
              <a:cxnLst/>
              <a:rect l="l" t="t" r="r" b="b"/>
              <a:pathLst>
                <a:path w="10240" h="2868" extrusionOk="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8" name="Google Shape;11948;p84"/>
            <p:cNvSpPr/>
            <p:nvPr/>
          </p:nvSpPr>
          <p:spPr>
            <a:xfrm>
              <a:off x="-17542500" y="4166900"/>
              <a:ext cx="304050" cy="133925"/>
            </a:xfrm>
            <a:custGeom>
              <a:avLst/>
              <a:gdLst/>
              <a:ahLst/>
              <a:cxnLst/>
              <a:rect l="l" t="t" r="r" b="b"/>
              <a:pathLst>
                <a:path w="12162" h="5357" extrusionOk="0">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9" name="Google Shape;11949;p84"/>
            <p:cNvSpPr/>
            <p:nvPr/>
          </p:nvSpPr>
          <p:spPr>
            <a:xfrm>
              <a:off x="-17329050" y="4121225"/>
              <a:ext cx="18125" cy="18150"/>
            </a:xfrm>
            <a:custGeom>
              <a:avLst/>
              <a:gdLst/>
              <a:ahLst/>
              <a:cxnLst/>
              <a:rect l="l" t="t" r="r" b="b"/>
              <a:pathLst>
                <a:path w="725" h="726" extrusionOk="0">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0" name="Google Shape;11950;p84"/>
            <p:cNvSpPr/>
            <p:nvPr/>
          </p:nvSpPr>
          <p:spPr>
            <a:xfrm>
              <a:off x="-17381825" y="4068450"/>
              <a:ext cx="123675" cy="123675"/>
            </a:xfrm>
            <a:custGeom>
              <a:avLst/>
              <a:gdLst/>
              <a:ahLst/>
              <a:cxnLst/>
              <a:rect l="l" t="t" r="r" b="b"/>
              <a:pathLst>
                <a:path w="4947" h="4947" extrusionOk="0">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1" name="Google Shape;11951;p84"/>
            <p:cNvSpPr/>
            <p:nvPr/>
          </p:nvSpPr>
          <p:spPr>
            <a:xfrm>
              <a:off x="-17471625" y="4121225"/>
              <a:ext cx="17375" cy="18150"/>
            </a:xfrm>
            <a:custGeom>
              <a:avLst/>
              <a:gdLst/>
              <a:ahLst/>
              <a:cxnLst/>
              <a:rect l="l" t="t" r="r" b="b"/>
              <a:pathLst>
                <a:path w="695" h="726" extrusionOk="0">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2" name="Google Shape;11952;p84"/>
            <p:cNvSpPr/>
            <p:nvPr/>
          </p:nvSpPr>
          <p:spPr>
            <a:xfrm>
              <a:off x="-17525175" y="4068450"/>
              <a:ext cx="124475" cy="123675"/>
            </a:xfrm>
            <a:custGeom>
              <a:avLst/>
              <a:gdLst/>
              <a:ahLst/>
              <a:cxnLst/>
              <a:rect l="l" t="t" r="r" b="b"/>
              <a:pathLst>
                <a:path w="4979" h="4947" extrusionOk="0">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53" name="Google Shape;11953;p84"/>
          <p:cNvGrpSpPr/>
          <p:nvPr/>
        </p:nvGrpSpPr>
        <p:grpSpPr>
          <a:xfrm>
            <a:off x="3530150" y="3342211"/>
            <a:ext cx="343404" cy="449325"/>
            <a:chOff x="-15652200" y="3335975"/>
            <a:chExt cx="232375" cy="304050"/>
          </a:xfrm>
        </p:grpSpPr>
        <p:sp>
          <p:nvSpPr>
            <p:cNvPr id="11954" name="Google Shape;11954;p84"/>
            <p:cNvSpPr/>
            <p:nvPr/>
          </p:nvSpPr>
          <p:spPr>
            <a:xfrm>
              <a:off x="-15652200" y="3403700"/>
              <a:ext cx="36250" cy="168575"/>
            </a:xfrm>
            <a:custGeom>
              <a:avLst/>
              <a:gdLst/>
              <a:ahLst/>
              <a:cxnLst/>
              <a:rect l="l" t="t" r="r" b="b"/>
              <a:pathLst>
                <a:path w="1450" h="6743" extrusionOk="0">
                  <a:moveTo>
                    <a:pt x="0" y="1"/>
                  </a:moveTo>
                  <a:lnTo>
                    <a:pt x="0" y="6743"/>
                  </a:lnTo>
                  <a:lnTo>
                    <a:pt x="1450" y="6018"/>
                  </a:lnTo>
                  <a:lnTo>
                    <a:pt x="1450" y="694"/>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5" name="Google Shape;11955;p84"/>
            <p:cNvSpPr/>
            <p:nvPr/>
          </p:nvSpPr>
          <p:spPr>
            <a:xfrm>
              <a:off x="-15455300" y="3403700"/>
              <a:ext cx="35475" cy="168575"/>
            </a:xfrm>
            <a:custGeom>
              <a:avLst/>
              <a:gdLst/>
              <a:ahLst/>
              <a:cxnLst/>
              <a:rect l="l" t="t" r="r" b="b"/>
              <a:pathLst>
                <a:path w="1419" h="6743" extrusionOk="0">
                  <a:moveTo>
                    <a:pt x="1418" y="1"/>
                  </a:moveTo>
                  <a:lnTo>
                    <a:pt x="1" y="694"/>
                  </a:lnTo>
                  <a:lnTo>
                    <a:pt x="1" y="6018"/>
                  </a:lnTo>
                  <a:lnTo>
                    <a:pt x="1418" y="6743"/>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6" name="Google Shape;11956;p84"/>
            <p:cNvSpPr/>
            <p:nvPr/>
          </p:nvSpPr>
          <p:spPr>
            <a:xfrm>
              <a:off x="-15644325" y="3570675"/>
              <a:ext cx="62250" cy="62250"/>
            </a:xfrm>
            <a:custGeom>
              <a:avLst/>
              <a:gdLst/>
              <a:ahLst/>
              <a:cxnLst/>
              <a:rect l="l" t="t" r="r" b="b"/>
              <a:pathLst>
                <a:path w="2490" h="2490" extrusionOk="0">
                  <a:moveTo>
                    <a:pt x="1418" y="1"/>
                  </a:moveTo>
                  <a:lnTo>
                    <a:pt x="0" y="725"/>
                  </a:lnTo>
                  <a:lnTo>
                    <a:pt x="1765" y="2489"/>
                  </a:lnTo>
                  <a:lnTo>
                    <a:pt x="2489" y="1072"/>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7" name="Google Shape;11957;p84"/>
            <p:cNvSpPr/>
            <p:nvPr/>
          </p:nvSpPr>
          <p:spPr>
            <a:xfrm>
              <a:off x="-15489950" y="3570675"/>
              <a:ext cx="63025" cy="62250"/>
            </a:xfrm>
            <a:custGeom>
              <a:avLst/>
              <a:gdLst/>
              <a:ahLst/>
              <a:cxnLst/>
              <a:rect l="l" t="t" r="r" b="b"/>
              <a:pathLst>
                <a:path w="2521" h="2490" extrusionOk="0">
                  <a:moveTo>
                    <a:pt x="1072" y="1"/>
                  </a:moveTo>
                  <a:lnTo>
                    <a:pt x="0" y="1072"/>
                  </a:lnTo>
                  <a:lnTo>
                    <a:pt x="725" y="2489"/>
                  </a:lnTo>
                  <a:lnTo>
                    <a:pt x="2521" y="725"/>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8" name="Google Shape;11958;p84"/>
            <p:cNvSpPr/>
            <p:nvPr/>
          </p:nvSpPr>
          <p:spPr>
            <a:xfrm>
              <a:off x="-15644325" y="3342275"/>
              <a:ext cx="62250" cy="63025"/>
            </a:xfrm>
            <a:custGeom>
              <a:avLst/>
              <a:gdLst/>
              <a:ahLst/>
              <a:cxnLst/>
              <a:rect l="l" t="t" r="r" b="b"/>
              <a:pathLst>
                <a:path w="2490" h="2521" extrusionOk="0">
                  <a:moveTo>
                    <a:pt x="1765" y="0"/>
                  </a:moveTo>
                  <a:lnTo>
                    <a:pt x="0" y="1827"/>
                  </a:lnTo>
                  <a:lnTo>
                    <a:pt x="1418" y="2521"/>
                  </a:lnTo>
                  <a:lnTo>
                    <a:pt x="2489" y="1481"/>
                  </a:ln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9" name="Google Shape;11959;p84"/>
            <p:cNvSpPr/>
            <p:nvPr/>
          </p:nvSpPr>
          <p:spPr>
            <a:xfrm>
              <a:off x="-15489950" y="3342275"/>
              <a:ext cx="63025" cy="63025"/>
            </a:xfrm>
            <a:custGeom>
              <a:avLst/>
              <a:gdLst/>
              <a:ahLst/>
              <a:cxnLst/>
              <a:rect l="l" t="t" r="r" b="b"/>
              <a:pathLst>
                <a:path w="2521" h="2521" extrusionOk="0">
                  <a:moveTo>
                    <a:pt x="725" y="0"/>
                  </a:moveTo>
                  <a:lnTo>
                    <a:pt x="0" y="1481"/>
                  </a:lnTo>
                  <a:lnTo>
                    <a:pt x="1072" y="2521"/>
                  </a:lnTo>
                  <a:lnTo>
                    <a:pt x="2521" y="182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0" name="Google Shape;11960;p84"/>
            <p:cNvSpPr/>
            <p:nvPr/>
          </p:nvSpPr>
          <p:spPr>
            <a:xfrm>
              <a:off x="-15584475" y="3604550"/>
              <a:ext cx="96900" cy="35475"/>
            </a:xfrm>
            <a:custGeom>
              <a:avLst/>
              <a:gdLst/>
              <a:ahLst/>
              <a:cxnLst/>
              <a:rect l="l" t="t" r="r" b="b"/>
              <a:pathLst>
                <a:path w="3876" h="1419" extrusionOk="0">
                  <a:moveTo>
                    <a:pt x="725" y="0"/>
                  </a:moveTo>
                  <a:lnTo>
                    <a:pt x="1" y="1418"/>
                  </a:lnTo>
                  <a:lnTo>
                    <a:pt x="3876" y="1418"/>
                  </a:ln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1" name="Google Shape;11961;p84"/>
            <p:cNvSpPr/>
            <p:nvPr/>
          </p:nvSpPr>
          <p:spPr>
            <a:xfrm>
              <a:off x="-15584475" y="3335975"/>
              <a:ext cx="96900" cy="35450"/>
            </a:xfrm>
            <a:custGeom>
              <a:avLst/>
              <a:gdLst/>
              <a:ahLst/>
              <a:cxnLst/>
              <a:rect l="l" t="t" r="r" b="b"/>
              <a:pathLst>
                <a:path w="3876" h="1418" extrusionOk="0">
                  <a:moveTo>
                    <a:pt x="1" y="0"/>
                  </a:moveTo>
                  <a:lnTo>
                    <a:pt x="725" y="1418"/>
                  </a:lnTo>
                  <a:lnTo>
                    <a:pt x="3151" y="1418"/>
                  </a:lnTo>
                  <a:lnTo>
                    <a:pt x="38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2" name="Google Shape;11962;p84"/>
            <p:cNvSpPr/>
            <p:nvPr/>
          </p:nvSpPr>
          <p:spPr>
            <a:xfrm>
              <a:off x="-15597850" y="3388725"/>
              <a:ext cx="124450" cy="197725"/>
            </a:xfrm>
            <a:custGeom>
              <a:avLst/>
              <a:gdLst/>
              <a:ahLst/>
              <a:cxnLst/>
              <a:rect l="l" t="t" r="r" b="b"/>
              <a:pathLst>
                <a:path w="4978" h="7909" extrusionOk="0">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63" name="Google Shape;11963;p84"/>
          <p:cNvGrpSpPr/>
          <p:nvPr/>
        </p:nvGrpSpPr>
        <p:grpSpPr>
          <a:xfrm>
            <a:off x="1303491" y="1689573"/>
            <a:ext cx="450470" cy="449325"/>
            <a:chOff x="-20946600" y="3317850"/>
            <a:chExt cx="304825" cy="304050"/>
          </a:xfrm>
        </p:grpSpPr>
        <p:sp>
          <p:nvSpPr>
            <p:cNvPr id="11964" name="Google Shape;11964;p84"/>
            <p:cNvSpPr/>
            <p:nvPr/>
          </p:nvSpPr>
          <p:spPr>
            <a:xfrm>
              <a:off x="-20946600" y="3317850"/>
              <a:ext cx="232350" cy="248925"/>
            </a:xfrm>
            <a:custGeom>
              <a:avLst/>
              <a:gdLst/>
              <a:ahLst/>
              <a:cxnLst/>
              <a:rect l="l" t="t" r="r" b="b"/>
              <a:pathLst>
                <a:path w="9294" h="9957" extrusionOk="0">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5" name="Google Shape;11965;p84"/>
            <p:cNvSpPr/>
            <p:nvPr/>
          </p:nvSpPr>
          <p:spPr>
            <a:xfrm>
              <a:off x="-20775700" y="3318650"/>
              <a:ext cx="133925" cy="249700"/>
            </a:xfrm>
            <a:custGeom>
              <a:avLst/>
              <a:gdLst/>
              <a:ahLst/>
              <a:cxnLst/>
              <a:rect l="l" t="t" r="r" b="b"/>
              <a:pathLst>
                <a:path w="5357" h="9988" extrusionOk="0">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6" name="Google Shape;11966;p84"/>
            <p:cNvSpPr/>
            <p:nvPr/>
          </p:nvSpPr>
          <p:spPr>
            <a:xfrm>
              <a:off x="-20890700" y="3586425"/>
              <a:ext cx="195375" cy="35475"/>
            </a:xfrm>
            <a:custGeom>
              <a:avLst/>
              <a:gdLst/>
              <a:ahLst/>
              <a:cxnLst/>
              <a:rect l="l" t="t" r="r" b="b"/>
              <a:pathLst>
                <a:path w="7815" h="1419" extrusionOk="0">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67" name="Google Shape;11967;p84"/>
          <p:cNvGrpSpPr/>
          <p:nvPr/>
        </p:nvGrpSpPr>
        <p:grpSpPr>
          <a:xfrm>
            <a:off x="1304064" y="2243729"/>
            <a:ext cx="449325" cy="449030"/>
            <a:chOff x="-20945825" y="3692175"/>
            <a:chExt cx="304050" cy="303850"/>
          </a:xfrm>
        </p:grpSpPr>
        <p:sp>
          <p:nvSpPr>
            <p:cNvPr id="11968" name="Google Shape;11968;p84"/>
            <p:cNvSpPr/>
            <p:nvPr/>
          </p:nvSpPr>
          <p:spPr>
            <a:xfrm>
              <a:off x="-20841850" y="3692175"/>
              <a:ext cx="92950" cy="89600"/>
            </a:xfrm>
            <a:custGeom>
              <a:avLst/>
              <a:gdLst/>
              <a:ahLst/>
              <a:cxnLst/>
              <a:rect l="l" t="t" r="r" b="b"/>
              <a:pathLst>
                <a:path w="3718" h="3584" extrusionOk="0">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9" name="Google Shape;11969;p84"/>
            <p:cNvSpPr/>
            <p:nvPr/>
          </p:nvSpPr>
          <p:spPr>
            <a:xfrm>
              <a:off x="-20945825" y="3746325"/>
              <a:ext cx="304050" cy="70900"/>
            </a:xfrm>
            <a:custGeom>
              <a:avLst/>
              <a:gdLst/>
              <a:ahLst/>
              <a:cxnLst/>
              <a:rect l="l" t="t" r="r" b="b"/>
              <a:pathLst>
                <a:path w="12162" h="2836" extrusionOk="0">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0" name="Google Shape;11970;p84"/>
            <p:cNvSpPr/>
            <p:nvPr/>
          </p:nvSpPr>
          <p:spPr>
            <a:xfrm>
              <a:off x="-20814300" y="3864450"/>
              <a:ext cx="39425" cy="131575"/>
            </a:xfrm>
            <a:custGeom>
              <a:avLst/>
              <a:gdLst/>
              <a:ahLst/>
              <a:cxnLst/>
              <a:rect l="l" t="t" r="r" b="b"/>
              <a:pathLst>
                <a:path w="1577" h="5263" extrusionOk="0">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1" name="Google Shape;11971;p84"/>
            <p:cNvSpPr/>
            <p:nvPr/>
          </p:nvSpPr>
          <p:spPr>
            <a:xfrm>
              <a:off x="-20929275" y="3834525"/>
              <a:ext cx="268600" cy="53600"/>
            </a:xfrm>
            <a:custGeom>
              <a:avLst/>
              <a:gdLst/>
              <a:ahLst/>
              <a:cxnLst/>
              <a:rect l="l" t="t" r="r" b="b"/>
              <a:pathLst>
                <a:path w="10744" h="2144" extrusionOk="0">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72" name="Google Shape;11972;p84"/>
          <p:cNvGrpSpPr/>
          <p:nvPr/>
        </p:nvGrpSpPr>
        <p:grpSpPr>
          <a:xfrm>
            <a:off x="1329667" y="2797442"/>
            <a:ext cx="398119" cy="448143"/>
            <a:chOff x="-20930075" y="4066100"/>
            <a:chExt cx="269400" cy="303250"/>
          </a:xfrm>
        </p:grpSpPr>
        <p:sp>
          <p:nvSpPr>
            <p:cNvPr id="11973" name="Google Shape;11973;p84"/>
            <p:cNvSpPr/>
            <p:nvPr/>
          </p:nvSpPr>
          <p:spPr>
            <a:xfrm>
              <a:off x="-20865475" y="4066100"/>
              <a:ext cx="141775" cy="144150"/>
            </a:xfrm>
            <a:custGeom>
              <a:avLst/>
              <a:gdLst/>
              <a:ahLst/>
              <a:cxnLst/>
              <a:rect l="l" t="t" r="r" b="b"/>
              <a:pathLst>
                <a:path w="5671" h="5766" extrusionOk="0">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4" name="Google Shape;11974;p84"/>
            <p:cNvSpPr/>
            <p:nvPr/>
          </p:nvSpPr>
          <p:spPr>
            <a:xfrm>
              <a:off x="-20930075" y="4191325"/>
              <a:ext cx="269400" cy="178025"/>
            </a:xfrm>
            <a:custGeom>
              <a:avLst/>
              <a:gdLst/>
              <a:ahLst/>
              <a:cxnLst/>
              <a:rect l="l" t="t" r="r" b="b"/>
              <a:pathLst>
                <a:path w="10776" h="7121" extrusionOk="0">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75" name="Google Shape;11975;p84"/>
          <p:cNvGrpSpPr/>
          <p:nvPr/>
        </p:nvGrpSpPr>
        <p:grpSpPr>
          <a:xfrm>
            <a:off x="4110888" y="1689848"/>
            <a:ext cx="372516" cy="448771"/>
            <a:chOff x="-18994100" y="3334775"/>
            <a:chExt cx="252075" cy="303675"/>
          </a:xfrm>
        </p:grpSpPr>
        <p:sp>
          <p:nvSpPr>
            <p:cNvPr id="11976" name="Google Shape;11976;p84"/>
            <p:cNvSpPr/>
            <p:nvPr/>
          </p:nvSpPr>
          <p:spPr>
            <a:xfrm>
              <a:off x="-18967300" y="3424975"/>
              <a:ext cx="198500" cy="207150"/>
            </a:xfrm>
            <a:custGeom>
              <a:avLst/>
              <a:gdLst/>
              <a:ahLst/>
              <a:cxnLst/>
              <a:rect l="l" t="t" r="r" b="b"/>
              <a:pathLst>
                <a:path w="7940" h="8286" extrusionOk="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7" name="Google Shape;11977;p84"/>
            <p:cNvSpPr/>
            <p:nvPr/>
          </p:nvSpPr>
          <p:spPr>
            <a:xfrm>
              <a:off x="-18885400" y="3610050"/>
              <a:ext cx="35475" cy="28400"/>
            </a:xfrm>
            <a:custGeom>
              <a:avLst/>
              <a:gdLst/>
              <a:ahLst/>
              <a:cxnLst/>
              <a:rect l="l" t="t" r="r" b="b"/>
              <a:pathLst>
                <a:path w="1419" h="1136" extrusionOk="0">
                  <a:moveTo>
                    <a:pt x="694" y="1"/>
                  </a:moveTo>
                  <a:lnTo>
                    <a:pt x="1" y="1072"/>
                  </a:lnTo>
                  <a:cubicBezTo>
                    <a:pt x="221" y="1104"/>
                    <a:pt x="473" y="1135"/>
                    <a:pt x="694" y="1135"/>
                  </a:cubicBezTo>
                  <a:cubicBezTo>
                    <a:pt x="946" y="1135"/>
                    <a:pt x="1166" y="1104"/>
                    <a:pt x="1418" y="1072"/>
                  </a:cubicBez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8" name="Google Shape;11978;p84"/>
            <p:cNvSpPr/>
            <p:nvPr/>
          </p:nvSpPr>
          <p:spPr>
            <a:xfrm>
              <a:off x="-18994100" y="3334775"/>
              <a:ext cx="96900" cy="140625"/>
            </a:xfrm>
            <a:custGeom>
              <a:avLst/>
              <a:gdLst/>
              <a:ahLst/>
              <a:cxnLst/>
              <a:rect l="l" t="t" r="r" b="b"/>
              <a:pathLst>
                <a:path w="3876" h="5625" extrusionOk="0">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9" name="Google Shape;11979;p84"/>
            <p:cNvSpPr/>
            <p:nvPr/>
          </p:nvSpPr>
          <p:spPr>
            <a:xfrm>
              <a:off x="-18838150" y="3334775"/>
              <a:ext cx="96125" cy="139850"/>
            </a:xfrm>
            <a:custGeom>
              <a:avLst/>
              <a:gdLst/>
              <a:ahLst/>
              <a:cxnLst/>
              <a:rect l="l" t="t" r="r" b="b"/>
              <a:pathLst>
                <a:path w="3845" h="5594" extrusionOk="0">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80" name="Google Shape;11980;p84"/>
          <p:cNvGrpSpPr/>
          <p:nvPr/>
        </p:nvGrpSpPr>
        <p:grpSpPr>
          <a:xfrm>
            <a:off x="4125445" y="2244743"/>
            <a:ext cx="343404" cy="446998"/>
            <a:chOff x="-18983850" y="3710075"/>
            <a:chExt cx="232375" cy="302475"/>
          </a:xfrm>
        </p:grpSpPr>
        <p:sp>
          <p:nvSpPr>
            <p:cNvPr id="11981" name="Google Shape;11981;p84"/>
            <p:cNvSpPr/>
            <p:nvPr/>
          </p:nvSpPr>
          <p:spPr>
            <a:xfrm>
              <a:off x="-18840500" y="3874700"/>
              <a:ext cx="89025" cy="119750"/>
            </a:xfrm>
            <a:custGeom>
              <a:avLst/>
              <a:gdLst/>
              <a:ahLst/>
              <a:cxnLst/>
              <a:rect l="l" t="t" r="r" b="b"/>
              <a:pathLst>
                <a:path w="3561" h="4790" extrusionOk="0">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2" name="Google Shape;11982;p84"/>
            <p:cNvSpPr/>
            <p:nvPr/>
          </p:nvSpPr>
          <p:spPr>
            <a:xfrm>
              <a:off x="-18983850" y="3901475"/>
              <a:ext cx="208750" cy="111075"/>
            </a:xfrm>
            <a:custGeom>
              <a:avLst/>
              <a:gdLst/>
              <a:ahLst/>
              <a:cxnLst/>
              <a:rect l="l" t="t" r="r" b="b"/>
              <a:pathLst>
                <a:path w="8350" h="4443" extrusionOk="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3" name="Google Shape;11983;p84"/>
            <p:cNvSpPr/>
            <p:nvPr/>
          </p:nvSpPr>
          <p:spPr>
            <a:xfrm>
              <a:off x="-18947625" y="3710075"/>
              <a:ext cx="159925" cy="67775"/>
            </a:xfrm>
            <a:custGeom>
              <a:avLst/>
              <a:gdLst/>
              <a:ahLst/>
              <a:cxnLst/>
              <a:rect l="l" t="t" r="r" b="b"/>
              <a:pathLst>
                <a:path w="6397" h="2711" extrusionOk="0">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4" name="Google Shape;11984;p84"/>
            <p:cNvSpPr/>
            <p:nvPr/>
          </p:nvSpPr>
          <p:spPr>
            <a:xfrm>
              <a:off x="-18949200" y="3773100"/>
              <a:ext cx="159125" cy="133925"/>
            </a:xfrm>
            <a:custGeom>
              <a:avLst/>
              <a:gdLst/>
              <a:ahLst/>
              <a:cxnLst/>
              <a:rect l="l" t="t" r="r" b="b"/>
              <a:pathLst>
                <a:path w="6365" h="5357" extrusionOk="0">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85" name="Google Shape;11985;p84"/>
          <p:cNvGrpSpPr/>
          <p:nvPr/>
        </p:nvGrpSpPr>
        <p:grpSpPr>
          <a:xfrm>
            <a:off x="4071911" y="2797422"/>
            <a:ext cx="450470" cy="448180"/>
            <a:chOff x="-19020075" y="4084200"/>
            <a:chExt cx="304825" cy="303275"/>
          </a:xfrm>
        </p:grpSpPr>
        <p:sp>
          <p:nvSpPr>
            <p:cNvPr id="11986" name="Google Shape;11986;p84"/>
            <p:cNvSpPr/>
            <p:nvPr/>
          </p:nvSpPr>
          <p:spPr>
            <a:xfrm>
              <a:off x="-18962575" y="4274800"/>
              <a:ext cx="103975" cy="94550"/>
            </a:xfrm>
            <a:custGeom>
              <a:avLst/>
              <a:gdLst/>
              <a:ahLst/>
              <a:cxnLst/>
              <a:rect l="l" t="t" r="r" b="b"/>
              <a:pathLst>
                <a:path w="4159" h="3782" extrusionOk="0">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7" name="Google Shape;11987;p84"/>
            <p:cNvSpPr/>
            <p:nvPr/>
          </p:nvSpPr>
          <p:spPr>
            <a:xfrm>
              <a:off x="-18883025" y="4281900"/>
              <a:ext cx="78000" cy="105575"/>
            </a:xfrm>
            <a:custGeom>
              <a:avLst/>
              <a:gdLst/>
              <a:ahLst/>
              <a:cxnLst/>
              <a:rect l="l" t="t" r="r" b="b"/>
              <a:pathLst>
                <a:path w="3120" h="4223" extrusionOk="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8" name="Google Shape;11988;p84"/>
            <p:cNvSpPr/>
            <p:nvPr/>
          </p:nvSpPr>
          <p:spPr>
            <a:xfrm>
              <a:off x="-18809000" y="4281100"/>
              <a:ext cx="57525" cy="88250"/>
            </a:xfrm>
            <a:custGeom>
              <a:avLst/>
              <a:gdLst/>
              <a:ahLst/>
              <a:cxnLst/>
              <a:rect l="l" t="t" r="r" b="b"/>
              <a:pathLst>
                <a:path w="2301" h="3530" extrusionOk="0">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9" name="Google Shape;11989;p84"/>
            <p:cNvSpPr/>
            <p:nvPr/>
          </p:nvSpPr>
          <p:spPr>
            <a:xfrm>
              <a:off x="-18770400" y="4263000"/>
              <a:ext cx="55150" cy="66975"/>
            </a:xfrm>
            <a:custGeom>
              <a:avLst/>
              <a:gdLst/>
              <a:ahLst/>
              <a:cxnLst/>
              <a:rect l="l" t="t" r="r" b="b"/>
              <a:pathLst>
                <a:path w="2206" h="2679" extrusionOk="0">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0" name="Google Shape;11990;p84"/>
            <p:cNvSpPr/>
            <p:nvPr/>
          </p:nvSpPr>
          <p:spPr>
            <a:xfrm>
              <a:off x="-18768050" y="4227550"/>
              <a:ext cx="52025" cy="31525"/>
            </a:xfrm>
            <a:custGeom>
              <a:avLst/>
              <a:gdLst/>
              <a:ahLst/>
              <a:cxnLst/>
              <a:rect l="l" t="t" r="r" b="b"/>
              <a:pathLst>
                <a:path w="2081" h="1261" extrusionOk="0">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1" name="Google Shape;11991;p84"/>
            <p:cNvSpPr/>
            <p:nvPr/>
          </p:nvSpPr>
          <p:spPr>
            <a:xfrm>
              <a:off x="-19000400" y="4262200"/>
              <a:ext cx="106350" cy="52800"/>
            </a:xfrm>
            <a:custGeom>
              <a:avLst/>
              <a:gdLst/>
              <a:ahLst/>
              <a:cxnLst/>
              <a:rect l="l" t="t" r="r" b="b"/>
              <a:pathLst>
                <a:path w="4254" h="2112" extrusionOk="0">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2" name="Google Shape;11992;p84"/>
            <p:cNvSpPr/>
            <p:nvPr/>
          </p:nvSpPr>
          <p:spPr>
            <a:xfrm>
              <a:off x="-18912175" y="4173200"/>
              <a:ext cx="18125" cy="35475"/>
            </a:xfrm>
            <a:custGeom>
              <a:avLst/>
              <a:gdLst/>
              <a:ahLst/>
              <a:cxnLst/>
              <a:rect l="l" t="t" r="r" b="b"/>
              <a:pathLst>
                <a:path w="725" h="1419" extrusionOk="0">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3" name="Google Shape;11993;p84"/>
            <p:cNvSpPr/>
            <p:nvPr/>
          </p:nvSpPr>
          <p:spPr>
            <a:xfrm>
              <a:off x="-19001975" y="4173200"/>
              <a:ext cx="18150" cy="35475"/>
            </a:xfrm>
            <a:custGeom>
              <a:avLst/>
              <a:gdLst/>
              <a:ahLst/>
              <a:cxnLst/>
              <a:rect l="l" t="t" r="r" b="b"/>
              <a:pathLst>
                <a:path w="726" h="1419" extrusionOk="0">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4" name="Google Shape;11994;p84"/>
            <p:cNvSpPr/>
            <p:nvPr/>
          </p:nvSpPr>
          <p:spPr>
            <a:xfrm>
              <a:off x="-19020075" y="4084200"/>
              <a:ext cx="143375" cy="178025"/>
            </a:xfrm>
            <a:custGeom>
              <a:avLst/>
              <a:gdLst/>
              <a:ahLst/>
              <a:cxnLst/>
              <a:rect l="l" t="t" r="r" b="b"/>
              <a:pathLst>
                <a:path w="5735" h="7121" extrusionOk="0">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95" name="Google Shape;11995;p84"/>
          <p:cNvGrpSpPr/>
          <p:nvPr/>
        </p:nvGrpSpPr>
        <p:grpSpPr>
          <a:xfrm>
            <a:off x="6889176" y="1689001"/>
            <a:ext cx="396937" cy="450470"/>
            <a:chOff x="-17149475" y="3309200"/>
            <a:chExt cx="268600" cy="304825"/>
          </a:xfrm>
        </p:grpSpPr>
        <p:sp>
          <p:nvSpPr>
            <p:cNvPr id="11996" name="Google Shape;11996;p84"/>
            <p:cNvSpPr/>
            <p:nvPr/>
          </p:nvSpPr>
          <p:spPr>
            <a:xfrm>
              <a:off x="-17021100" y="3309200"/>
              <a:ext cx="102425" cy="72475"/>
            </a:xfrm>
            <a:custGeom>
              <a:avLst/>
              <a:gdLst/>
              <a:ahLst/>
              <a:cxnLst/>
              <a:rect l="l" t="t" r="r" b="b"/>
              <a:pathLst>
                <a:path w="4097" h="2899" extrusionOk="0">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7" name="Google Shape;11997;p84"/>
            <p:cNvSpPr/>
            <p:nvPr/>
          </p:nvSpPr>
          <p:spPr>
            <a:xfrm>
              <a:off x="-17149475" y="3346200"/>
              <a:ext cx="268600" cy="267825"/>
            </a:xfrm>
            <a:custGeom>
              <a:avLst/>
              <a:gdLst/>
              <a:ahLst/>
              <a:cxnLst/>
              <a:rect l="l" t="t" r="r" b="b"/>
              <a:pathLst>
                <a:path w="10744" h="10713" extrusionOk="0">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98" name="Google Shape;11998;p84"/>
          <p:cNvGrpSpPr/>
          <p:nvPr/>
        </p:nvGrpSpPr>
        <p:grpSpPr>
          <a:xfrm>
            <a:off x="6862982" y="2258120"/>
            <a:ext cx="449325" cy="420249"/>
            <a:chOff x="-17168375" y="3692750"/>
            <a:chExt cx="304050" cy="284375"/>
          </a:xfrm>
        </p:grpSpPr>
        <p:sp>
          <p:nvSpPr>
            <p:cNvPr id="11999" name="Google Shape;11999;p84"/>
            <p:cNvSpPr/>
            <p:nvPr/>
          </p:nvSpPr>
          <p:spPr>
            <a:xfrm>
              <a:off x="-16963600" y="3694325"/>
              <a:ext cx="99275" cy="92175"/>
            </a:xfrm>
            <a:custGeom>
              <a:avLst/>
              <a:gdLst/>
              <a:ahLst/>
              <a:cxnLst/>
              <a:rect l="l" t="t" r="r" b="b"/>
              <a:pathLst>
                <a:path w="3971" h="3687" extrusionOk="0">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0" name="Google Shape;12000;p84"/>
            <p:cNvSpPr/>
            <p:nvPr/>
          </p:nvSpPr>
          <p:spPr>
            <a:xfrm>
              <a:off x="-17102225" y="3817525"/>
              <a:ext cx="61475" cy="69650"/>
            </a:xfrm>
            <a:custGeom>
              <a:avLst/>
              <a:gdLst/>
              <a:ahLst/>
              <a:cxnLst/>
              <a:rect l="l" t="t" r="r" b="b"/>
              <a:pathLst>
                <a:path w="2459" h="2786" extrusionOk="0">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1" name="Google Shape;12001;p84"/>
            <p:cNvSpPr/>
            <p:nvPr/>
          </p:nvSpPr>
          <p:spPr>
            <a:xfrm>
              <a:off x="-17064400" y="3870925"/>
              <a:ext cx="93750" cy="106200"/>
            </a:xfrm>
            <a:custGeom>
              <a:avLst/>
              <a:gdLst/>
              <a:ahLst/>
              <a:cxnLst/>
              <a:rect l="l" t="t" r="r" b="b"/>
              <a:pathLst>
                <a:path w="3750" h="4248" extrusionOk="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2" name="Google Shape;12002;p84"/>
            <p:cNvSpPr/>
            <p:nvPr/>
          </p:nvSpPr>
          <p:spPr>
            <a:xfrm>
              <a:off x="-17025025" y="3907200"/>
              <a:ext cx="15775" cy="13200"/>
            </a:xfrm>
            <a:custGeom>
              <a:avLst/>
              <a:gdLst/>
              <a:ahLst/>
              <a:cxnLst/>
              <a:rect l="l" t="t" r="r" b="b"/>
              <a:pathLst>
                <a:path w="631" h="528" extrusionOk="0">
                  <a:moveTo>
                    <a:pt x="327" y="0"/>
                  </a:moveTo>
                  <a:cubicBezTo>
                    <a:pt x="189" y="0"/>
                    <a:pt x="48" y="71"/>
                    <a:pt x="0" y="213"/>
                  </a:cubicBezTo>
                  <a:lnTo>
                    <a:pt x="315" y="528"/>
                  </a:lnTo>
                  <a:lnTo>
                    <a:pt x="630" y="213"/>
                  </a:lnTo>
                  <a:cubicBezTo>
                    <a:pt x="599" y="71"/>
                    <a:pt x="465" y="0"/>
                    <a:pt x="3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3" name="Google Shape;12003;p84"/>
            <p:cNvSpPr/>
            <p:nvPr/>
          </p:nvSpPr>
          <p:spPr>
            <a:xfrm>
              <a:off x="-16995100" y="3817825"/>
              <a:ext cx="63025" cy="69900"/>
            </a:xfrm>
            <a:custGeom>
              <a:avLst/>
              <a:gdLst/>
              <a:ahLst/>
              <a:cxnLst/>
              <a:rect l="l" t="t" r="r" b="b"/>
              <a:pathLst>
                <a:path w="2521" h="2796" extrusionOk="0">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4" name="Google Shape;12004;p84"/>
            <p:cNvSpPr/>
            <p:nvPr/>
          </p:nvSpPr>
          <p:spPr>
            <a:xfrm>
              <a:off x="-17150275" y="3728200"/>
              <a:ext cx="267825" cy="236300"/>
            </a:xfrm>
            <a:custGeom>
              <a:avLst/>
              <a:gdLst/>
              <a:ahLst/>
              <a:cxnLst/>
              <a:rect l="l" t="t" r="r" b="b"/>
              <a:pathLst>
                <a:path w="10713" h="9452" extrusionOk="0">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5" name="Google Shape;12005;p84"/>
            <p:cNvSpPr/>
            <p:nvPr/>
          </p:nvSpPr>
          <p:spPr>
            <a:xfrm>
              <a:off x="-17168375" y="3692750"/>
              <a:ext cx="99250" cy="92975"/>
            </a:xfrm>
            <a:custGeom>
              <a:avLst/>
              <a:gdLst/>
              <a:ahLst/>
              <a:cxnLst/>
              <a:rect l="l" t="t" r="r" b="b"/>
              <a:pathLst>
                <a:path w="3970" h="3719" extrusionOk="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06" name="Google Shape;12006;p84"/>
          <p:cNvGrpSpPr/>
          <p:nvPr/>
        </p:nvGrpSpPr>
        <p:grpSpPr>
          <a:xfrm>
            <a:off x="6859491" y="2796852"/>
            <a:ext cx="456308" cy="449325"/>
            <a:chOff x="-17170750" y="4058800"/>
            <a:chExt cx="308775" cy="304050"/>
          </a:xfrm>
        </p:grpSpPr>
        <p:sp>
          <p:nvSpPr>
            <p:cNvPr id="12007" name="Google Shape;12007;p84"/>
            <p:cNvSpPr/>
            <p:nvPr/>
          </p:nvSpPr>
          <p:spPr>
            <a:xfrm>
              <a:off x="-17041575" y="4058800"/>
              <a:ext cx="49650" cy="49850"/>
            </a:xfrm>
            <a:custGeom>
              <a:avLst/>
              <a:gdLst/>
              <a:ahLst/>
              <a:cxnLst/>
              <a:rect l="l" t="t" r="r" b="b"/>
              <a:pathLst>
                <a:path w="1986" h="1994" extrusionOk="0">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8" name="Google Shape;12008;p84"/>
            <p:cNvSpPr/>
            <p:nvPr/>
          </p:nvSpPr>
          <p:spPr>
            <a:xfrm>
              <a:off x="-17041575" y="4312625"/>
              <a:ext cx="49650" cy="50225"/>
            </a:xfrm>
            <a:custGeom>
              <a:avLst/>
              <a:gdLst/>
              <a:ahLst/>
              <a:cxnLst/>
              <a:rect l="l" t="t" r="r" b="b"/>
              <a:pathLst>
                <a:path w="1986" h="2009" extrusionOk="0">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9" name="Google Shape;12009;p84"/>
            <p:cNvSpPr/>
            <p:nvPr/>
          </p:nvSpPr>
          <p:spPr>
            <a:xfrm>
              <a:off x="-17170750" y="4186600"/>
              <a:ext cx="52800" cy="48075"/>
            </a:xfrm>
            <a:custGeom>
              <a:avLst/>
              <a:gdLst/>
              <a:ahLst/>
              <a:cxnLst/>
              <a:rect l="l" t="t" r="r" b="b"/>
              <a:pathLst>
                <a:path w="2112" h="1923" extrusionOk="0">
                  <a:moveTo>
                    <a:pt x="1639" y="0"/>
                  </a:moveTo>
                  <a:lnTo>
                    <a:pt x="284" y="630"/>
                  </a:lnTo>
                  <a:cubicBezTo>
                    <a:pt x="1" y="788"/>
                    <a:pt x="1" y="1135"/>
                    <a:pt x="284" y="1261"/>
                  </a:cubicBezTo>
                  <a:lnTo>
                    <a:pt x="1639" y="1922"/>
                  </a:lnTo>
                  <a:lnTo>
                    <a:pt x="1639" y="1891"/>
                  </a:lnTo>
                  <a:lnTo>
                    <a:pt x="2112" y="946"/>
                  </a:lnTo>
                  <a:lnTo>
                    <a:pt x="16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0" name="Google Shape;12010;p84"/>
            <p:cNvSpPr/>
            <p:nvPr/>
          </p:nvSpPr>
          <p:spPr>
            <a:xfrm>
              <a:off x="-16914775" y="4185025"/>
              <a:ext cx="52800" cy="49650"/>
            </a:xfrm>
            <a:custGeom>
              <a:avLst/>
              <a:gdLst/>
              <a:ahLst/>
              <a:cxnLst/>
              <a:rect l="l" t="t" r="r" b="b"/>
              <a:pathLst>
                <a:path w="2112" h="1986" extrusionOk="0">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1" name="Google Shape;12011;p84"/>
            <p:cNvSpPr/>
            <p:nvPr/>
          </p:nvSpPr>
          <p:spPr>
            <a:xfrm>
              <a:off x="-17127800" y="4273225"/>
              <a:ext cx="47650" cy="46500"/>
            </a:xfrm>
            <a:custGeom>
              <a:avLst/>
              <a:gdLst/>
              <a:ahLst/>
              <a:cxnLst/>
              <a:rect l="l" t="t" r="r" b="b"/>
              <a:pathLst>
                <a:path w="1906" h="1860" extrusionOk="0">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2" name="Google Shape;12012;p84"/>
            <p:cNvSpPr/>
            <p:nvPr/>
          </p:nvSpPr>
          <p:spPr>
            <a:xfrm>
              <a:off x="-16952575" y="4100775"/>
              <a:ext cx="47675" cy="47250"/>
            </a:xfrm>
            <a:custGeom>
              <a:avLst/>
              <a:gdLst/>
              <a:ahLst/>
              <a:cxnLst/>
              <a:rect l="l" t="t" r="r" b="b"/>
              <a:pathLst>
                <a:path w="1907" h="1890" extrusionOk="0">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3" name="Google Shape;12013;p84"/>
            <p:cNvSpPr/>
            <p:nvPr/>
          </p:nvSpPr>
          <p:spPr>
            <a:xfrm>
              <a:off x="-16954150" y="4273225"/>
              <a:ext cx="49200" cy="47800"/>
            </a:xfrm>
            <a:custGeom>
              <a:avLst/>
              <a:gdLst/>
              <a:ahLst/>
              <a:cxnLst/>
              <a:rect l="l" t="t" r="r" b="b"/>
              <a:pathLst>
                <a:path w="1968" h="1912" extrusionOk="0">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4" name="Google Shape;12014;p84"/>
            <p:cNvSpPr/>
            <p:nvPr/>
          </p:nvSpPr>
          <p:spPr>
            <a:xfrm>
              <a:off x="-17128625" y="4101275"/>
              <a:ext cx="48475" cy="46750"/>
            </a:xfrm>
            <a:custGeom>
              <a:avLst/>
              <a:gdLst/>
              <a:ahLst/>
              <a:cxnLst/>
              <a:rect l="l" t="t" r="r" b="b"/>
              <a:pathLst>
                <a:path w="1939" h="1870" extrusionOk="0">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5" name="Google Shape;12015;p84"/>
            <p:cNvSpPr/>
            <p:nvPr/>
          </p:nvSpPr>
          <p:spPr>
            <a:xfrm>
              <a:off x="-17043150" y="4183450"/>
              <a:ext cx="52800" cy="52800"/>
            </a:xfrm>
            <a:custGeom>
              <a:avLst/>
              <a:gdLst/>
              <a:ahLst/>
              <a:cxnLst/>
              <a:rect l="l" t="t" r="r" b="b"/>
              <a:pathLst>
                <a:path w="2112" h="2112" extrusionOk="0">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6" name="Google Shape;12016;p84"/>
            <p:cNvSpPr/>
            <p:nvPr/>
          </p:nvSpPr>
          <p:spPr>
            <a:xfrm>
              <a:off x="-17070725" y="4111975"/>
              <a:ext cx="44925" cy="60475"/>
            </a:xfrm>
            <a:custGeom>
              <a:avLst/>
              <a:gdLst/>
              <a:ahLst/>
              <a:cxnLst/>
              <a:rect l="l" t="t" r="r" b="b"/>
              <a:pathLst>
                <a:path w="1797" h="2419" extrusionOk="0">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7" name="Google Shape;12017;p84"/>
            <p:cNvSpPr/>
            <p:nvPr/>
          </p:nvSpPr>
          <p:spPr>
            <a:xfrm>
              <a:off x="-16979350" y="4156675"/>
              <a:ext cx="60675" cy="45700"/>
            </a:xfrm>
            <a:custGeom>
              <a:avLst/>
              <a:gdLst/>
              <a:ahLst/>
              <a:cxnLst/>
              <a:rect l="l" t="t" r="r" b="b"/>
              <a:pathLst>
                <a:path w="2427" h="1828" extrusionOk="0">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8" name="Google Shape;12018;p84"/>
            <p:cNvSpPr/>
            <p:nvPr/>
          </p:nvSpPr>
          <p:spPr>
            <a:xfrm>
              <a:off x="-17116400" y="4155875"/>
              <a:ext cx="63050" cy="44125"/>
            </a:xfrm>
            <a:custGeom>
              <a:avLst/>
              <a:gdLst/>
              <a:ahLst/>
              <a:cxnLst/>
              <a:rect l="l" t="t" r="r" b="b"/>
              <a:pathLst>
                <a:path w="2522" h="1765" extrusionOk="0">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9" name="Google Shape;12019;p84"/>
            <p:cNvSpPr/>
            <p:nvPr/>
          </p:nvSpPr>
          <p:spPr>
            <a:xfrm>
              <a:off x="-17007700" y="4112450"/>
              <a:ext cx="44925" cy="60775"/>
            </a:xfrm>
            <a:custGeom>
              <a:avLst/>
              <a:gdLst/>
              <a:ahLst/>
              <a:cxnLst/>
              <a:rect l="l" t="t" r="r" b="b"/>
              <a:pathLst>
                <a:path w="1797" h="2431" extrusionOk="0">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0" name="Google Shape;12020;p84"/>
            <p:cNvSpPr/>
            <p:nvPr/>
          </p:nvSpPr>
          <p:spPr>
            <a:xfrm>
              <a:off x="-17007700" y="4248025"/>
              <a:ext cx="44925" cy="61475"/>
            </a:xfrm>
            <a:custGeom>
              <a:avLst/>
              <a:gdLst/>
              <a:ahLst/>
              <a:cxnLst/>
              <a:rect l="l" t="t" r="r" b="b"/>
              <a:pathLst>
                <a:path w="1797" h="2459" extrusionOk="0">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1" name="Google Shape;12021;p84"/>
            <p:cNvSpPr/>
            <p:nvPr/>
          </p:nvSpPr>
          <p:spPr>
            <a:xfrm>
              <a:off x="-16980125" y="4219675"/>
              <a:ext cx="61450" cy="45700"/>
            </a:xfrm>
            <a:custGeom>
              <a:avLst/>
              <a:gdLst/>
              <a:ahLst/>
              <a:cxnLst/>
              <a:rect l="l" t="t" r="r" b="b"/>
              <a:pathLst>
                <a:path w="2458" h="1828" extrusionOk="0">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2" name="Google Shape;12022;p84"/>
            <p:cNvSpPr/>
            <p:nvPr/>
          </p:nvSpPr>
          <p:spPr>
            <a:xfrm>
              <a:off x="-17070725" y="4247250"/>
              <a:ext cx="44925" cy="61300"/>
            </a:xfrm>
            <a:custGeom>
              <a:avLst/>
              <a:gdLst/>
              <a:ahLst/>
              <a:cxnLst/>
              <a:rect l="l" t="t" r="r" b="b"/>
              <a:pathLst>
                <a:path w="1797" h="2452" extrusionOk="0">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3" name="Google Shape;12023;p84"/>
            <p:cNvSpPr/>
            <p:nvPr/>
          </p:nvSpPr>
          <p:spPr>
            <a:xfrm>
              <a:off x="-17115600" y="4218900"/>
              <a:ext cx="61450" cy="44900"/>
            </a:xfrm>
            <a:custGeom>
              <a:avLst/>
              <a:gdLst/>
              <a:ahLst/>
              <a:cxnLst/>
              <a:rect l="l" t="t" r="r" b="b"/>
              <a:pathLst>
                <a:path w="2458" h="1796" extrusionOk="0">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24" name="Google Shape;12024;p84"/>
          <p:cNvGrpSpPr/>
          <p:nvPr/>
        </p:nvGrpSpPr>
        <p:grpSpPr>
          <a:xfrm>
            <a:off x="5721388" y="3343358"/>
            <a:ext cx="450470" cy="446998"/>
            <a:chOff x="-15688425" y="3707725"/>
            <a:chExt cx="304825" cy="302475"/>
          </a:xfrm>
        </p:grpSpPr>
        <p:sp>
          <p:nvSpPr>
            <p:cNvPr id="12025" name="Google Shape;12025;p84"/>
            <p:cNvSpPr/>
            <p:nvPr/>
          </p:nvSpPr>
          <p:spPr>
            <a:xfrm>
              <a:off x="-15687650" y="3884950"/>
              <a:ext cx="304050" cy="125250"/>
            </a:xfrm>
            <a:custGeom>
              <a:avLst/>
              <a:gdLst/>
              <a:ahLst/>
              <a:cxnLst/>
              <a:rect l="l" t="t" r="r" b="b"/>
              <a:pathLst>
                <a:path w="12162" h="5010" extrusionOk="0">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6" name="Google Shape;12026;p84"/>
            <p:cNvSpPr/>
            <p:nvPr/>
          </p:nvSpPr>
          <p:spPr>
            <a:xfrm>
              <a:off x="-15634875" y="3956600"/>
              <a:ext cx="49650" cy="18150"/>
            </a:xfrm>
            <a:custGeom>
              <a:avLst/>
              <a:gdLst/>
              <a:ahLst/>
              <a:cxnLst/>
              <a:rect l="l" t="t" r="r" b="b"/>
              <a:pathLst>
                <a:path w="1986" h="726" extrusionOk="0">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7" name="Google Shape;12027;p84"/>
            <p:cNvSpPr/>
            <p:nvPr/>
          </p:nvSpPr>
          <p:spPr>
            <a:xfrm>
              <a:off x="-15434025" y="3920375"/>
              <a:ext cx="31525" cy="18150"/>
            </a:xfrm>
            <a:custGeom>
              <a:avLst/>
              <a:gdLst/>
              <a:ahLst/>
              <a:cxnLst/>
              <a:rect l="l" t="t" r="r" b="b"/>
              <a:pathLst>
                <a:path w="1261" h="726" extrusionOk="0">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8" name="Google Shape;12028;p84"/>
            <p:cNvSpPr/>
            <p:nvPr/>
          </p:nvSpPr>
          <p:spPr>
            <a:xfrm>
              <a:off x="-15436400" y="3974725"/>
              <a:ext cx="52800" cy="17350"/>
            </a:xfrm>
            <a:custGeom>
              <a:avLst/>
              <a:gdLst/>
              <a:ahLst/>
              <a:cxnLst/>
              <a:rect l="l" t="t" r="r" b="b"/>
              <a:pathLst>
                <a:path w="2112" h="694" extrusionOk="0">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9" name="Google Shape;12029;p84"/>
            <p:cNvSpPr/>
            <p:nvPr/>
          </p:nvSpPr>
          <p:spPr>
            <a:xfrm>
              <a:off x="-15688425" y="3992050"/>
              <a:ext cx="54350" cy="18150"/>
            </a:xfrm>
            <a:custGeom>
              <a:avLst/>
              <a:gdLst/>
              <a:ahLst/>
              <a:cxnLst/>
              <a:rect l="l" t="t" r="r" b="b"/>
              <a:pathLst>
                <a:path w="2174" h="726" extrusionOk="0">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0" name="Google Shape;12030;p84"/>
            <p:cNvSpPr/>
            <p:nvPr/>
          </p:nvSpPr>
          <p:spPr>
            <a:xfrm>
              <a:off x="-15664800" y="3707725"/>
              <a:ext cx="252850" cy="161475"/>
            </a:xfrm>
            <a:custGeom>
              <a:avLst/>
              <a:gdLst/>
              <a:ahLst/>
              <a:cxnLst/>
              <a:rect l="l" t="t" r="r" b="b"/>
              <a:pathLst>
                <a:path w="10114" h="6459" extrusionOk="0">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31" name="Google Shape;12031;p84"/>
          <p:cNvGrpSpPr/>
          <p:nvPr/>
        </p:nvGrpSpPr>
        <p:grpSpPr>
          <a:xfrm>
            <a:off x="1865544" y="1690441"/>
            <a:ext cx="451653" cy="447589"/>
            <a:chOff x="-20572500" y="3319025"/>
            <a:chExt cx="305625" cy="302875"/>
          </a:xfrm>
        </p:grpSpPr>
        <p:sp>
          <p:nvSpPr>
            <p:cNvPr id="12032" name="Google Shape;12032;p84"/>
            <p:cNvSpPr/>
            <p:nvPr/>
          </p:nvSpPr>
          <p:spPr>
            <a:xfrm>
              <a:off x="-20429150" y="3569900"/>
              <a:ext cx="18150" cy="52000"/>
            </a:xfrm>
            <a:custGeom>
              <a:avLst/>
              <a:gdLst/>
              <a:ahLst/>
              <a:cxnLst/>
              <a:rect l="l" t="t" r="r" b="b"/>
              <a:pathLst>
                <a:path w="726" h="2080" extrusionOk="0">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3" name="Google Shape;12033;p84"/>
            <p:cNvSpPr/>
            <p:nvPr/>
          </p:nvSpPr>
          <p:spPr>
            <a:xfrm>
              <a:off x="-20572500" y="3319025"/>
              <a:ext cx="305625" cy="267350"/>
            </a:xfrm>
            <a:custGeom>
              <a:avLst/>
              <a:gdLst/>
              <a:ahLst/>
              <a:cxnLst/>
              <a:rect l="l" t="t" r="r" b="b"/>
              <a:pathLst>
                <a:path w="12225" h="10694" extrusionOk="0">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34" name="Google Shape;12034;p84"/>
          <p:cNvGrpSpPr/>
          <p:nvPr/>
        </p:nvGrpSpPr>
        <p:grpSpPr>
          <a:xfrm>
            <a:off x="1866708" y="2305410"/>
            <a:ext cx="449325" cy="325670"/>
            <a:chOff x="-20571700" y="3722875"/>
            <a:chExt cx="304050" cy="220375"/>
          </a:xfrm>
        </p:grpSpPr>
        <p:sp>
          <p:nvSpPr>
            <p:cNvPr id="12035" name="Google Shape;12035;p84"/>
            <p:cNvSpPr/>
            <p:nvPr/>
          </p:nvSpPr>
          <p:spPr>
            <a:xfrm>
              <a:off x="-20333850" y="3728200"/>
              <a:ext cx="66200" cy="35475"/>
            </a:xfrm>
            <a:custGeom>
              <a:avLst/>
              <a:gdLst/>
              <a:ahLst/>
              <a:cxnLst/>
              <a:rect l="l" t="t" r="r" b="b"/>
              <a:pathLst>
                <a:path w="2648" h="1419" extrusionOk="0">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6" name="Google Shape;12036;p84"/>
            <p:cNvSpPr/>
            <p:nvPr/>
          </p:nvSpPr>
          <p:spPr>
            <a:xfrm>
              <a:off x="-20571700" y="3782550"/>
              <a:ext cx="49650" cy="51225"/>
            </a:xfrm>
            <a:custGeom>
              <a:avLst/>
              <a:gdLst/>
              <a:ahLst/>
              <a:cxnLst/>
              <a:rect l="l" t="t" r="r" b="b"/>
              <a:pathLst>
                <a:path w="1986" h="2049" extrusionOk="0">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7" name="Google Shape;12037;p84"/>
            <p:cNvSpPr/>
            <p:nvPr/>
          </p:nvSpPr>
          <p:spPr>
            <a:xfrm>
              <a:off x="-20320450" y="3782550"/>
              <a:ext cx="52800" cy="52800"/>
            </a:xfrm>
            <a:custGeom>
              <a:avLst/>
              <a:gdLst/>
              <a:ahLst/>
              <a:cxnLst/>
              <a:rect l="l" t="t" r="r" b="b"/>
              <a:pathLst>
                <a:path w="2112" h="2112" extrusionOk="0">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8" name="Google Shape;12038;p84"/>
            <p:cNvSpPr/>
            <p:nvPr/>
          </p:nvSpPr>
          <p:spPr>
            <a:xfrm>
              <a:off x="-20571700" y="3722875"/>
              <a:ext cx="178025" cy="220375"/>
            </a:xfrm>
            <a:custGeom>
              <a:avLst/>
              <a:gdLst/>
              <a:ahLst/>
              <a:cxnLst/>
              <a:rect l="l" t="t" r="r" b="b"/>
              <a:pathLst>
                <a:path w="7121" h="8815" extrusionOk="0">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9" name="Google Shape;12039;p84"/>
            <p:cNvSpPr/>
            <p:nvPr/>
          </p:nvSpPr>
          <p:spPr>
            <a:xfrm>
              <a:off x="-20404725" y="3782550"/>
              <a:ext cx="28375" cy="41775"/>
            </a:xfrm>
            <a:custGeom>
              <a:avLst/>
              <a:gdLst/>
              <a:ahLst/>
              <a:cxnLst/>
              <a:rect l="l" t="t" r="r" b="b"/>
              <a:pathLst>
                <a:path w="1135" h="1671" extrusionOk="0">
                  <a:moveTo>
                    <a:pt x="0" y="0"/>
                  </a:moveTo>
                  <a:lnTo>
                    <a:pt x="820" y="1387"/>
                  </a:lnTo>
                  <a:cubicBezTo>
                    <a:pt x="914" y="1450"/>
                    <a:pt x="914" y="1576"/>
                    <a:pt x="946" y="1670"/>
                  </a:cubicBezTo>
                  <a:cubicBezTo>
                    <a:pt x="1072" y="1513"/>
                    <a:pt x="1135" y="1292"/>
                    <a:pt x="1135" y="1072"/>
                  </a:cubicBezTo>
                  <a:lnTo>
                    <a:pt x="11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0" name="Google Shape;12040;p84"/>
            <p:cNvSpPr/>
            <p:nvPr/>
          </p:nvSpPr>
          <p:spPr>
            <a:xfrm>
              <a:off x="-20502400" y="3887300"/>
              <a:ext cx="1600" cy="25"/>
            </a:xfrm>
            <a:custGeom>
              <a:avLst/>
              <a:gdLst/>
              <a:ahLst/>
              <a:cxnLst/>
              <a:rect l="l" t="t" r="r" b="b"/>
              <a:pathLst>
                <a:path w="64" h="1" extrusionOk="0">
                  <a:moveTo>
                    <a:pt x="64" y="1"/>
                  </a:moveTo>
                  <a:cubicBezTo>
                    <a:pt x="1" y="1"/>
                    <a:pt x="1" y="1"/>
                    <a:pt x="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1" name="Google Shape;12041;p84"/>
            <p:cNvSpPr/>
            <p:nvPr/>
          </p:nvSpPr>
          <p:spPr>
            <a:xfrm>
              <a:off x="-20500825" y="3782550"/>
              <a:ext cx="220575" cy="159125"/>
            </a:xfrm>
            <a:custGeom>
              <a:avLst/>
              <a:gdLst/>
              <a:ahLst/>
              <a:cxnLst/>
              <a:rect l="l" t="t" r="r" b="b"/>
              <a:pathLst>
                <a:path w="8823" h="6365" extrusionOk="0">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42" name="Google Shape;12042;p84"/>
          <p:cNvGrpSpPr/>
          <p:nvPr/>
        </p:nvGrpSpPr>
        <p:grpSpPr>
          <a:xfrm>
            <a:off x="1866135" y="2796278"/>
            <a:ext cx="450470" cy="450470"/>
            <a:chOff x="-20571700" y="4066875"/>
            <a:chExt cx="304825" cy="304825"/>
          </a:xfrm>
        </p:grpSpPr>
        <p:sp>
          <p:nvSpPr>
            <p:cNvPr id="12043" name="Google Shape;12043;p84"/>
            <p:cNvSpPr/>
            <p:nvPr/>
          </p:nvSpPr>
          <p:spPr>
            <a:xfrm>
              <a:off x="-20385825" y="4211025"/>
              <a:ext cx="118950" cy="160675"/>
            </a:xfrm>
            <a:custGeom>
              <a:avLst/>
              <a:gdLst/>
              <a:ahLst/>
              <a:cxnLst/>
              <a:rect l="l" t="t" r="r" b="b"/>
              <a:pathLst>
                <a:path w="4758" h="6427" extrusionOk="0">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4" name="Google Shape;12044;p84"/>
            <p:cNvSpPr/>
            <p:nvPr/>
          </p:nvSpPr>
          <p:spPr>
            <a:xfrm>
              <a:off x="-20412600" y="4084875"/>
              <a:ext cx="109500" cy="89925"/>
            </a:xfrm>
            <a:custGeom>
              <a:avLst/>
              <a:gdLst/>
              <a:ahLst/>
              <a:cxnLst/>
              <a:rect l="l" t="t" r="r" b="b"/>
              <a:pathLst>
                <a:path w="4380" h="3597" extrusionOk="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5" name="Google Shape;12045;p84"/>
            <p:cNvSpPr/>
            <p:nvPr/>
          </p:nvSpPr>
          <p:spPr>
            <a:xfrm>
              <a:off x="-20332275" y="4066875"/>
              <a:ext cx="64625" cy="80375"/>
            </a:xfrm>
            <a:custGeom>
              <a:avLst/>
              <a:gdLst/>
              <a:ahLst/>
              <a:cxnLst/>
              <a:rect l="l" t="t" r="r" b="b"/>
              <a:pathLst>
                <a:path w="2585" h="3215" extrusionOk="0">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6" name="Google Shape;12046;p84"/>
            <p:cNvSpPr/>
            <p:nvPr/>
          </p:nvSpPr>
          <p:spPr>
            <a:xfrm>
              <a:off x="-20553575" y="4103900"/>
              <a:ext cx="107925" cy="89025"/>
            </a:xfrm>
            <a:custGeom>
              <a:avLst/>
              <a:gdLst/>
              <a:ahLst/>
              <a:cxnLst/>
              <a:rect l="l" t="t" r="r" b="b"/>
              <a:pathLst>
                <a:path w="4317" h="3561" extrusionOk="0">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7" name="Google Shape;12047;p84"/>
            <p:cNvSpPr/>
            <p:nvPr/>
          </p:nvSpPr>
          <p:spPr>
            <a:xfrm>
              <a:off x="-20515000" y="4168475"/>
              <a:ext cx="119750" cy="91400"/>
            </a:xfrm>
            <a:custGeom>
              <a:avLst/>
              <a:gdLst/>
              <a:ahLst/>
              <a:cxnLst/>
              <a:rect l="l" t="t" r="r" b="b"/>
              <a:pathLst>
                <a:path w="4790" h="3656" extrusionOk="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8" name="Google Shape;12048;p84"/>
            <p:cNvSpPr/>
            <p:nvPr/>
          </p:nvSpPr>
          <p:spPr>
            <a:xfrm>
              <a:off x="-20571700" y="4250400"/>
              <a:ext cx="233950" cy="120525"/>
            </a:xfrm>
            <a:custGeom>
              <a:avLst/>
              <a:gdLst/>
              <a:ahLst/>
              <a:cxnLst/>
              <a:rect l="l" t="t" r="r" b="b"/>
              <a:pathLst>
                <a:path w="9358" h="4821" extrusionOk="0">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49" name="Google Shape;12049;p84"/>
          <p:cNvGrpSpPr/>
          <p:nvPr/>
        </p:nvGrpSpPr>
        <p:grpSpPr>
          <a:xfrm>
            <a:off x="4632837" y="1688259"/>
            <a:ext cx="453980" cy="451948"/>
            <a:chOff x="-18645175" y="3334200"/>
            <a:chExt cx="307200" cy="305825"/>
          </a:xfrm>
        </p:grpSpPr>
        <p:sp>
          <p:nvSpPr>
            <p:cNvPr id="12050" name="Google Shape;12050;p84"/>
            <p:cNvSpPr/>
            <p:nvPr/>
          </p:nvSpPr>
          <p:spPr>
            <a:xfrm>
              <a:off x="-18627850" y="3424975"/>
              <a:ext cx="289875" cy="215050"/>
            </a:xfrm>
            <a:custGeom>
              <a:avLst/>
              <a:gdLst/>
              <a:ahLst/>
              <a:cxnLst/>
              <a:rect l="l" t="t" r="r" b="b"/>
              <a:pathLst>
                <a:path w="11595" h="8602" extrusionOk="0">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1" name="Google Shape;12051;p84"/>
            <p:cNvSpPr/>
            <p:nvPr/>
          </p:nvSpPr>
          <p:spPr>
            <a:xfrm>
              <a:off x="-18645175" y="3424975"/>
              <a:ext cx="141800" cy="159900"/>
            </a:xfrm>
            <a:custGeom>
              <a:avLst/>
              <a:gdLst/>
              <a:ahLst/>
              <a:cxnLst/>
              <a:rect l="l" t="t" r="r" b="b"/>
              <a:pathLst>
                <a:path w="5672" h="6396" extrusionOk="0">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2" name="Google Shape;12052;p84"/>
            <p:cNvSpPr/>
            <p:nvPr/>
          </p:nvSpPr>
          <p:spPr>
            <a:xfrm>
              <a:off x="-18466375" y="3334200"/>
              <a:ext cx="54350" cy="71100"/>
            </a:xfrm>
            <a:custGeom>
              <a:avLst/>
              <a:gdLst/>
              <a:ahLst/>
              <a:cxnLst/>
              <a:rect l="l" t="t" r="r" b="b"/>
              <a:pathLst>
                <a:path w="2174" h="2844" extrusionOk="0">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3" name="Google Shape;12053;p84"/>
            <p:cNvSpPr/>
            <p:nvPr/>
          </p:nvSpPr>
          <p:spPr>
            <a:xfrm>
              <a:off x="-18428575" y="3352500"/>
              <a:ext cx="87450" cy="82725"/>
            </a:xfrm>
            <a:custGeom>
              <a:avLst/>
              <a:gdLst/>
              <a:ahLst/>
              <a:cxnLst/>
              <a:rect l="l" t="t" r="r" b="b"/>
              <a:pathLst>
                <a:path w="3498" h="3309" extrusionOk="0">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4" name="Google Shape;12054;p84"/>
            <p:cNvSpPr/>
            <p:nvPr/>
          </p:nvSpPr>
          <p:spPr>
            <a:xfrm>
              <a:off x="-18645175" y="3334400"/>
              <a:ext cx="70900" cy="70900"/>
            </a:xfrm>
            <a:custGeom>
              <a:avLst/>
              <a:gdLst/>
              <a:ahLst/>
              <a:cxnLst/>
              <a:rect l="l" t="t" r="r" b="b"/>
              <a:pathLst>
                <a:path w="2836" h="2836" extrusionOk="0">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55" name="Google Shape;12055;p84"/>
          <p:cNvGrpSpPr/>
          <p:nvPr/>
        </p:nvGrpSpPr>
        <p:grpSpPr>
          <a:xfrm>
            <a:off x="4633429" y="2242989"/>
            <a:ext cx="452798" cy="450507"/>
            <a:chOff x="-18645175" y="3708500"/>
            <a:chExt cx="306400" cy="304850"/>
          </a:xfrm>
        </p:grpSpPr>
        <p:sp>
          <p:nvSpPr>
            <p:cNvPr id="12056" name="Google Shape;12056;p84"/>
            <p:cNvSpPr/>
            <p:nvPr/>
          </p:nvSpPr>
          <p:spPr>
            <a:xfrm>
              <a:off x="-18555375" y="38172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7" name="Google Shape;12057;p84"/>
            <p:cNvSpPr/>
            <p:nvPr/>
          </p:nvSpPr>
          <p:spPr>
            <a:xfrm>
              <a:off x="-18501825" y="3894000"/>
              <a:ext cx="18150" cy="16950"/>
            </a:xfrm>
            <a:custGeom>
              <a:avLst/>
              <a:gdLst/>
              <a:ahLst/>
              <a:cxnLst/>
              <a:rect l="l" t="t" r="r" b="b"/>
              <a:pathLst>
                <a:path w="726" h="678" extrusionOk="0">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8" name="Google Shape;12058;p84"/>
            <p:cNvSpPr/>
            <p:nvPr/>
          </p:nvSpPr>
          <p:spPr>
            <a:xfrm>
              <a:off x="-18546725" y="3835325"/>
              <a:ext cx="108725" cy="124450"/>
            </a:xfrm>
            <a:custGeom>
              <a:avLst/>
              <a:gdLst/>
              <a:ahLst/>
              <a:cxnLst/>
              <a:rect l="l" t="t" r="r" b="b"/>
              <a:pathLst>
                <a:path w="4349" h="4978" extrusionOk="0">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9" name="Google Shape;12059;p84"/>
            <p:cNvSpPr/>
            <p:nvPr/>
          </p:nvSpPr>
          <p:spPr>
            <a:xfrm>
              <a:off x="-18644375" y="3728200"/>
              <a:ext cx="305600" cy="285150"/>
            </a:xfrm>
            <a:custGeom>
              <a:avLst/>
              <a:gdLst/>
              <a:ahLst/>
              <a:cxnLst/>
              <a:rect l="l" t="t" r="r" b="b"/>
              <a:pathLst>
                <a:path w="12224" h="11406" extrusionOk="0">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0" name="Google Shape;12060;p84"/>
            <p:cNvSpPr/>
            <p:nvPr/>
          </p:nvSpPr>
          <p:spPr>
            <a:xfrm>
              <a:off x="-18448275" y="38172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1" name="Google Shape;12061;p84"/>
            <p:cNvSpPr/>
            <p:nvPr/>
          </p:nvSpPr>
          <p:spPr>
            <a:xfrm>
              <a:off x="-18645175" y="3708500"/>
              <a:ext cx="74050" cy="91400"/>
            </a:xfrm>
            <a:custGeom>
              <a:avLst/>
              <a:gdLst/>
              <a:ahLst/>
              <a:cxnLst/>
              <a:rect l="l" t="t" r="r" b="b"/>
              <a:pathLst>
                <a:path w="2962" h="3656" extrusionOk="0">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2" name="Google Shape;12062;p84"/>
            <p:cNvSpPr/>
            <p:nvPr/>
          </p:nvSpPr>
          <p:spPr>
            <a:xfrm>
              <a:off x="-18415975" y="3710075"/>
              <a:ext cx="74850" cy="92975"/>
            </a:xfrm>
            <a:custGeom>
              <a:avLst/>
              <a:gdLst/>
              <a:ahLst/>
              <a:cxnLst/>
              <a:rect l="l" t="t" r="r" b="b"/>
              <a:pathLst>
                <a:path w="2994" h="3719" extrusionOk="0">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63" name="Google Shape;12063;p84"/>
          <p:cNvGrpSpPr/>
          <p:nvPr/>
        </p:nvGrpSpPr>
        <p:grpSpPr>
          <a:xfrm>
            <a:off x="4631101" y="2795630"/>
            <a:ext cx="457453" cy="451763"/>
            <a:chOff x="-18647525" y="4082625"/>
            <a:chExt cx="309550" cy="305700"/>
          </a:xfrm>
        </p:grpSpPr>
        <p:sp>
          <p:nvSpPr>
            <p:cNvPr id="12064" name="Google Shape;12064;p84"/>
            <p:cNvSpPr/>
            <p:nvPr/>
          </p:nvSpPr>
          <p:spPr>
            <a:xfrm>
              <a:off x="-18609725" y="4082625"/>
              <a:ext cx="123675" cy="61475"/>
            </a:xfrm>
            <a:custGeom>
              <a:avLst/>
              <a:gdLst/>
              <a:ahLst/>
              <a:cxnLst/>
              <a:rect l="l" t="t" r="r" b="b"/>
              <a:pathLst>
                <a:path w="4947" h="2459" extrusionOk="0">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5" name="Google Shape;12065;p84"/>
            <p:cNvSpPr/>
            <p:nvPr/>
          </p:nvSpPr>
          <p:spPr>
            <a:xfrm>
              <a:off x="-18647525" y="4155875"/>
              <a:ext cx="148075" cy="195350"/>
            </a:xfrm>
            <a:custGeom>
              <a:avLst/>
              <a:gdLst/>
              <a:ahLst/>
              <a:cxnLst/>
              <a:rect l="l" t="t" r="r" b="b"/>
              <a:pathLst>
                <a:path w="5923" h="7814" extrusionOk="0">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6" name="Google Shape;12066;p84"/>
            <p:cNvSpPr/>
            <p:nvPr/>
          </p:nvSpPr>
          <p:spPr>
            <a:xfrm>
              <a:off x="-18442750" y="4150575"/>
              <a:ext cx="102400" cy="100625"/>
            </a:xfrm>
            <a:custGeom>
              <a:avLst/>
              <a:gdLst/>
              <a:ahLst/>
              <a:cxnLst/>
              <a:rect l="l" t="t" r="r" b="b"/>
              <a:pathLst>
                <a:path w="4096" h="4025" extrusionOk="0">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7" name="Google Shape;12067;p84"/>
            <p:cNvSpPr/>
            <p:nvPr/>
          </p:nvSpPr>
          <p:spPr>
            <a:xfrm>
              <a:off x="-18581375" y="4176775"/>
              <a:ext cx="243400" cy="211550"/>
            </a:xfrm>
            <a:custGeom>
              <a:avLst/>
              <a:gdLst/>
              <a:ahLst/>
              <a:cxnLst/>
              <a:rect l="l" t="t" r="r" b="b"/>
              <a:pathLst>
                <a:path w="9736" h="8462" extrusionOk="0">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68" name="Google Shape;12068;p84"/>
          <p:cNvGrpSpPr/>
          <p:nvPr/>
        </p:nvGrpSpPr>
        <p:grpSpPr>
          <a:xfrm>
            <a:off x="7441485" y="1689592"/>
            <a:ext cx="395755" cy="449288"/>
            <a:chOff x="-16775350" y="3309200"/>
            <a:chExt cx="267800" cy="304025"/>
          </a:xfrm>
        </p:grpSpPr>
        <p:sp>
          <p:nvSpPr>
            <p:cNvPr id="12069" name="Google Shape;12069;p84"/>
            <p:cNvSpPr/>
            <p:nvPr/>
          </p:nvSpPr>
          <p:spPr>
            <a:xfrm>
              <a:off x="-16775350" y="3309200"/>
              <a:ext cx="267800" cy="160675"/>
            </a:xfrm>
            <a:custGeom>
              <a:avLst/>
              <a:gdLst/>
              <a:ahLst/>
              <a:cxnLst/>
              <a:rect l="l" t="t" r="r" b="b"/>
              <a:pathLst>
                <a:path w="10712" h="6427" extrusionOk="0">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0" name="Google Shape;12070;p84"/>
            <p:cNvSpPr/>
            <p:nvPr/>
          </p:nvSpPr>
          <p:spPr>
            <a:xfrm>
              <a:off x="-16704475" y="3398975"/>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1" name="Google Shape;12071;p84"/>
            <p:cNvSpPr/>
            <p:nvPr/>
          </p:nvSpPr>
          <p:spPr>
            <a:xfrm>
              <a:off x="-16707625" y="3487200"/>
              <a:ext cx="129200" cy="126025"/>
            </a:xfrm>
            <a:custGeom>
              <a:avLst/>
              <a:gdLst/>
              <a:ahLst/>
              <a:cxnLst/>
              <a:rect l="l" t="t" r="r" b="b"/>
              <a:pathLst>
                <a:path w="5168" h="5041" extrusionOk="0">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72" name="Google Shape;12072;p84"/>
          <p:cNvGrpSpPr/>
          <p:nvPr/>
        </p:nvGrpSpPr>
        <p:grpSpPr>
          <a:xfrm>
            <a:off x="7441485" y="2241827"/>
            <a:ext cx="395755" cy="452835"/>
            <a:chOff x="-16775350" y="3683300"/>
            <a:chExt cx="267800" cy="306425"/>
          </a:xfrm>
        </p:grpSpPr>
        <p:sp>
          <p:nvSpPr>
            <p:cNvPr id="12073" name="Google Shape;12073;p84"/>
            <p:cNvSpPr/>
            <p:nvPr/>
          </p:nvSpPr>
          <p:spPr>
            <a:xfrm>
              <a:off x="-16775350" y="3683300"/>
              <a:ext cx="267800" cy="306425"/>
            </a:xfrm>
            <a:custGeom>
              <a:avLst/>
              <a:gdLst/>
              <a:ahLst/>
              <a:cxnLst/>
              <a:rect l="l" t="t" r="r" b="b"/>
              <a:pathLst>
                <a:path w="10712" h="12257" extrusionOk="0">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4" name="Google Shape;12074;p84"/>
            <p:cNvSpPr/>
            <p:nvPr/>
          </p:nvSpPr>
          <p:spPr>
            <a:xfrm>
              <a:off x="-16648550" y="3847925"/>
              <a:ext cx="13425" cy="21275"/>
            </a:xfrm>
            <a:custGeom>
              <a:avLst/>
              <a:gdLst/>
              <a:ahLst/>
              <a:cxnLst/>
              <a:rect l="l" t="t" r="r" b="b"/>
              <a:pathLst>
                <a:path w="537" h="851" extrusionOk="0">
                  <a:moveTo>
                    <a:pt x="284" y="0"/>
                  </a:moveTo>
                  <a:lnTo>
                    <a:pt x="1" y="252"/>
                  </a:lnTo>
                  <a:lnTo>
                    <a:pt x="284" y="851"/>
                  </a:lnTo>
                  <a:lnTo>
                    <a:pt x="536" y="252"/>
                  </a:lnTo>
                  <a:lnTo>
                    <a:pt x="2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5" name="Google Shape;12075;p84"/>
            <p:cNvSpPr/>
            <p:nvPr/>
          </p:nvSpPr>
          <p:spPr>
            <a:xfrm>
              <a:off x="-16722575" y="3771400"/>
              <a:ext cx="161475" cy="215950"/>
            </a:xfrm>
            <a:custGeom>
              <a:avLst/>
              <a:gdLst/>
              <a:ahLst/>
              <a:cxnLst/>
              <a:rect l="l" t="t" r="r" b="b"/>
              <a:pathLst>
                <a:path w="6459" h="8638" extrusionOk="0">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76" name="Google Shape;12076;p84"/>
          <p:cNvGrpSpPr/>
          <p:nvPr/>
        </p:nvGrpSpPr>
        <p:grpSpPr>
          <a:xfrm>
            <a:off x="7413536" y="2796870"/>
            <a:ext cx="451653" cy="449288"/>
            <a:chOff x="-16794250" y="4058225"/>
            <a:chExt cx="305625" cy="304025"/>
          </a:xfrm>
        </p:grpSpPr>
        <p:sp>
          <p:nvSpPr>
            <p:cNvPr id="12077" name="Google Shape;12077;p84"/>
            <p:cNvSpPr/>
            <p:nvPr/>
          </p:nvSpPr>
          <p:spPr>
            <a:xfrm>
              <a:off x="-16793475" y="4309475"/>
              <a:ext cx="70925" cy="17350"/>
            </a:xfrm>
            <a:custGeom>
              <a:avLst/>
              <a:gdLst/>
              <a:ahLst/>
              <a:cxnLst/>
              <a:rect l="l" t="t" r="r" b="b"/>
              <a:pathLst>
                <a:path w="2837" h="694" extrusionOk="0">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8" name="Google Shape;12078;p84"/>
            <p:cNvSpPr/>
            <p:nvPr/>
          </p:nvSpPr>
          <p:spPr>
            <a:xfrm>
              <a:off x="-16758025" y="4344900"/>
              <a:ext cx="89800" cy="17350"/>
            </a:xfrm>
            <a:custGeom>
              <a:avLst/>
              <a:gdLst/>
              <a:ahLst/>
              <a:cxnLst/>
              <a:rect l="l" t="t" r="r" b="b"/>
              <a:pathLst>
                <a:path w="3592" h="694" extrusionOk="0">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9" name="Google Shape;12079;p84"/>
            <p:cNvSpPr/>
            <p:nvPr/>
          </p:nvSpPr>
          <p:spPr>
            <a:xfrm>
              <a:off x="-16615475" y="4344900"/>
              <a:ext cx="89825" cy="17350"/>
            </a:xfrm>
            <a:custGeom>
              <a:avLst/>
              <a:gdLst/>
              <a:ahLst/>
              <a:cxnLst/>
              <a:rect l="l" t="t" r="r" b="b"/>
              <a:pathLst>
                <a:path w="3593" h="694" extrusionOk="0">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0" name="Google Shape;12080;p84"/>
            <p:cNvSpPr/>
            <p:nvPr/>
          </p:nvSpPr>
          <p:spPr>
            <a:xfrm>
              <a:off x="-16561900" y="4309475"/>
              <a:ext cx="71700" cy="17350"/>
            </a:xfrm>
            <a:custGeom>
              <a:avLst/>
              <a:gdLst/>
              <a:ahLst/>
              <a:cxnLst/>
              <a:rect l="l" t="t" r="r" b="b"/>
              <a:pathLst>
                <a:path w="2868" h="694" extrusionOk="0">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1" name="Google Shape;12081;p84"/>
            <p:cNvSpPr/>
            <p:nvPr/>
          </p:nvSpPr>
          <p:spPr>
            <a:xfrm>
              <a:off x="-16704475" y="4309475"/>
              <a:ext cx="125275" cy="17350"/>
            </a:xfrm>
            <a:custGeom>
              <a:avLst/>
              <a:gdLst/>
              <a:ahLst/>
              <a:cxnLst/>
              <a:rect l="l" t="t" r="r" b="b"/>
              <a:pathLst>
                <a:path w="5011" h="694" extrusionOk="0">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2" name="Google Shape;12082;p84"/>
            <p:cNvSpPr/>
            <p:nvPr/>
          </p:nvSpPr>
          <p:spPr>
            <a:xfrm>
              <a:off x="-16704475" y="4074750"/>
              <a:ext cx="126050" cy="165425"/>
            </a:xfrm>
            <a:custGeom>
              <a:avLst/>
              <a:gdLst/>
              <a:ahLst/>
              <a:cxnLst/>
              <a:rect l="l" t="t" r="r" b="b"/>
              <a:pathLst>
                <a:path w="5042" h="6617" extrusionOk="0">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3" name="Google Shape;12083;p84"/>
            <p:cNvSpPr/>
            <p:nvPr/>
          </p:nvSpPr>
          <p:spPr>
            <a:xfrm>
              <a:off x="-16725725" y="4237800"/>
              <a:ext cx="164625" cy="53575"/>
            </a:xfrm>
            <a:custGeom>
              <a:avLst/>
              <a:gdLst/>
              <a:ahLst/>
              <a:cxnLst/>
              <a:rect l="l" t="t" r="r" b="b"/>
              <a:pathLst>
                <a:path w="6585" h="2143" extrusionOk="0">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4" name="Google Shape;12084;p84"/>
            <p:cNvSpPr/>
            <p:nvPr/>
          </p:nvSpPr>
          <p:spPr>
            <a:xfrm>
              <a:off x="-16559550" y="4058225"/>
              <a:ext cx="70925" cy="233150"/>
            </a:xfrm>
            <a:custGeom>
              <a:avLst/>
              <a:gdLst/>
              <a:ahLst/>
              <a:cxnLst/>
              <a:rect l="l" t="t" r="r" b="b"/>
              <a:pathLst>
                <a:path w="2837" h="9326" extrusionOk="0">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5" name="Google Shape;12085;p84"/>
            <p:cNvSpPr/>
            <p:nvPr/>
          </p:nvSpPr>
          <p:spPr>
            <a:xfrm>
              <a:off x="-16794250" y="4059000"/>
              <a:ext cx="70900" cy="232375"/>
            </a:xfrm>
            <a:custGeom>
              <a:avLst/>
              <a:gdLst/>
              <a:ahLst/>
              <a:cxnLst/>
              <a:rect l="l" t="t" r="r" b="b"/>
              <a:pathLst>
                <a:path w="2836" h="9295" extrusionOk="0">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086" name="Google Shape;12086;p84"/>
          <p:cNvSpPr/>
          <p:nvPr/>
        </p:nvSpPr>
        <p:spPr>
          <a:xfrm>
            <a:off x="7992205" y="1689084"/>
            <a:ext cx="452798" cy="450470"/>
          </a:xfrm>
          <a:custGeom>
            <a:avLst/>
            <a:gdLst/>
            <a:ahLst/>
            <a:cxnLst/>
            <a:rect l="l" t="t" r="r" b="b"/>
            <a:pathLst>
              <a:path w="12256" h="12193" extrusionOk="0">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087" name="Google Shape;12087;p84"/>
          <p:cNvGrpSpPr/>
          <p:nvPr/>
        </p:nvGrpSpPr>
        <p:grpSpPr>
          <a:xfrm>
            <a:off x="2414953" y="1689573"/>
            <a:ext cx="457453" cy="449325"/>
            <a:chOff x="-20199150" y="3317850"/>
            <a:chExt cx="309550" cy="304050"/>
          </a:xfrm>
        </p:grpSpPr>
        <p:sp>
          <p:nvSpPr>
            <p:cNvPr id="12088" name="Google Shape;12088;p84"/>
            <p:cNvSpPr/>
            <p:nvPr/>
          </p:nvSpPr>
          <p:spPr>
            <a:xfrm>
              <a:off x="-20161350" y="3507675"/>
              <a:ext cx="68550" cy="43325"/>
            </a:xfrm>
            <a:custGeom>
              <a:avLst/>
              <a:gdLst/>
              <a:ahLst/>
              <a:cxnLst/>
              <a:rect l="l" t="t" r="r" b="b"/>
              <a:pathLst>
                <a:path w="2742" h="1733" extrusionOk="0">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9" name="Google Shape;12089;p84"/>
            <p:cNvSpPr/>
            <p:nvPr/>
          </p:nvSpPr>
          <p:spPr>
            <a:xfrm>
              <a:off x="-20161350" y="3389525"/>
              <a:ext cx="68550" cy="43350"/>
            </a:xfrm>
            <a:custGeom>
              <a:avLst/>
              <a:gdLst/>
              <a:ahLst/>
              <a:cxnLst/>
              <a:rect l="l" t="t" r="r" b="b"/>
              <a:pathLst>
                <a:path w="2742" h="1734" extrusionOk="0">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0" name="Google Shape;12090;p84"/>
            <p:cNvSpPr/>
            <p:nvPr/>
          </p:nvSpPr>
          <p:spPr>
            <a:xfrm>
              <a:off x="-20199150" y="3443075"/>
              <a:ext cx="97675" cy="53225"/>
            </a:xfrm>
            <a:custGeom>
              <a:avLst/>
              <a:gdLst/>
              <a:ahLst/>
              <a:cxnLst/>
              <a:rect l="l" t="t" r="r" b="b"/>
              <a:pathLst>
                <a:path w="3907" h="2129" extrusionOk="0">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1" name="Google Shape;12091;p84"/>
            <p:cNvSpPr/>
            <p:nvPr/>
          </p:nvSpPr>
          <p:spPr>
            <a:xfrm>
              <a:off x="-20091250" y="3479325"/>
              <a:ext cx="92175" cy="142575"/>
            </a:xfrm>
            <a:custGeom>
              <a:avLst/>
              <a:gdLst/>
              <a:ahLst/>
              <a:cxnLst/>
              <a:rect l="l" t="t" r="r" b="b"/>
              <a:pathLst>
                <a:path w="3687" h="5703" extrusionOk="0">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2" name="Google Shape;12092;p84"/>
            <p:cNvSpPr/>
            <p:nvPr/>
          </p:nvSpPr>
          <p:spPr>
            <a:xfrm>
              <a:off x="-20090475" y="3317850"/>
              <a:ext cx="91400" cy="142575"/>
            </a:xfrm>
            <a:custGeom>
              <a:avLst/>
              <a:gdLst/>
              <a:ahLst/>
              <a:cxnLst/>
              <a:rect l="l" t="t" r="r" b="b"/>
              <a:pathLst>
                <a:path w="3656" h="5703" extrusionOk="0">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3" name="Google Shape;12093;p84"/>
            <p:cNvSpPr/>
            <p:nvPr/>
          </p:nvSpPr>
          <p:spPr>
            <a:xfrm>
              <a:off x="-19984925" y="3389525"/>
              <a:ext cx="94550" cy="107925"/>
            </a:xfrm>
            <a:custGeom>
              <a:avLst/>
              <a:gdLst/>
              <a:ahLst/>
              <a:cxnLst/>
              <a:rect l="l" t="t" r="r" b="b"/>
              <a:pathLst>
                <a:path w="3782" h="4317" extrusionOk="0">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4" name="Google Shape;12094;p84"/>
            <p:cNvSpPr/>
            <p:nvPr/>
          </p:nvSpPr>
          <p:spPr>
            <a:xfrm>
              <a:off x="-19984125" y="3514750"/>
              <a:ext cx="94525" cy="107150"/>
            </a:xfrm>
            <a:custGeom>
              <a:avLst/>
              <a:gdLst/>
              <a:ahLst/>
              <a:cxnLst/>
              <a:rect l="l" t="t" r="r" b="b"/>
              <a:pathLst>
                <a:path w="3781" h="4286" extrusionOk="0">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95" name="Google Shape;12095;p84"/>
          <p:cNvGrpSpPr/>
          <p:nvPr/>
        </p:nvGrpSpPr>
        <p:grpSpPr>
          <a:xfrm>
            <a:off x="2417281" y="2242861"/>
            <a:ext cx="452798" cy="450766"/>
            <a:chOff x="-20199150" y="3693150"/>
            <a:chExt cx="306400" cy="305025"/>
          </a:xfrm>
        </p:grpSpPr>
        <p:sp>
          <p:nvSpPr>
            <p:cNvPr id="12096" name="Google Shape;12096;p84"/>
            <p:cNvSpPr/>
            <p:nvPr/>
          </p:nvSpPr>
          <p:spPr>
            <a:xfrm>
              <a:off x="-20182625" y="3762250"/>
              <a:ext cx="227650" cy="212650"/>
            </a:xfrm>
            <a:custGeom>
              <a:avLst/>
              <a:gdLst/>
              <a:ahLst/>
              <a:cxnLst/>
              <a:rect l="l" t="t" r="r" b="b"/>
              <a:pathLst>
                <a:path w="9106" h="8506" extrusionOk="0">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7" name="Google Shape;12097;p84"/>
            <p:cNvSpPr/>
            <p:nvPr/>
          </p:nvSpPr>
          <p:spPr>
            <a:xfrm>
              <a:off x="-20077075" y="3785225"/>
              <a:ext cx="97700" cy="91075"/>
            </a:xfrm>
            <a:custGeom>
              <a:avLst/>
              <a:gdLst/>
              <a:ahLst/>
              <a:cxnLst/>
              <a:rect l="l" t="t" r="r" b="b"/>
              <a:pathLst>
                <a:path w="3908" h="3643" extrusionOk="0">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8" name="Google Shape;12098;p84"/>
            <p:cNvSpPr/>
            <p:nvPr/>
          </p:nvSpPr>
          <p:spPr>
            <a:xfrm>
              <a:off x="-20051875" y="3693150"/>
              <a:ext cx="159125" cy="176850"/>
            </a:xfrm>
            <a:custGeom>
              <a:avLst/>
              <a:gdLst/>
              <a:ahLst/>
              <a:cxnLst/>
              <a:rect l="l" t="t" r="r" b="b"/>
              <a:pathLst>
                <a:path w="6365" h="7074" extrusionOk="0">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9" name="Google Shape;12099;p84"/>
            <p:cNvSpPr/>
            <p:nvPr/>
          </p:nvSpPr>
          <p:spPr>
            <a:xfrm>
              <a:off x="-20155825" y="3861300"/>
              <a:ext cx="92950" cy="92175"/>
            </a:xfrm>
            <a:custGeom>
              <a:avLst/>
              <a:gdLst/>
              <a:ahLst/>
              <a:cxnLst/>
              <a:rect l="l" t="t" r="r" b="b"/>
              <a:pathLst>
                <a:path w="3718" h="3687" extrusionOk="0">
                  <a:moveTo>
                    <a:pt x="221" y="1"/>
                  </a:moveTo>
                  <a:lnTo>
                    <a:pt x="63" y="158"/>
                  </a:lnTo>
                  <a:lnTo>
                    <a:pt x="0" y="190"/>
                  </a:lnTo>
                  <a:lnTo>
                    <a:pt x="3529" y="3687"/>
                  </a:lnTo>
                  <a:lnTo>
                    <a:pt x="3560" y="3655"/>
                  </a:lnTo>
                  <a:lnTo>
                    <a:pt x="3718" y="3498"/>
                  </a:lnTo>
                  <a:lnTo>
                    <a:pt x="2457" y="1230"/>
                  </a:lnTo>
                  <a:lnTo>
                    <a:pt x="2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0" name="Google Shape;12100;p84"/>
            <p:cNvSpPr/>
            <p:nvPr/>
          </p:nvSpPr>
          <p:spPr>
            <a:xfrm>
              <a:off x="-20199150" y="3918025"/>
              <a:ext cx="81150" cy="80150"/>
            </a:xfrm>
            <a:custGeom>
              <a:avLst/>
              <a:gdLst/>
              <a:ahLst/>
              <a:cxnLst/>
              <a:rect l="l" t="t" r="r" b="b"/>
              <a:pathLst>
                <a:path w="3246" h="3206" extrusionOk="0">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1" name="Google Shape;12101;p84"/>
            <p:cNvSpPr/>
            <p:nvPr/>
          </p:nvSpPr>
          <p:spPr>
            <a:xfrm>
              <a:off x="-20173950" y="3880200"/>
              <a:ext cx="92175" cy="92200"/>
            </a:xfrm>
            <a:custGeom>
              <a:avLst/>
              <a:gdLst/>
              <a:ahLst/>
              <a:cxnLst/>
              <a:rect l="l" t="t" r="r" b="b"/>
              <a:pathLst>
                <a:path w="3687" h="3688" extrusionOk="0">
                  <a:moveTo>
                    <a:pt x="316" y="1"/>
                  </a:moveTo>
                  <a:cubicBezTo>
                    <a:pt x="189" y="222"/>
                    <a:pt x="63" y="442"/>
                    <a:pt x="0" y="663"/>
                  </a:cubicBezTo>
                  <a:lnTo>
                    <a:pt x="3025" y="3687"/>
                  </a:lnTo>
                  <a:cubicBezTo>
                    <a:pt x="3245" y="3624"/>
                    <a:pt x="3498" y="3498"/>
                    <a:pt x="3687" y="3372"/>
                  </a:cubicBezTo>
                  <a:lnTo>
                    <a:pt x="3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02" name="Google Shape;12102;p84"/>
          <p:cNvGrpSpPr/>
          <p:nvPr/>
        </p:nvGrpSpPr>
        <p:grpSpPr>
          <a:xfrm>
            <a:off x="2417854" y="2795687"/>
            <a:ext cx="451653" cy="451653"/>
            <a:chOff x="-20197575" y="4066875"/>
            <a:chExt cx="305625" cy="305625"/>
          </a:xfrm>
        </p:grpSpPr>
        <p:sp>
          <p:nvSpPr>
            <p:cNvPr id="12103" name="Google Shape;12103;p84"/>
            <p:cNvSpPr/>
            <p:nvPr/>
          </p:nvSpPr>
          <p:spPr>
            <a:xfrm>
              <a:off x="-20089675" y="4066875"/>
              <a:ext cx="89025" cy="92175"/>
            </a:xfrm>
            <a:custGeom>
              <a:avLst/>
              <a:gdLst/>
              <a:ahLst/>
              <a:cxnLst/>
              <a:rect l="l" t="t" r="r" b="b"/>
              <a:pathLst>
                <a:path w="3561" h="3687" extrusionOk="0">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4" name="Google Shape;12104;p84"/>
            <p:cNvSpPr/>
            <p:nvPr/>
          </p:nvSpPr>
          <p:spPr>
            <a:xfrm>
              <a:off x="-20024300" y="4085775"/>
              <a:ext cx="132350" cy="125250"/>
            </a:xfrm>
            <a:custGeom>
              <a:avLst/>
              <a:gdLst/>
              <a:ahLst/>
              <a:cxnLst/>
              <a:rect l="l" t="t" r="r" b="b"/>
              <a:pathLst>
                <a:path w="5294" h="5010" extrusionOk="0">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5" name="Google Shape;12105;p84"/>
            <p:cNvSpPr/>
            <p:nvPr/>
          </p:nvSpPr>
          <p:spPr>
            <a:xfrm>
              <a:off x="-19983350" y="4263775"/>
              <a:ext cx="18925" cy="18150"/>
            </a:xfrm>
            <a:custGeom>
              <a:avLst/>
              <a:gdLst/>
              <a:ahLst/>
              <a:cxnLst/>
              <a:rect l="l" t="t" r="r" b="b"/>
              <a:pathLst>
                <a:path w="757" h="726" extrusionOk="0">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6" name="Google Shape;12106;p84"/>
            <p:cNvSpPr/>
            <p:nvPr/>
          </p:nvSpPr>
          <p:spPr>
            <a:xfrm>
              <a:off x="-20035325" y="4228350"/>
              <a:ext cx="125250" cy="143350"/>
            </a:xfrm>
            <a:custGeom>
              <a:avLst/>
              <a:gdLst/>
              <a:ahLst/>
              <a:cxnLst/>
              <a:rect l="l" t="t" r="r" b="b"/>
              <a:pathLst>
                <a:path w="5010" h="5734" extrusionOk="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7" name="Google Shape;12107;p84"/>
            <p:cNvSpPr/>
            <p:nvPr/>
          </p:nvSpPr>
          <p:spPr>
            <a:xfrm>
              <a:off x="-20054225" y="4175575"/>
              <a:ext cx="18125" cy="125250"/>
            </a:xfrm>
            <a:custGeom>
              <a:avLst/>
              <a:gdLst/>
              <a:ahLst/>
              <a:cxnLst/>
              <a:rect l="l" t="t" r="r" b="b"/>
              <a:pathLst>
                <a:path w="725" h="5010" extrusionOk="0">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8" name="Google Shape;12108;p84"/>
            <p:cNvSpPr/>
            <p:nvPr/>
          </p:nvSpPr>
          <p:spPr>
            <a:xfrm>
              <a:off x="-20197575" y="4085775"/>
              <a:ext cx="132350" cy="125250"/>
            </a:xfrm>
            <a:custGeom>
              <a:avLst/>
              <a:gdLst/>
              <a:ahLst/>
              <a:cxnLst/>
              <a:rect l="l" t="t" r="r" b="b"/>
              <a:pathLst>
                <a:path w="5294" h="5010" extrusionOk="0">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9" name="Google Shape;12109;p84"/>
            <p:cNvSpPr/>
            <p:nvPr/>
          </p:nvSpPr>
          <p:spPr>
            <a:xfrm>
              <a:off x="-20179475" y="4229925"/>
              <a:ext cx="125275" cy="142575"/>
            </a:xfrm>
            <a:custGeom>
              <a:avLst/>
              <a:gdLst/>
              <a:ahLst/>
              <a:cxnLst/>
              <a:rect l="l" t="t" r="r" b="b"/>
              <a:pathLst>
                <a:path w="5011" h="5703" extrusionOk="0">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0" name="Google Shape;12110;p84"/>
            <p:cNvSpPr/>
            <p:nvPr/>
          </p:nvSpPr>
          <p:spPr>
            <a:xfrm>
              <a:off x="-20125125" y="4263775"/>
              <a:ext cx="18150" cy="18150"/>
            </a:xfrm>
            <a:custGeom>
              <a:avLst/>
              <a:gdLst/>
              <a:ahLst/>
              <a:cxnLst/>
              <a:rect l="l" t="t" r="r" b="b"/>
              <a:pathLst>
                <a:path w="726" h="726" extrusionOk="0">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11" name="Google Shape;12111;p84"/>
          <p:cNvGrpSpPr/>
          <p:nvPr/>
        </p:nvGrpSpPr>
        <p:grpSpPr>
          <a:xfrm>
            <a:off x="5200071" y="1687520"/>
            <a:ext cx="449325" cy="453426"/>
            <a:chOff x="-18271050" y="3333200"/>
            <a:chExt cx="304050" cy="306825"/>
          </a:xfrm>
        </p:grpSpPr>
        <p:sp>
          <p:nvSpPr>
            <p:cNvPr id="12112" name="Google Shape;12112;p84"/>
            <p:cNvSpPr/>
            <p:nvPr/>
          </p:nvSpPr>
          <p:spPr>
            <a:xfrm>
              <a:off x="-18271050" y="3407650"/>
              <a:ext cx="63025" cy="79575"/>
            </a:xfrm>
            <a:custGeom>
              <a:avLst/>
              <a:gdLst/>
              <a:ahLst/>
              <a:cxnLst/>
              <a:rect l="l" t="t" r="r" b="b"/>
              <a:pathLst>
                <a:path w="2521" h="3183" extrusionOk="0">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3" name="Google Shape;12113;p84"/>
            <p:cNvSpPr/>
            <p:nvPr/>
          </p:nvSpPr>
          <p:spPr>
            <a:xfrm>
              <a:off x="-18030050" y="3406850"/>
              <a:ext cx="63050" cy="79575"/>
            </a:xfrm>
            <a:custGeom>
              <a:avLst/>
              <a:gdLst/>
              <a:ahLst/>
              <a:cxnLst/>
              <a:rect l="l" t="t" r="r" b="b"/>
              <a:pathLst>
                <a:path w="2522" h="3183" extrusionOk="0">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4" name="Google Shape;12114;p84"/>
            <p:cNvSpPr/>
            <p:nvPr/>
          </p:nvSpPr>
          <p:spPr>
            <a:xfrm>
              <a:off x="-18136375" y="3549400"/>
              <a:ext cx="35475" cy="32325"/>
            </a:xfrm>
            <a:custGeom>
              <a:avLst/>
              <a:gdLst/>
              <a:ahLst/>
              <a:cxnLst/>
              <a:rect l="l" t="t" r="r" b="b"/>
              <a:pathLst>
                <a:path w="1419" h="1293" extrusionOk="0">
                  <a:moveTo>
                    <a:pt x="725" y="1"/>
                  </a:moveTo>
                  <a:cubicBezTo>
                    <a:pt x="347" y="1"/>
                    <a:pt x="95" y="222"/>
                    <a:pt x="1" y="600"/>
                  </a:cubicBezTo>
                  <a:lnTo>
                    <a:pt x="725" y="1293"/>
                  </a:lnTo>
                  <a:lnTo>
                    <a:pt x="1419" y="600"/>
                  </a:lnTo>
                  <a:cubicBezTo>
                    <a:pt x="1355" y="285"/>
                    <a:pt x="1072"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5" name="Google Shape;12115;p84"/>
            <p:cNvSpPr/>
            <p:nvPr/>
          </p:nvSpPr>
          <p:spPr>
            <a:xfrm>
              <a:off x="-18233250" y="3423625"/>
              <a:ext cx="230800" cy="216400"/>
            </a:xfrm>
            <a:custGeom>
              <a:avLst/>
              <a:gdLst/>
              <a:ahLst/>
              <a:cxnLst/>
              <a:rect l="l" t="t" r="r" b="b"/>
              <a:pathLst>
                <a:path w="9232" h="8656" extrusionOk="0">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6" name="Google Shape;12116;p84"/>
            <p:cNvSpPr/>
            <p:nvPr/>
          </p:nvSpPr>
          <p:spPr>
            <a:xfrm>
              <a:off x="-18231675" y="3333200"/>
              <a:ext cx="220575" cy="125650"/>
            </a:xfrm>
            <a:custGeom>
              <a:avLst/>
              <a:gdLst/>
              <a:ahLst/>
              <a:cxnLst/>
              <a:rect l="l" t="t" r="r" b="b"/>
              <a:pathLst>
                <a:path w="8823" h="5026" extrusionOk="0">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17" name="Google Shape;12117;p84"/>
          <p:cNvGrpSpPr/>
          <p:nvPr/>
        </p:nvGrpSpPr>
        <p:grpSpPr>
          <a:xfrm>
            <a:off x="5200644" y="2244171"/>
            <a:ext cx="448180" cy="448143"/>
            <a:chOff x="-18270275" y="3710875"/>
            <a:chExt cx="303275" cy="303250"/>
          </a:xfrm>
        </p:grpSpPr>
        <p:sp>
          <p:nvSpPr>
            <p:cNvPr id="12118" name="Google Shape;12118;p84"/>
            <p:cNvSpPr/>
            <p:nvPr/>
          </p:nvSpPr>
          <p:spPr>
            <a:xfrm>
              <a:off x="-18240325" y="3896975"/>
              <a:ext cx="59875" cy="71475"/>
            </a:xfrm>
            <a:custGeom>
              <a:avLst/>
              <a:gdLst/>
              <a:ahLst/>
              <a:cxnLst/>
              <a:rect l="l" t="t" r="r" b="b"/>
              <a:pathLst>
                <a:path w="2395" h="2859" extrusionOk="0">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9" name="Google Shape;12119;p84"/>
            <p:cNvSpPr/>
            <p:nvPr/>
          </p:nvSpPr>
          <p:spPr>
            <a:xfrm>
              <a:off x="-18254500" y="3765100"/>
              <a:ext cx="267800" cy="249025"/>
            </a:xfrm>
            <a:custGeom>
              <a:avLst/>
              <a:gdLst/>
              <a:ahLst/>
              <a:cxnLst/>
              <a:rect l="l" t="t" r="r" b="b"/>
              <a:pathLst>
                <a:path w="10712" h="9961" extrusionOk="0">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0" name="Google Shape;12120;p84"/>
            <p:cNvSpPr/>
            <p:nvPr/>
          </p:nvSpPr>
          <p:spPr>
            <a:xfrm>
              <a:off x="-18057600" y="3896625"/>
              <a:ext cx="61450" cy="71825"/>
            </a:xfrm>
            <a:custGeom>
              <a:avLst/>
              <a:gdLst/>
              <a:ahLst/>
              <a:cxnLst/>
              <a:rect l="l" t="t" r="r" b="b"/>
              <a:pathLst>
                <a:path w="2458" h="2873" extrusionOk="0">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1" name="Google Shape;12121;p84"/>
            <p:cNvSpPr/>
            <p:nvPr/>
          </p:nvSpPr>
          <p:spPr>
            <a:xfrm>
              <a:off x="-18127700" y="3949125"/>
              <a:ext cx="18125" cy="16975"/>
            </a:xfrm>
            <a:custGeom>
              <a:avLst/>
              <a:gdLst/>
              <a:ahLst/>
              <a:cxnLst/>
              <a:rect l="l" t="t" r="r" b="b"/>
              <a:pathLst>
                <a:path w="725" h="679" extrusionOk="0">
                  <a:moveTo>
                    <a:pt x="351" y="1"/>
                  </a:moveTo>
                  <a:cubicBezTo>
                    <a:pt x="197" y="1"/>
                    <a:pt x="48" y="79"/>
                    <a:pt x="0" y="237"/>
                  </a:cubicBezTo>
                  <a:lnTo>
                    <a:pt x="378" y="678"/>
                  </a:lnTo>
                  <a:lnTo>
                    <a:pt x="725" y="237"/>
                  </a:lnTo>
                  <a:cubicBezTo>
                    <a:pt x="662" y="79"/>
                    <a:pt x="504" y="1"/>
                    <a:pt x="3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2" name="Google Shape;12122;p84"/>
            <p:cNvSpPr/>
            <p:nvPr/>
          </p:nvSpPr>
          <p:spPr>
            <a:xfrm>
              <a:off x="-18270275" y="3710875"/>
              <a:ext cx="107150" cy="98475"/>
            </a:xfrm>
            <a:custGeom>
              <a:avLst/>
              <a:gdLst/>
              <a:ahLst/>
              <a:cxnLst/>
              <a:rect l="l" t="t" r="r" b="b"/>
              <a:pathLst>
                <a:path w="4286" h="3939" extrusionOk="0">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3" name="Google Shape;12123;p84"/>
            <p:cNvSpPr/>
            <p:nvPr/>
          </p:nvSpPr>
          <p:spPr>
            <a:xfrm>
              <a:off x="-18074925" y="3710875"/>
              <a:ext cx="107925" cy="99275"/>
            </a:xfrm>
            <a:custGeom>
              <a:avLst/>
              <a:gdLst/>
              <a:ahLst/>
              <a:cxnLst/>
              <a:rect l="l" t="t" r="r" b="b"/>
              <a:pathLst>
                <a:path w="4317" h="3971" extrusionOk="0">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24" name="Google Shape;12124;p84"/>
          <p:cNvGrpSpPr/>
          <p:nvPr/>
        </p:nvGrpSpPr>
        <p:grpSpPr>
          <a:xfrm>
            <a:off x="5254196" y="2797422"/>
            <a:ext cx="341076" cy="448180"/>
            <a:chOff x="-18234025" y="4084200"/>
            <a:chExt cx="230800" cy="303275"/>
          </a:xfrm>
        </p:grpSpPr>
        <p:sp>
          <p:nvSpPr>
            <p:cNvPr id="12125" name="Google Shape;12125;p84"/>
            <p:cNvSpPr/>
            <p:nvPr/>
          </p:nvSpPr>
          <p:spPr>
            <a:xfrm>
              <a:off x="-18234025" y="4246450"/>
              <a:ext cx="230800" cy="141025"/>
            </a:xfrm>
            <a:custGeom>
              <a:avLst/>
              <a:gdLst/>
              <a:ahLst/>
              <a:cxnLst/>
              <a:rect l="l" t="t" r="r" b="b"/>
              <a:pathLst>
                <a:path w="9232" h="5641" extrusionOk="0">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6" name="Google Shape;12126;p84"/>
            <p:cNvSpPr/>
            <p:nvPr/>
          </p:nvSpPr>
          <p:spPr>
            <a:xfrm>
              <a:off x="-18200175" y="4156675"/>
              <a:ext cx="161500" cy="87450"/>
            </a:xfrm>
            <a:custGeom>
              <a:avLst/>
              <a:gdLst/>
              <a:ahLst/>
              <a:cxnLst/>
              <a:rect l="l" t="t" r="r" b="b"/>
              <a:pathLst>
                <a:path w="6460" h="3498" extrusionOk="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7" name="Google Shape;12127;p84"/>
            <p:cNvSpPr/>
            <p:nvPr/>
          </p:nvSpPr>
          <p:spPr>
            <a:xfrm>
              <a:off x="-18211200" y="4084200"/>
              <a:ext cx="185125" cy="71700"/>
            </a:xfrm>
            <a:custGeom>
              <a:avLst/>
              <a:gdLst/>
              <a:ahLst/>
              <a:cxnLst/>
              <a:rect l="l" t="t" r="r" b="b"/>
              <a:pathLst>
                <a:path w="7405" h="2868" extrusionOk="0">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28" name="Google Shape;12128;p84"/>
          <p:cNvGrpSpPr/>
          <p:nvPr/>
        </p:nvGrpSpPr>
        <p:grpSpPr>
          <a:xfrm>
            <a:off x="2366751" y="3341641"/>
            <a:ext cx="449325" cy="450470"/>
            <a:chOff x="-16419350" y="3308400"/>
            <a:chExt cx="304050" cy="304825"/>
          </a:xfrm>
        </p:grpSpPr>
        <p:sp>
          <p:nvSpPr>
            <p:cNvPr id="12129" name="Google Shape;12129;p84"/>
            <p:cNvSpPr/>
            <p:nvPr/>
          </p:nvSpPr>
          <p:spPr>
            <a:xfrm>
              <a:off x="-16222450" y="3344625"/>
              <a:ext cx="53600" cy="67775"/>
            </a:xfrm>
            <a:custGeom>
              <a:avLst/>
              <a:gdLst/>
              <a:ahLst/>
              <a:cxnLst/>
              <a:rect l="l" t="t" r="r" b="b"/>
              <a:pathLst>
                <a:path w="2144" h="2711" extrusionOk="0">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0" name="Google Shape;12130;p84"/>
            <p:cNvSpPr/>
            <p:nvPr/>
          </p:nvSpPr>
          <p:spPr>
            <a:xfrm>
              <a:off x="-16365000" y="3346200"/>
              <a:ext cx="52800" cy="66975"/>
            </a:xfrm>
            <a:custGeom>
              <a:avLst/>
              <a:gdLst/>
              <a:ahLst/>
              <a:cxnLst/>
              <a:rect l="l" t="t" r="r" b="b"/>
              <a:pathLst>
                <a:path w="2112" h="2679" extrusionOk="0">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1" name="Google Shape;12131;p84"/>
            <p:cNvSpPr/>
            <p:nvPr/>
          </p:nvSpPr>
          <p:spPr>
            <a:xfrm>
              <a:off x="-16419350" y="3417100"/>
              <a:ext cx="142575" cy="160700"/>
            </a:xfrm>
            <a:custGeom>
              <a:avLst/>
              <a:gdLst/>
              <a:ahLst/>
              <a:cxnLst/>
              <a:rect l="l" t="t" r="r" b="b"/>
              <a:pathLst>
                <a:path w="5703" h="6428" extrusionOk="0">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2" name="Google Shape;12132;p84"/>
            <p:cNvSpPr/>
            <p:nvPr/>
          </p:nvSpPr>
          <p:spPr>
            <a:xfrm>
              <a:off x="-16258675" y="3417100"/>
              <a:ext cx="143375" cy="161475"/>
            </a:xfrm>
            <a:custGeom>
              <a:avLst/>
              <a:gdLst/>
              <a:ahLst/>
              <a:cxnLst/>
              <a:rect l="l" t="t" r="r" b="b"/>
              <a:pathLst>
                <a:path w="5735" h="6459" extrusionOk="0">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3" name="Google Shape;12133;p84"/>
            <p:cNvSpPr/>
            <p:nvPr/>
          </p:nvSpPr>
          <p:spPr>
            <a:xfrm>
              <a:off x="-16310650" y="3308400"/>
              <a:ext cx="86650" cy="155975"/>
            </a:xfrm>
            <a:custGeom>
              <a:avLst/>
              <a:gdLst/>
              <a:ahLst/>
              <a:cxnLst/>
              <a:rect l="l" t="t" r="r" b="b"/>
              <a:pathLst>
                <a:path w="3466" h="6239" extrusionOk="0">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4" name="Google Shape;12134;p84"/>
            <p:cNvSpPr/>
            <p:nvPr/>
          </p:nvSpPr>
          <p:spPr>
            <a:xfrm>
              <a:off x="-16327975" y="3589575"/>
              <a:ext cx="51200" cy="23650"/>
            </a:xfrm>
            <a:custGeom>
              <a:avLst/>
              <a:gdLst/>
              <a:ahLst/>
              <a:cxnLst/>
              <a:rect l="l" t="t" r="r" b="b"/>
              <a:pathLst>
                <a:path w="2048" h="946" extrusionOk="0">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5" name="Google Shape;12135;p84"/>
            <p:cNvSpPr/>
            <p:nvPr/>
          </p:nvSpPr>
          <p:spPr>
            <a:xfrm>
              <a:off x="-16258675" y="3589575"/>
              <a:ext cx="51225" cy="23650"/>
            </a:xfrm>
            <a:custGeom>
              <a:avLst/>
              <a:gdLst/>
              <a:ahLst/>
              <a:cxnLst/>
              <a:rect l="l" t="t" r="r" b="b"/>
              <a:pathLst>
                <a:path w="2049" h="946" extrusionOk="0">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36" name="Google Shape;12136;p84"/>
          <p:cNvGrpSpPr/>
          <p:nvPr/>
        </p:nvGrpSpPr>
        <p:grpSpPr>
          <a:xfrm>
            <a:off x="4638306" y="3340423"/>
            <a:ext cx="395755" cy="452872"/>
            <a:chOff x="-16401225" y="3683275"/>
            <a:chExt cx="267800" cy="306450"/>
          </a:xfrm>
        </p:grpSpPr>
        <p:sp>
          <p:nvSpPr>
            <p:cNvPr id="12137" name="Google Shape;12137;p84"/>
            <p:cNvSpPr/>
            <p:nvPr/>
          </p:nvSpPr>
          <p:spPr>
            <a:xfrm>
              <a:off x="-16257875" y="3826650"/>
              <a:ext cx="70900" cy="72500"/>
            </a:xfrm>
            <a:custGeom>
              <a:avLst/>
              <a:gdLst/>
              <a:ahLst/>
              <a:cxnLst/>
              <a:rect l="l" t="t" r="r" b="b"/>
              <a:pathLst>
                <a:path w="2836" h="2900" extrusionOk="0">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8" name="Google Shape;12138;p84"/>
            <p:cNvSpPr/>
            <p:nvPr/>
          </p:nvSpPr>
          <p:spPr>
            <a:xfrm>
              <a:off x="-16275200" y="3832375"/>
              <a:ext cx="16550" cy="16350"/>
            </a:xfrm>
            <a:custGeom>
              <a:avLst/>
              <a:gdLst/>
              <a:ahLst/>
              <a:cxnLst/>
              <a:rect l="l" t="t" r="r" b="b"/>
              <a:pathLst>
                <a:path w="662" h="654" extrusionOk="0">
                  <a:moveTo>
                    <a:pt x="319" y="0"/>
                  </a:moveTo>
                  <a:cubicBezTo>
                    <a:pt x="173" y="0"/>
                    <a:pt x="32" y="71"/>
                    <a:pt x="0" y="213"/>
                  </a:cubicBezTo>
                  <a:lnTo>
                    <a:pt x="347" y="654"/>
                  </a:lnTo>
                  <a:lnTo>
                    <a:pt x="662" y="213"/>
                  </a:lnTo>
                  <a:cubicBezTo>
                    <a:pt x="614" y="71"/>
                    <a:pt x="465" y="0"/>
                    <a:pt x="3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9" name="Google Shape;12139;p84"/>
            <p:cNvSpPr/>
            <p:nvPr/>
          </p:nvSpPr>
          <p:spPr>
            <a:xfrm>
              <a:off x="-16347675" y="3825875"/>
              <a:ext cx="70900" cy="70900"/>
            </a:xfrm>
            <a:custGeom>
              <a:avLst/>
              <a:gdLst/>
              <a:ahLst/>
              <a:cxnLst/>
              <a:rect l="l" t="t" r="r" b="b"/>
              <a:pathLst>
                <a:path w="2836" h="2836" extrusionOk="0">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0" name="Google Shape;12140;p84"/>
            <p:cNvSpPr/>
            <p:nvPr/>
          </p:nvSpPr>
          <p:spPr>
            <a:xfrm>
              <a:off x="-16338225" y="3907775"/>
              <a:ext cx="35475" cy="81950"/>
            </a:xfrm>
            <a:custGeom>
              <a:avLst/>
              <a:gdLst/>
              <a:ahLst/>
              <a:cxnLst/>
              <a:rect l="l" t="t" r="r" b="b"/>
              <a:pathLst>
                <a:path w="1419" h="3278" extrusionOk="0">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1" name="Google Shape;12141;p84"/>
            <p:cNvSpPr/>
            <p:nvPr/>
          </p:nvSpPr>
          <p:spPr>
            <a:xfrm>
              <a:off x="-16231900" y="3906200"/>
              <a:ext cx="35475" cy="81150"/>
            </a:xfrm>
            <a:custGeom>
              <a:avLst/>
              <a:gdLst/>
              <a:ahLst/>
              <a:cxnLst/>
              <a:rect l="l" t="t" r="r" b="b"/>
              <a:pathLst>
                <a:path w="1419" h="3246" extrusionOk="0">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2" name="Google Shape;12142;p84"/>
            <p:cNvSpPr/>
            <p:nvPr/>
          </p:nvSpPr>
          <p:spPr>
            <a:xfrm>
              <a:off x="-16285450" y="3891250"/>
              <a:ext cx="35475" cy="59875"/>
            </a:xfrm>
            <a:custGeom>
              <a:avLst/>
              <a:gdLst/>
              <a:ahLst/>
              <a:cxnLst/>
              <a:rect l="l" t="t" r="r" b="b"/>
              <a:pathLst>
                <a:path w="1419" h="2395" extrusionOk="0">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3" name="Google Shape;12143;p84"/>
            <p:cNvSpPr/>
            <p:nvPr/>
          </p:nvSpPr>
          <p:spPr>
            <a:xfrm>
              <a:off x="-16401225" y="3683275"/>
              <a:ext cx="267800" cy="249725"/>
            </a:xfrm>
            <a:custGeom>
              <a:avLst/>
              <a:gdLst/>
              <a:ahLst/>
              <a:cxnLst/>
              <a:rect l="l" t="t" r="r" b="b"/>
              <a:pathLst>
                <a:path w="10712" h="9989" extrusionOk="0">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44" name="Google Shape;12144;p84"/>
          <p:cNvGrpSpPr/>
          <p:nvPr/>
        </p:nvGrpSpPr>
        <p:grpSpPr>
          <a:xfrm>
            <a:off x="8003755" y="2797062"/>
            <a:ext cx="450470" cy="448180"/>
            <a:chOff x="-16419350" y="4058200"/>
            <a:chExt cx="304825" cy="303275"/>
          </a:xfrm>
        </p:grpSpPr>
        <p:sp>
          <p:nvSpPr>
            <p:cNvPr id="12145" name="Google Shape;12145;p84"/>
            <p:cNvSpPr/>
            <p:nvPr/>
          </p:nvSpPr>
          <p:spPr>
            <a:xfrm>
              <a:off x="-16347675" y="4202350"/>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6" name="Google Shape;12146;p84"/>
            <p:cNvSpPr/>
            <p:nvPr/>
          </p:nvSpPr>
          <p:spPr>
            <a:xfrm>
              <a:off x="-16400450" y="4166900"/>
              <a:ext cx="35475" cy="35475"/>
            </a:xfrm>
            <a:custGeom>
              <a:avLst/>
              <a:gdLst/>
              <a:ahLst/>
              <a:cxnLst/>
              <a:rect l="l" t="t" r="r" b="b"/>
              <a:pathLst>
                <a:path w="1419" h="1419" extrusionOk="0">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7" name="Google Shape;12147;p84"/>
            <p:cNvSpPr/>
            <p:nvPr/>
          </p:nvSpPr>
          <p:spPr>
            <a:xfrm>
              <a:off x="-16389425" y="4058200"/>
              <a:ext cx="220575" cy="106950"/>
            </a:xfrm>
            <a:custGeom>
              <a:avLst/>
              <a:gdLst/>
              <a:ahLst/>
              <a:cxnLst/>
              <a:rect l="l" t="t" r="r" b="b"/>
              <a:pathLst>
                <a:path w="8823" h="4278" extrusionOk="0">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8" name="Google Shape;12148;p84"/>
            <p:cNvSpPr/>
            <p:nvPr/>
          </p:nvSpPr>
          <p:spPr>
            <a:xfrm>
              <a:off x="-16298850" y="4178725"/>
              <a:ext cx="41000" cy="47275"/>
            </a:xfrm>
            <a:custGeom>
              <a:avLst/>
              <a:gdLst/>
              <a:ahLst/>
              <a:cxnLst/>
              <a:rect l="l" t="t" r="r" b="b"/>
              <a:pathLst>
                <a:path w="1640" h="1891" extrusionOk="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9" name="Google Shape;12149;p84"/>
            <p:cNvSpPr/>
            <p:nvPr/>
          </p:nvSpPr>
          <p:spPr>
            <a:xfrm>
              <a:off x="-16246075" y="4178725"/>
              <a:ext cx="41775" cy="55150"/>
            </a:xfrm>
            <a:custGeom>
              <a:avLst/>
              <a:gdLst/>
              <a:ahLst/>
              <a:cxnLst/>
              <a:rect l="l" t="t" r="r" b="b"/>
              <a:pathLst>
                <a:path w="1671" h="2206" extrusionOk="0">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0" name="Google Shape;12150;p84"/>
            <p:cNvSpPr/>
            <p:nvPr/>
          </p:nvSpPr>
          <p:spPr>
            <a:xfrm>
              <a:off x="-16419350" y="4122000"/>
              <a:ext cx="304050" cy="188725"/>
            </a:xfrm>
            <a:custGeom>
              <a:avLst/>
              <a:gdLst/>
              <a:ahLst/>
              <a:cxnLst/>
              <a:rect l="l" t="t" r="r" b="b"/>
              <a:pathLst>
                <a:path w="12162" h="7549" extrusionOk="0">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1" name="Google Shape;12151;p84"/>
            <p:cNvSpPr/>
            <p:nvPr/>
          </p:nvSpPr>
          <p:spPr>
            <a:xfrm>
              <a:off x="-16419350" y="4263775"/>
              <a:ext cx="304825" cy="97700"/>
            </a:xfrm>
            <a:custGeom>
              <a:avLst/>
              <a:gdLst/>
              <a:ahLst/>
              <a:cxnLst/>
              <a:rect l="l" t="t" r="r" b="b"/>
              <a:pathLst>
                <a:path w="12193" h="3908" extrusionOk="0">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52" name="Google Shape;12152;p84"/>
          <p:cNvGrpSpPr/>
          <p:nvPr/>
        </p:nvGrpSpPr>
        <p:grpSpPr>
          <a:xfrm>
            <a:off x="4030643" y="3343080"/>
            <a:ext cx="450507" cy="447589"/>
            <a:chOff x="-15296200" y="3326900"/>
            <a:chExt cx="304850" cy="302875"/>
          </a:xfrm>
        </p:grpSpPr>
        <p:sp>
          <p:nvSpPr>
            <p:cNvPr id="12153" name="Google Shape;12153;p84"/>
            <p:cNvSpPr/>
            <p:nvPr/>
          </p:nvSpPr>
          <p:spPr>
            <a:xfrm>
              <a:off x="-15182775" y="3326900"/>
              <a:ext cx="77200" cy="157175"/>
            </a:xfrm>
            <a:custGeom>
              <a:avLst/>
              <a:gdLst/>
              <a:ahLst/>
              <a:cxnLst/>
              <a:rect l="l" t="t" r="r" b="b"/>
              <a:pathLst>
                <a:path w="3088" h="6287" extrusionOk="0">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4" name="Google Shape;12154;p84"/>
            <p:cNvSpPr/>
            <p:nvPr/>
          </p:nvSpPr>
          <p:spPr>
            <a:xfrm>
              <a:off x="-15260825" y="3363175"/>
              <a:ext cx="108800" cy="199650"/>
            </a:xfrm>
            <a:custGeom>
              <a:avLst/>
              <a:gdLst/>
              <a:ahLst/>
              <a:cxnLst/>
              <a:rect l="l" t="t" r="r" b="b"/>
              <a:pathLst>
                <a:path w="4352" h="7986" extrusionOk="0">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5" name="Google Shape;12155;p84"/>
            <p:cNvSpPr/>
            <p:nvPr/>
          </p:nvSpPr>
          <p:spPr>
            <a:xfrm>
              <a:off x="-15135525" y="3362475"/>
              <a:ext cx="109325" cy="200350"/>
            </a:xfrm>
            <a:custGeom>
              <a:avLst/>
              <a:gdLst/>
              <a:ahLst/>
              <a:cxnLst/>
              <a:rect l="l" t="t" r="r" b="b"/>
              <a:pathLst>
                <a:path w="4373" h="8014" extrusionOk="0">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6" name="Google Shape;12156;p84"/>
            <p:cNvSpPr/>
            <p:nvPr/>
          </p:nvSpPr>
          <p:spPr>
            <a:xfrm>
              <a:off x="-15296200" y="3416600"/>
              <a:ext cx="143375" cy="213175"/>
            </a:xfrm>
            <a:custGeom>
              <a:avLst/>
              <a:gdLst/>
              <a:ahLst/>
              <a:cxnLst/>
              <a:rect l="l" t="t" r="r" b="b"/>
              <a:pathLst>
                <a:path w="5735" h="8527" extrusionOk="0">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7" name="Google Shape;12157;p84"/>
            <p:cNvSpPr/>
            <p:nvPr/>
          </p:nvSpPr>
          <p:spPr>
            <a:xfrm>
              <a:off x="-15134725" y="3416100"/>
              <a:ext cx="143375" cy="213675"/>
            </a:xfrm>
            <a:custGeom>
              <a:avLst/>
              <a:gdLst/>
              <a:ahLst/>
              <a:cxnLst/>
              <a:rect l="l" t="t" r="r" b="b"/>
              <a:pathLst>
                <a:path w="5735" h="8547" extrusionOk="0">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58" name="Google Shape;12158;p84"/>
          <p:cNvGrpSpPr/>
          <p:nvPr/>
        </p:nvGrpSpPr>
        <p:grpSpPr>
          <a:xfrm>
            <a:off x="2946296" y="1706881"/>
            <a:ext cx="486566" cy="414708"/>
            <a:chOff x="-19835275" y="3330250"/>
            <a:chExt cx="329250" cy="280625"/>
          </a:xfrm>
        </p:grpSpPr>
        <p:sp>
          <p:nvSpPr>
            <p:cNvPr id="12159" name="Google Shape;12159;p84"/>
            <p:cNvSpPr/>
            <p:nvPr/>
          </p:nvSpPr>
          <p:spPr>
            <a:xfrm>
              <a:off x="-19768325" y="3361750"/>
              <a:ext cx="197725" cy="249125"/>
            </a:xfrm>
            <a:custGeom>
              <a:avLst/>
              <a:gdLst/>
              <a:ahLst/>
              <a:cxnLst/>
              <a:rect l="l" t="t" r="r" b="b"/>
              <a:pathLst>
                <a:path w="7909" h="9965" extrusionOk="0">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0" name="Google Shape;12160;p84"/>
            <p:cNvSpPr/>
            <p:nvPr/>
          </p:nvSpPr>
          <p:spPr>
            <a:xfrm>
              <a:off x="-19622625" y="3330250"/>
              <a:ext cx="116600" cy="189250"/>
            </a:xfrm>
            <a:custGeom>
              <a:avLst/>
              <a:gdLst/>
              <a:ahLst/>
              <a:cxnLst/>
              <a:rect l="l" t="t" r="r" b="b"/>
              <a:pathLst>
                <a:path w="4664" h="7570" extrusionOk="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1" name="Google Shape;12161;p84"/>
            <p:cNvSpPr/>
            <p:nvPr/>
          </p:nvSpPr>
          <p:spPr>
            <a:xfrm>
              <a:off x="-19835275" y="3330250"/>
              <a:ext cx="116600" cy="189250"/>
            </a:xfrm>
            <a:custGeom>
              <a:avLst/>
              <a:gdLst/>
              <a:ahLst/>
              <a:cxnLst/>
              <a:rect l="l" t="t" r="r" b="b"/>
              <a:pathLst>
                <a:path w="4664" h="7570" extrusionOk="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62" name="Google Shape;12162;p84"/>
          <p:cNvGrpSpPr/>
          <p:nvPr/>
        </p:nvGrpSpPr>
        <p:grpSpPr>
          <a:xfrm>
            <a:off x="2964325" y="2243470"/>
            <a:ext cx="450507" cy="449547"/>
            <a:chOff x="-19822675" y="3692750"/>
            <a:chExt cx="304850" cy="304200"/>
          </a:xfrm>
        </p:grpSpPr>
        <p:sp>
          <p:nvSpPr>
            <p:cNvPr id="12163" name="Google Shape;12163;p84"/>
            <p:cNvSpPr/>
            <p:nvPr/>
          </p:nvSpPr>
          <p:spPr>
            <a:xfrm>
              <a:off x="-19715550" y="3692750"/>
              <a:ext cx="90600" cy="60675"/>
            </a:xfrm>
            <a:custGeom>
              <a:avLst/>
              <a:gdLst/>
              <a:ahLst/>
              <a:cxnLst/>
              <a:rect l="l" t="t" r="r" b="b"/>
              <a:pathLst>
                <a:path w="3624" h="2427" extrusionOk="0">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4" name="Google Shape;12164;p84"/>
            <p:cNvSpPr/>
            <p:nvPr/>
          </p:nvSpPr>
          <p:spPr>
            <a:xfrm>
              <a:off x="-19660425" y="3766200"/>
              <a:ext cx="142600" cy="230750"/>
            </a:xfrm>
            <a:custGeom>
              <a:avLst/>
              <a:gdLst/>
              <a:ahLst/>
              <a:cxnLst/>
              <a:rect l="l" t="t" r="r" b="b"/>
              <a:pathLst>
                <a:path w="5704" h="9230" extrusionOk="0">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5" name="Google Shape;12165;p84"/>
            <p:cNvSpPr/>
            <p:nvPr/>
          </p:nvSpPr>
          <p:spPr>
            <a:xfrm>
              <a:off x="-19728150" y="3763650"/>
              <a:ext cx="114225" cy="54375"/>
            </a:xfrm>
            <a:custGeom>
              <a:avLst/>
              <a:gdLst/>
              <a:ahLst/>
              <a:cxnLst/>
              <a:rect l="l" t="t" r="r" b="b"/>
              <a:pathLst>
                <a:path w="4569" h="2175" extrusionOk="0">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6" name="Google Shape;12166;p84"/>
            <p:cNvSpPr/>
            <p:nvPr/>
          </p:nvSpPr>
          <p:spPr>
            <a:xfrm>
              <a:off x="-19695075" y="3868400"/>
              <a:ext cx="48075" cy="110300"/>
            </a:xfrm>
            <a:custGeom>
              <a:avLst/>
              <a:gdLst/>
              <a:ahLst/>
              <a:cxnLst/>
              <a:rect l="l" t="t" r="r" b="b"/>
              <a:pathLst>
                <a:path w="1923" h="4412" extrusionOk="0">
                  <a:moveTo>
                    <a:pt x="977" y="0"/>
                  </a:moveTo>
                  <a:lnTo>
                    <a:pt x="0" y="4285"/>
                  </a:lnTo>
                  <a:cubicBezTo>
                    <a:pt x="316" y="4380"/>
                    <a:pt x="631" y="4411"/>
                    <a:pt x="977" y="4411"/>
                  </a:cubicBezTo>
                  <a:cubicBezTo>
                    <a:pt x="1261" y="4411"/>
                    <a:pt x="1576" y="4380"/>
                    <a:pt x="1922" y="4285"/>
                  </a:cubicBez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7" name="Google Shape;12167;p84"/>
            <p:cNvSpPr/>
            <p:nvPr/>
          </p:nvSpPr>
          <p:spPr>
            <a:xfrm>
              <a:off x="-19822675" y="3764250"/>
              <a:ext cx="142575" cy="229550"/>
            </a:xfrm>
            <a:custGeom>
              <a:avLst/>
              <a:gdLst/>
              <a:ahLst/>
              <a:cxnLst/>
              <a:rect l="l" t="t" r="r" b="b"/>
              <a:pathLst>
                <a:path w="5703" h="9182" extrusionOk="0">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68" name="Google Shape;12168;p84"/>
          <p:cNvGrpSpPr/>
          <p:nvPr/>
        </p:nvGrpSpPr>
        <p:grpSpPr>
          <a:xfrm>
            <a:off x="2964916" y="2796278"/>
            <a:ext cx="449325" cy="450470"/>
            <a:chOff x="-19822675" y="4066875"/>
            <a:chExt cx="304050" cy="304825"/>
          </a:xfrm>
        </p:grpSpPr>
        <p:sp>
          <p:nvSpPr>
            <p:cNvPr id="12169" name="Google Shape;12169;p84"/>
            <p:cNvSpPr/>
            <p:nvPr/>
          </p:nvSpPr>
          <p:spPr>
            <a:xfrm>
              <a:off x="-19803775" y="4086925"/>
              <a:ext cx="71700" cy="68975"/>
            </a:xfrm>
            <a:custGeom>
              <a:avLst/>
              <a:gdLst/>
              <a:ahLst/>
              <a:cxnLst/>
              <a:rect l="l" t="t" r="r" b="b"/>
              <a:pathLst>
                <a:path w="2868" h="2759" extrusionOk="0">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0" name="Google Shape;12170;p84"/>
            <p:cNvSpPr/>
            <p:nvPr/>
          </p:nvSpPr>
          <p:spPr>
            <a:xfrm>
              <a:off x="-19822675" y="4174775"/>
              <a:ext cx="304050" cy="124475"/>
            </a:xfrm>
            <a:custGeom>
              <a:avLst/>
              <a:gdLst/>
              <a:ahLst/>
              <a:cxnLst/>
              <a:rect l="l" t="t" r="r" b="b"/>
              <a:pathLst>
                <a:path w="12162" h="4979" extrusionOk="0">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1" name="Google Shape;12171;p84"/>
            <p:cNvSpPr/>
            <p:nvPr/>
          </p:nvSpPr>
          <p:spPr>
            <a:xfrm>
              <a:off x="-19732100" y="4066875"/>
              <a:ext cx="122100" cy="89825"/>
            </a:xfrm>
            <a:custGeom>
              <a:avLst/>
              <a:gdLst/>
              <a:ahLst/>
              <a:cxnLst/>
              <a:rect l="l" t="t" r="r" b="b"/>
              <a:pathLst>
                <a:path w="4884" h="3593" extrusionOk="0">
                  <a:moveTo>
                    <a:pt x="2427" y="1"/>
                  </a:moveTo>
                  <a:cubicBezTo>
                    <a:pt x="1229" y="1"/>
                    <a:pt x="190" y="1796"/>
                    <a:pt x="1" y="3592"/>
                  </a:cubicBezTo>
                  <a:lnTo>
                    <a:pt x="4884" y="3592"/>
                  </a:lnTo>
                  <a:cubicBezTo>
                    <a:pt x="4695" y="1796"/>
                    <a:pt x="3687"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2" name="Google Shape;12172;p84"/>
            <p:cNvSpPr/>
            <p:nvPr/>
          </p:nvSpPr>
          <p:spPr>
            <a:xfrm>
              <a:off x="-19609225" y="4087725"/>
              <a:ext cx="71700" cy="69750"/>
            </a:xfrm>
            <a:custGeom>
              <a:avLst/>
              <a:gdLst/>
              <a:ahLst/>
              <a:cxnLst/>
              <a:rect l="l" t="t" r="r" b="b"/>
              <a:pathLst>
                <a:path w="2868" h="2790" extrusionOk="0">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3" name="Google Shape;12173;p84"/>
            <p:cNvSpPr/>
            <p:nvPr/>
          </p:nvSpPr>
          <p:spPr>
            <a:xfrm>
              <a:off x="-19643875" y="4308675"/>
              <a:ext cx="70900" cy="44125"/>
            </a:xfrm>
            <a:custGeom>
              <a:avLst/>
              <a:gdLst/>
              <a:ahLst/>
              <a:cxnLst/>
              <a:rect l="l" t="t" r="r" b="b"/>
              <a:pathLst>
                <a:path w="2836" h="1765" extrusionOk="0">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4" name="Google Shape;12174;p84"/>
            <p:cNvSpPr/>
            <p:nvPr/>
          </p:nvSpPr>
          <p:spPr>
            <a:xfrm>
              <a:off x="-19581650" y="4292925"/>
              <a:ext cx="63025" cy="78775"/>
            </a:xfrm>
            <a:custGeom>
              <a:avLst/>
              <a:gdLst/>
              <a:ahLst/>
              <a:cxnLst/>
              <a:rect l="l" t="t" r="r" b="b"/>
              <a:pathLst>
                <a:path w="2521" h="3151" extrusionOk="0">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75" name="Google Shape;12175;p84"/>
          <p:cNvGrpSpPr/>
          <p:nvPr/>
        </p:nvGrpSpPr>
        <p:grpSpPr>
          <a:xfrm>
            <a:off x="5773985" y="1689571"/>
            <a:ext cx="399302" cy="449325"/>
            <a:chOff x="-17878825" y="3334400"/>
            <a:chExt cx="270200" cy="304050"/>
          </a:xfrm>
        </p:grpSpPr>
        <p:sp>
          <p:nvSpPr>
            <p:cNvPr id="12176" name="Google Shape;12176;p84"/>
            <p:cNvSpPr/>
            <p:nvPr/>
          </p:nvSpPr>
          <p:spPr>
            <a:xfrm>
              <a:off x="-17683475" y="3334400"/>
              <a:ext cx="74850" cy="74050"/>
            </a:xfrm>
            <a:custGeom>
              <a:avLst/>
              <a:gdLst/>
              <a:ahLst/>
              <a:cxnLst/>
              <a:rect l="l" t="t" r="r" b="b"/>
              <a:pathLst>
                <a:path w="2994" h="2962" extrusionOk="0">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7" name="Google Shape;12177;p84"/>
            <p:cNvSpPr/>
            <p:nvPr/>
          </p:nvSpPr>
          <p:spPr>
            <a:xfrm>
              <a:off x="-17752000" y="3513975"/>
              <a:ext cx="16550" cy="16550"/>
            </a:xfrm>
            <a:custGeom>
              <a:avLst/>
              <a:gdLst/>
              <a:ahLst/>
              <a:cxnLst/>
              <a:rect l="l" t="t" r="r" b="b"/>
              <a:pathLst>
                <a:path w="662" h="662" extrusionOk="0">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8" name="Google Shape;12178;p84"/>
            <p:cNvSpPr/>
            <p:nvPr/>
          </p:nvSpPr>
          <p:spPr>
            <a:xfrm>
              <a:off x="-17860700" y="3405275"/>
              <a:ext cx="107150" cy="206225"/>
            </a:xfrm>
            <a:custGeom>
              <a:avLst/>
              <a:gdLst/>
              <a:ahLst/>
              <a:cxnLst/>
              <a:rect l="l" t="t" r="r" b="b"/>
              <a:pathLst>
                <a:path w="4286" h="8249" extrusionOk="0">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9" name="Google Shape;12179;p84"/>
            <p:cNvSpPr/>
            <p:nvPr/>
          </p:nvSpPr>
          <p:spPr>
            <a:xfrm>
              <a:off x="-17735475" y="3405275"/>
              <a:ext cx="107150" cy="206475"/>
            </a:xfrm>
            <a:custGeom>
              <a:avLst/>
              <a:gdLst/>
              <a:ahLst/>
              <a:cxnLst/>
              <a:rect l="l" t="t" r="r" b="b"/>
              <a:pathLst>
                <a:path w="4286" h="8259" extrusionOk="0">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0" name="Google Shape;12180;p84"/>
            <p:cNvSpPr/>
            <p:nvPr/>
          </p:nvSpPr>
          <p:spPr>
            <a:xfrm>
              <a:off x="-17812650" y="3353300"/>
              <a:ext cx="136275" cy="144150"/>
            </a:xfrm>
            <a:custGeom>
              <a:avLst/>
              <a:gdLst/>
              <a:ahLst/>
              <a:cxnLst/>
              <a:rect l="l" t="t" r="r" b="b"/>
              <a:pathLst>
                <a:path w="5451" h="5766" extrusionOk="0">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1" name="Google Shape;12181;p84"/>
            <p:cNvSpPr/>
            <p:nvPr/>
          </p:nvSpPr>
          <p:spPr>
            <a:xfrm>
              <a:off x="-17770900" y="3614000"/>
              <a:ext cx="52775" cy="24450"/>
            </a:xfrm>
            <a:custGeom>
              <a:avLst/>
              <a:gdLst/>
              <a:ahLst/>
              <a:cxnLst/>
              <a:rect l="l" t="t" r="r" b="b"/>
              <a:pathLst>
                <a:path w="2111" h="978" extrusionOk="0">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2" name="Google Shape;12182;p84"/>
            <p:cNvSpPr/>
            <p:nvPr/>
          </p:nvSpPr>
          <p:spPr>
            <a:xfrm>
              <a:off x="-17878825" y="3334400"/>
              <a:ext cx="74075" cy="74050"/>
            </a:xfrm>
            <a:custGeom>
              <a:avLst/>
              <a:gdLst/>
              <a:ahLst/>
              <a:cxnLst/>
              <a:rect l="l" t="t" r="r" b="b"/>
              <a:pathLst>
                <a:path w="2963" h="2962" extrusionOk="0">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83" name="Google Shape;12183;p84"/>
          <p:cNvGrpSpPr/>
          <p:nvPr/>
        </p:nvGrpSpPr>
        <p:grpSpPr>
          <a:xfrm>
            <a:off x="5747809" y="2242416"/>
            <a:ext cx="451653" cy="451653"/>
            <a:chOff x="-17896150" y="3709300"/>
            <a:chExt cx="305625" cy="305625"/>
          </a:xfrm>
        </p:grpSpPr>
        <p:sp>
          <p:nvSpPr>
            <p:cNvPr id="12184" name="Google Shape;12184;p84"/>
            <p:cNvSpPr/>
            <p:nvPr/>
          </p:nvSpPr>
          <p:spPr>
            <a:xfrm>
              <a:off x="-17896150" y="3709300"/>
              <a:ext cx="54375" cy="77200"/>
            </a:xfrm>
            <a:custGeom>
              <a:avLst/>
              <a:gdLst/>
              <a:ahLst/>
              <a:cxnLst/>
              <a:rect l="l" t="t" r="r" b="b"/>
              <a:pathLst>
                <a:path w="2175" h="3088" extrusionOk="0">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5" name="Google Shape;12185;p84"/>
            <p:cNvSpPr/>
            <p:nvPr/>
          </p:nvSpPr>
          <p:spPr>
            <a:xfrm>
              <a:off x="-17877250" y="3801075"/>
              <a:ext cx="286725" cy="213850"/>
            </a:xfrm>
            <a:custGeom>
              <a:avLst/>
              <a:gdLst/>
              <a:ahLst/>
              <a:cxnLst/>
              <a:rect l="l" t="t" r="r" b="b"/>
              <a:pathLst>
                <a:path w="11469" h="8554" extrusionOk="0">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6" name="Google Shape;12186;p84"/>
            <p:cNvSpPr/>
            <p:nvPr/>
          </p:nvSpPr>
          <p:spPr>
            <a:xfrm>
              <a:off x="-17783500" y="3763075"/>
              <a:ext cx="191400" cy="194350"/>
            </a:xfrm>
            <a:custGeom>
              <a:avLst/>
              <a:gdLst/>
              <a:ahLst/>
              <a:cxnLst/>
              <a:rect l="l" t="t" r="r" b="b"/>
              <a:pathLst>
                <a:path w="7656" h="7774" extrusionOk="0">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7" name="Google Shape;12187;p84"/>
            <p:cNvSpPr/>
            <p:nvPr/>
          </p:nvSpPr>
          <p:spPr>
            <a:xfrm>
              <a:off x="-17825250" y="3710075"/>
              <a:ext cx="54375" cy="76425"/>
            </a:xfrm>
            <a:custGeom>
              <a:avLst/>
              <a:gdLst/>
              <a:ahLst/>
              <a:cxnLst/>
              <a:rect l="l" t="t" r="r" b="b"/>
              <a:pathLst>
                <a:path w="2175" h="3057" extrusionOk="0">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88" name="Google Shape;12188;p84"/>
          <p:cNvGrpSpPr/>
          <p:nvPr/>
        </p:nvGrpSpPr>
        <p:grpSpPr>
          <a:xfrm>
            <a:off x="5775740" y="2795686"/>
            <a:ext cx="395792" cy="451653"/>
            <a:chOff x="-17878025" y="4082625"/>
            <a:chExt cx="267825" cy="305625"/>
          </a:xfrm>
        </p:grpSpPr>
        <p:sp>
          <p:nvSpPr>
            <p:cNvPr id="12189" name="Google Shape;12189;p84"/>
            <p:cNvSpPr/>
            <p:nvPr/>
          </p:nvSpPr>
          <p:spPr>
            <a:xfrm>
              <a:off x="-17660650" y="4191325"/>
              <a:ext cx="50450" cy="52000"/>
            </a:xfrm>
            <a:custGeom>
              <a:avLst/>
              <a:gdLst/>
              <a:ahLst/>
              <a:cxnLst/>
              <a:rect l="l" t="t" r="r" b="b"/>
              <a:pathLst>
                <a:path w="2018" h="2080" extrusionOk="0">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0" name="Google Shape;12190;p84"/>
            <p:cNvSpPr/>
            <p:nvPr/>
          </p:nvSpPr>
          <p:spPr>
            <a:xfrm>
              <a:off x="-17716575" y="4084200"/>
              <a:ext cx="88250" cy="103200"/>
            </a:xfrm>
            <a:custGeom>
              <a:avLst/>
              <a:gdLst/>
              <a:ahLst/>
              <a:cxnLst/>
              <a:rect l="l" t="t" r="r" b="b"/>
              <a:pathLst>
                <a:path w="3530" h="4128" extrusionOk="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1" name="Google Shape;12191;p84"/>
            <p:cNvSpPr/>
            <p:nvPr/>
          </p:nvSpPr>
          <p:spPr>
            <a:xfrm>
              <a:off x="-17860700" y="4082625"/>
              <a:ext cx="90600" cy="104000"/>
            </a:xfrm>
            <a:custGeom>
              <a:avLst/>
              <a:gdLst/>
              <a:ahLst/>
              <a:cxnLst/>
              <a:rect l="l" t="t" r="r" b="b"/>
              <a:pathLst>
                <a:path w="3624" h="4160" extrusionOk="0">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2" name="Google Shape;12192;p84"/>
            <p:cNvSpPr/>
            <p:nvPr/>
          </p:nvSpPr>
          <p:spPr>
            <a:xfrm>
              <a:off x="-17752000" y="4281300"/>
              <a:ext cx="16550" cy="16375"/>
            </a:xfrm>
            <a:custGeom>
              <a:avLst/>
              <a:gdLst/>
              <a:ahLst/>
              <a:cxnLst/>
              <a:rect l="l" t="t" r="r" b="b"/>
              <a:pathLst>
                <a:path w="662" h="655" extrusionOk="0">
                  <a:moveTo>
                    <a:pt x="319" y="1"/>
                  </a:moveTo>
                  <a:cubicBezTo>
                    <a:pt x="173" y="1"/>
                    <a:pt x="32" y="72"/>
                    <a:pt x="0" y="213"/>
                  </a:cubicBezTo>
                  <a:lnTo>
                    <a:pt x="347" y="655"/>
                  </a:lnTo>
                  <a:lnTo>
                    <a:pt x="662" y="213"/>
                  </a:lnTo>
                  <a:cubicBezTo>
                    <a:pt x="615" y="72"/>
                    <a:pt x="465" y="1"/>
                    <a:pt x="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3" name="Google Shape;12193;p84"/>
            <p:cNvSpPr/>
            <p:nvPr/>
          </p:nvSpPr>
          <p:spPr>
            <a:xfrm>
              <a:off x="-17825250" y="4173200"/>
              <a:ext cx="161475" cy="161500"/>
            </a:xfrm>
            <a:custGeom>
              <a:avLst/>
              <a:gdLst/>
              <a:ahLst/>
              <a:cxnLst/>
              <a:rect l="l" t="t" r="r" b="b"/>
              <a:pathLst>
                <a:path w="6459" h="6460" extrusionOk="0">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4" name="Google Shape;12194;p84"/>
            <p:cNvSpPr/>
            <p:nvPr/>
          </p:nvSpPr>
          <p:spPr>
            <a:xfrm>
              <a:off x="-17787450" y="4293725"/>
              <a:ext cx="84300" cy="94525"/>
            </a:xfrm>
            <a:custGeom>
              <a:avLst/>
              <a:gdLst/>
              <a:ahLst/>
              <a:cxnLst/>
              <a:rect l="l" t="t" r="r" b="b"/>
              <a:pathLst>
                <a:path w="3372" h="3781" extrusionOk="0">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5" name="Google Shape;12195;p84"/>
            <p:cNvSpPr/>
            <p:nvPr/>
          </p:nvSpPr>
          <p:spPr>
            <a:xfrm>
              <a:off x="-17878025" y="4191325"/>
              <a:ext cx="49650" cy="52000"/>
            </a:xfrm>
            <a:custGeom>
              <a:avLst/>
              <a:gdLst/>
              <a:ahLst/>
              <a:cxnLst/>
              <a:rect l="l" t="t" r="r" b="b"/>
              <a:pathLst>
                <a:path w="1986" h="2080" extrusionOk="0">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96" name="Google Shape;12196;p84"/>
          <p:cNvGrpSpPr/>
          <p:nvPr/>
        </p:nvGrpSpPr>
        <p:grpSpPr>
          <a:xfrm>
            <a:off x="2919632" y="3355015"/>
            <a:ext cx="450507" cy="423722"/>
            <a:chOff x="-16044450" y="3317850"/>
            <a:chExt cx="304850" cy="286725"/>
          </a:xfrm>
        </p:grpSpPr>
        <p:sp>
          <p:nvSpPr>
            <p:cNvPr id="12197" name="Google Shape;12197;p84"/>
            <p:cNvSpPr/>
            <p:nvPr/>
          </p:nvSpPr>
          <p:spPr>
            <a:xfrm>
              <a:off x="-15873525" y="3317850"/>
              <a:ext cx="133925" cy="115025"/>
            </a:xfrm>
            <a:custGeom>
              <a:avLst/>
              <a:gdLst/>
              <a:ahLst/>
              <a:cxnLst/>
              <a:rect l="l" t="t" r="r" b="b"/>
              <a:pathLst>
                <a:path w="5357" h="4601" extrusionOk="0">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8" name="Google Shape;12198;p84"/>
            <p:cNvSpPr/>
            <p:nvPr/>
          </p:nvSpPr>
          <p:spPr>
            <a:xfrm>
              <a:off x="-15915275" y="3459625"/>
              <a:ext cx="44125" cy="54375"/>
            </a:xfrm>
            <a:custGeom>
              <a:avLst/>
              <a:gdLst/>
              <a:ahLst/>
              <a:cxnLst/>
              <a:rect l="l" t="t" r="r" b="b"/>
              <a:pathLst>
                <a:path w="1765" h="2175" extrusionOk="0">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9" name="Google Shape;12199;p84"/>
            <p:cNvSpPr/>
            <p:nvPr/>
          </p:nvSpPr>
          <p:spPr>
            <a:xfrm>
              <a:off x="-16009000" y="3372200"/>
              <a:ext cx="232375" cy="232375"/>
            </a:xfrm>
            <a:custGeom>
              <a:avLst/>
              <a:gdLst/>
              <a:ahLst/>
              <a:cxnLst/>
              <a:rect l="l" t="t" r="r" b="b"/>
              <a:pathLst>
                <a:path w="9295" h="9295" extrusionOk="0">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0" name="Google Shape;12200;p84"/>
            <p:cNvSpPr/>
            <p:nvPr/>
          </p:nvSpPr>
          <p:spPr>
            <a:xfrm>
              <a:off x="-16044450" y="3317850"/>
              <a:ext cx="133150" cy="115025"/>
            </a:xfrm>
            <a:custGeom>
              <a:avLst/>
              <a:gdLst/>
              <a:ahLst/>
              <a:cxnLst/>
              <a:rect l="l" t="t" r="r" b="b"/>
              <a:pathLst>
                <a:path w="5326" h="4601" extrusionOk="0">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201" name="Google Shape;12201;p84"/>
          <p:cNvSpPr/>
          <p:nvPr/>
        </p:nvSpPr>
        <p:spPr>
          <a:xfrm>
            <a:off x="5164353" y="3341975"/>
            <a:ext cx="448180" cy="450507"/>
          </a:xfrm>
          <a:custGeom>
            <a:avLst/>
            <a:gdLst/>
            <a:ahLst/>
            <a:cxnLst/>
            <a:rect l="l" t="t" r="r" b="b"/>
            <a:pathLst>
              <a:path w="12131" h="12194" extrusionOk="0">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202" name="Google Shape;12202;p84"/>
          <p:cNvGrpSpPr/>
          <p:nvPr/>
        </p:nvGrpSpPr>
        <p:grpSpPr>
          <a:xfrm>
            <a:off x="8042149" y="2243724"/>
            <a:ext cx="373662" cy="449030"/>
            <a:chOff x="-16018450" y="4058400"/>
            <a:chExt cx="252850" cy="303850"/>
          </a:xfrm>
        </p:grpSpPr>
        <p:sp>
          <p:nvSpPr>
            <p:cNvPr id="12203" name="Google Shape;12203;p84"/>
            <p:cNvSpPr/>
            <p:nvPr/>
          </p:nvSpPr>
          <p:spPr>
            <a:xfrm>
              <a:off x="-15927875" y="4129900"/>
              <a:ext cx="88250" cy="89025"/>
            </a:xfrm>
            <a:custGeom>
              <a:avLst/>
              <a:gdLst/>
              <a:ahLst/>
              <a:cxnLst/>
              <a:rect l="l" t="t" r="r" b="b"/>
              <a:pathLst>
                <a:path w="3530" h="3561" extrusionOk="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4" name="Google Shape;12204;p84"/>
            <p:cNvSpPr/>
            <p:nvPr/>
          </p:nvSpPr>
          <p:spPr>
            <a:xfrm>
              <a:off x="-16002700" y="4058400"/>
              <a:ext cx="237100" cy="233575"/>
            </a:xfrm>
            <a:custGeom>
              <a:avLst/>
              <a:gdLst/>
              <a:ahLst/>
              <a:cxnLst/>
              <a:rect l="l" t="t" r="r" b="b"/>
              <a:pathLst>
                <a:path w="9484" h="9343" extrusionOk="0">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5" name="Google Shape;12205;p84"/>
            <p:cNvSpPr/>
            <p:nvPr/>
          </p:nvSpPr>
          <p:spPr>
            <a:xfrm>
              <a:off x="-16018450" y="4253550"/>
              <a:ext cx="129200" cy="108700"/>
            </a:xfrm>
            <a:custGeom>
              <a:avLst/>
              <a:gdLst/>
              <a:ahLst/>
              <a:cxnLst/>
              <a:rect l="l" t="t" r="r" b="b"/>
              <a:pathLst>
                <a:path w="5168" h="4348" extrusionOk="0">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6" name="Google Shape;12206;p84"/>
            <p:cNvSpPr/>
            <p:nvPr/>
          </p:nvSpPr>
          <p:spPr>
            <a:xfrm>
              <a:off x="-15876675" y="4254325"/>
              <a:ext cx="107925" cy="90600"/>
            </a:xfrm>
            <a:custGeom>
              <a:avLst/>
              <a:gdLst/>
              <a:ahLst/>
              <a:cxnLst/>
              <a:rect l="l" t="t" r="r" b="b"/>
              <a:pathLst>
                <a:path w="4317" h="3624" extrusionOk="0">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207" name="Google Shape;12207;p84"/>
          <p:cNvSpPr/>
          <p:nvPr/>
        </p:nvSpPr>
        <p:spPr>
          <a:xfrm>
            <a:off x="6274865" y="3343157"/>
            <a:ext cx="449288" cy="448143"/>
          </a:xfrm>
          <a:custGeom>
            <a:avLst/>
            <a:gdLst/>
            <a:ahLst/>
            <a:cxnLst/>
            <a:rect l="l" t="t" r="r" b="b"/>
            <a:pathLst>
              <a:path w="12161" h="12130" extrusionOk="0">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2211"/>
        <p:cNvGrpSpPr/>
        <p:nvPr/>
      </p:nvGrpSpPr>
      <p:grpSpPr>
        <a:xfrm>
          <a:off x="0" y="0"/>
          <a:ext cx="0" cy="0"/>
          <a:chOff x="0" y="0"/>
          <a:chExt cx="0" cy="0"/>
        </a:xfrm>
      </p:grpSpPr>
      <p:sp>
        <p:nvSpPr>
          <p:cNvPr id="12212" name="Google Shape;12212;p85"/>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SEO &amp; Marketing Icons</a:t>
            </a:r>
            <a:endParaRPr>
              <a:solidFill>
                <a:srgbClr val="FFFFFF"/>
              </a:solidFill>
              <a:latin typeface="Arial"/>
              <a:ea typeface="Arial"/>
              <a:cs typeface="Arial"/>
              <a:sym typeface="Arial"/>
            </a:endParaRPr>
          </a:p>
        </p:txBody>
      </p:sp>
      <p:grpSp>
        <p:nvGrpSpPr>
          <p:cNvPr id="12213" name="Google Shape;12213;p85"/>
          <p:cNvGrpSpPr/>
          <p:nvPr/>
        </p:nvGrpSpPr>
        <p:grpSpPr>
          <a:xfrm>
            <a:off x="845901" y="1689241"/>
            <a:ext cx="442337" cy="419623"/>
            <a:chOff x="-6696925" y="3272575"/>
            <a:chExt cx="307200" cy="291425"/>
          </a:xfrm>
        </p:grpSpPr>
        <p:sp>
          <p:nvSpPr>
            <p:cNvPr id="12214" name="Google Shape;12214;p85"/>
            <p:cNvSpPr/>
            <p:nvPr/>
          </p:nvSpPr>
          <p:spPr>
            <a:xfrm>
              <a:off x="-6696925" y="3371400"/>
              <a:ext cx="220575" cy="192600"/>
            </a:xfrm>
            <a:custGeom>
              <a:avLst/>
              <a:gdLst/>
              <a:ahLst/>
              <a:cxnLst/>
              <a:rect l="l" t="t" r="r" b="b"/>
              <a:pathLst>
                <a:path w="8823" h="7704" extrusionOk="0">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5" name="Google Shape;12215;p85"/>
            <p:cNvSpPr/>
            <p:nvPr/>
          </p:nvSpPr>
          <p:spPr>
            <a:xfrm>
              <a:off x="-6621300" y="3272575"/>
              <a:ext cx="231575" cy="194950"/>
            </a:xfrm>
            <a:custGeom>
              <a:avLst/>
              <a:gdLst/>
              <a:ahLst/>
              <a:cxnLst/>
              <a:rect l="l" t="t" r="r" b="b"/>
              <a:pathLst>
                <a:path w="9263" h="7798" extrusionOk="0">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16" name="Google Shape;12216;p85"/>
          <p:cNvGrpSpPr/>
          <p:nvPr/>
        </p:nvGrpSpPr>
        <p:grpSpPr>
          <a:xfrm>
            <a:off x="845884" y="2204636"/>
            <a:ext cx="442373" cy="420775"/>
            <a:chOff x="-6690625" y="3631325"/>
            <a:chExt cx="307225" cy="292225"/>
          </a:xfrm>
        </p:grpSpPr>
        <p:sp>
          <p:nvSpPr>
            <p:cNvPr id="12217" name="Google Shape;12217;p85"/>
            <p:cNvSpPr/>
            <p:nvPr/>
          </p:nvSpPr>
          <p:spPr>
            <a:xfrm>
              <a:off x="-6690625" y="3631325"/>
              <a:ext cx="222925" cy="292225"/>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8" name="Google Shape;12218;p85"/>
            <p:cNvSpPr/>
            <p:nvPr/>
          </p:nvSpPr>
          <p:spPr>
            <a:xfrm>
              <a:off x="-6604350" y="3832175"/>
              <a:ext cx="58675" cy="56550"/>
            </a:xfrm>
            <a:custGeom>
              <a:avLst/>
              <a:gdLst/>
              <a:ahLst/>
              <a:cxnLst/>
              <a:rect l="l" t="t" r="r" b="b"/>
              <a:pathLst>
                <a:path w="2347" h="2262" extrusionOk="0">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9" name="Google Shape;12219;p85"/>
            <p:cNvSpPr/>
            <p:nvPr/>
          </p:nvSpPr>
          <p:spPr>
            <a:xfrm>
              <a:off x="-6470875" y="3684775"/>
              <a:ext cx="87475" cy="71800"/>
            </a:xfrm>
            <a:custGeom>
              <a:avLst/>
              <a:gdLst/>
              <a:ahLst/>
              <a:cxnLst/>
              <a:rect l="l" t="t" r="r" b="b"/>
              <a:pathLst>
                <a:path w="3499" h="2872" extrusionOk="0">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0" name="Google Shape;12220;p85"/>
            <p:cNvSpPr/>
            <p:nvPr/>
          </p:nvSpPr>
          <p:spPr>
            <a:xfrm>
              <a:off x="-6578775" y="3721900"/>
              <a:ext cx="143375" cy="143375"/>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1" name="Google Shape;12221;p85"/>
            <p:cNvSpPr/>
            <p:nvPr/>
          </p:nvSpPr>
          <p:spPr>
            <a:xfrm>
              <a:off x="-6685100" y="3636850"/>
              <a:ext cx="47275" cy="46475"/>
            </a:xfrm>
            <a:custGeom>
              <a:avLst/>
              <a:gdLst/>
              <a:ahLst/>
              <a:cxnLst/>
              <a:rect l="l" t="t" r="r" b="b"/>
              <a:pathLst>
                <a:path w="1891" h="1859" extrusionOk="0">
                  <a:moveTo>
                    <a:pt x="1891" y="0"/>
                  </a:moveTo>
                  <a:lnTo>
                    <a:pt x="0" y="1859"/>
                  </a:lnTo>
                  <a:lnTo>
                    <a:pt x="1891" y="1859"/>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22" name="Google Shape;12222;p85"/>
          <p:cNvGrpSpPr/>
          <p:nvPr/>
        </p:nvGrpSpPr>
        <p:grpSpPr>
          <a:xfrm>
            <a:off x="868005" y="2756972"/>
            <a:ext cx="421927" cy="419371"/>
            <a:chOff x="-6689825" y="3992050"/>
            <a:chExt cx="293025" cy="291250"/>
          </a:xfrm>
        </p:grpSpPr>
        <p:sp>
          <p:nvSpPr>
            <p:cNvPr id="12223" name="Google Shape;12223;p85"/>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4" name="Google Shape;12224;p85"/>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5" name="Google Shape;12225;p85"/>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6" name="Google Shape;12226;p85"/>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7" name="Google Shape;12227;p85"/>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8" name="Google Shape;12228;p85"/>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9" name="Google Shape;12229;p85"/>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0" name="Google Shape;12230;p85"/>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1" name="Google Shape;12231;p85"/>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2" name="Google Shape;12232;p85"/>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3" name="Google Shape;12233;p85"/>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4" name="Google Shape;12234;p85"/>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235" name="Google Shape;12235;p85"/>
          <p:cNvSpPr/>
          <p:nvPr/>
        </p:nvSpPr>
        <p:spPr>
          <a:xfrm>
            <a:off x="3545854" y="1689199"/>
            <a:ext cx="434634" cy="419227"/>
          </a:xfrm>
          <a:custGeom>
            <a:avLst/>
            <a:gdLst/>
            <a:ahLst/>
            <a:cxnLst/>
            <a:rect l="l" t="t" r="r" b="b"/>
            <a:pathLst>
              <a:path w="12074" h="11646" extrusionOk="0">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236" name="Google Shape;12236;p85"/>
          <p:cNvGrpSpPr/>
          <p:nvPr/>
        </p:nvGrpSpPr>
        <p:grpSpPr>
          <a:xfrm>
            <a:off x="3551317" y="2205192"/>
            <a:ext cx="423043" cy="419659"/>
            <a:chOff x="-4837325" y="3612425"/>
            <a:chExt cx="293800" cy="291450"/>
          </a:xfrm>
        </p:grpSpPr>
        <p:sp>
          <p:nvSpPr>
            <p:cNvPr id="12237" name="Google Shape;12237;p85"/>
            <p:cNvSpPr/>
            <p:nvPr/>
          </p:nvSpPr>
          <p:spPr>
            <a:xfrm>
              <a:off x="-4836550" y="3612425"/>
              <a:ext cx="293025" cy="170925"/>
            </a:xfrm>
            <a:custGeom>
              <a:avLst/>
              <a:gdLst/>
              <a:ahLst/>
              <a:cxnLst/>
              <a:rect l="l" t="t" r="r" b="b"/>
              <a:pathLst>
                <a:path w="11721" h="6837" extrusionOk="0">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8" name="Google Shape;12238;p85"/>
            <p:cNvSpPr/>
            <p:nvPr/>
          </p:nvSpPr>
          <p:spPr>
            <a:xfrm>
              <a:off x="-4837325" y="3743950"/>
              <a:ext cx="291425" cy="159925"/>
            </a:xfrm>
            <a:custGeom>
              <a:avLst/>
              <a:gdLst/>
              <a:ahLst/>
              <a:cxnLst/>
              <a:rect l="l" t="t" r="r" b="b"/>
              <a:pathLst>
                <a:path w="11657" h="6397" extrusionOk="0">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9" name="Google Shape;12239;p85"/>
            <p:cNvSpPr/>
            <p:nvPr/>
          </p:nvSpPr>
          <p:spPr>
            <a:xfrm>
              <a:off x="-4716825" y="3799075"/>
              <a:ext cx="51225" cy="18950"/>
            </a:xfrm>
            <a:custGeom>
              <a:avLst/>
              <a:gdLst/>
              <a:ahLst/>
              <a:cxnLst/>
              <a:rect l="l" t="t" r="r" b="b"/>
              <a:pathLst>
                <a:path w="2049" h="758" extrusionOk="0">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40" name="Google Shape;12240;p85"/>
          <p:cNvGrpSpPr/>
          <p:nvPr/>
        </p:nvGrpSpPr>
        <p:grpSpPr>
          <a:xfrm>
            <a:off x="3564349" y="2756826"/>
            <a:ext cx="420775" cy="419659"/>
            <a:chOff x="-4837325" y="3971575"/>
            <a:chExt cx="292225" cy="291450"/>
          </a:xfrm>
        </p:grpSpPr>
        <p:sp>
          <p:nvSpPr>
            <p:cNvPr id="12241" name="Google Shape;12241;p85"/>
            <p:cNvSpPr/>
            <p:nvPr/>
          </p:nvSpPr>
          <p:spPr>
            <a:xfrm>
              <a:off x="-4734150" y="4073975"/>
              <a:ext cx="86650" cy="86650"/>
            </a:xfrm>
            <a:custGeom>
              <a:avLst/>
              <a:gdLst/>
              <a:ahLst/>
              <a:cxnLst/>
              <a:rect l="l" t="t" r="r" b="b"/>
              <a:pathLst>
                <a:path w="3466" h="3466" extrusionOk="0">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2" name="Google Shape;12242;p85"/>
            <p:cNvSpPr/>
            <p:nvPr/>
          </p:nvSpPr>
          <p:spPr>
            <a:xfrm>
              <a:off x="-4700300" y="4108625"/>
              <a:ext cx="18950" cy="17350"/>
            </a:xfrm>
            <a:custGeom>
              <a:avLst/>
              <a:gdLst/>
              <a:ahLst/>
              <a:cxnLst/>
              <a:rect l="l" t="t" r="r" b="b"/>
              <a:pathLst>
                <a:path w="758" h="694" extrusionOk="0">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3" name="Google Shape;12243;p85"/>
            <p:cNvSpPr/>
            <p:nvPr/>
          </p:nvSpPr>
          <p:spPr>
            <a:xfrm>
              <a:off x="-4748325" y="3971575"/>
              <a:ext cx="203225" cy="204025"/>
            </a:xfrm>
            <a:custGeom>
              <a:avLst/>
              <a:gdLst/>
              <a:ahLst/>
              <a:cxnLst/>
              <a:rect l="l" t="t" r="r" b="b"/>
              <a:pathLst>
                <a:path w="8129" h="8161" extrusionOk="0">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4" name="Google Shape;12244;p85"/>
            <p:cNvSpPr/>
            <p:nvPr/>
          </p:nvSpPr>
          <p:spPr>
            <a:xfrm>
              <a:off x="-4656175" y="4151950"/>
              <a:ext cx="91375" cy="91375"/>
            </a:xfrm>
            <a:custGeom>
              <a:avLst/>
              <a:gdLst/>
              <a:ahLst/>
              <a:cxnLst/>
              <a:rect l="l" t="t" r="r" b="b"/>
              <a:pathLst>
                <a:path w="3655" h="3655" extrusionOk="0">
                  <a:moveTo>
                    <a:pt x="599" y="0"/>
                  </a:moveTo>
                  <a:cubicBezTo>
                    <a:pt x="441" y="221"/>
                    <a:pt x="252" y="441"/>
                    <a:pt x="0" y="599"/>
                  </a:cubicBezTo>
                  <a:lnTo>
                    <a:pt x="1544" y="3655"/>
                  </a:lnTo>
                  <a:cubicBezTo>
                    <a:pt x="2395" y="3151"/>
                    <a:pt x="3151" y="2395"/>
                    <a:pt x="3655" y="1544"/>
                  </a:cubicBezTo>
                  <a:lnTo>
                    <a:pt x="59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5" name="Google Shape;12245;p85"/>
            <p:cNvSpPr/>
            <p:nvPr/>
          </p:nvSpPr>
          <p:spPr>
            <a:xfrm>
              <a:off x="-4817650" y="3991275"/>
              <a:ext cx="91400" cy="91375"/>
            </a:xfrm>
            <a:custGeom>
              <a:avLst/>
              <a:gdLst/>
              <a:ahLst/>
              <a:cxnLst/>
              <a:rect l="l" t="t" r="r" b="b"/>
              <a:pathLst>
                <a:path w="3656" h="3655" extrusionOk="0">
                  <a:moveTo>
                    <a:pt x="2143" y="0"/>
                  </a:moveTo>
                  <a:cubicBezTo>
                    <a:pt x="1261" y="504"/>
                    <a:pt x="536" y="1260"/>
                    <a:pt x="1" y="2111"/>
                  </a:cubicBezTo>
                  <a:lnTo>
                    <a:pt x="3088" y="3655"/>
                  </a:lnTo>
                  <a:cubicBezTo>
                    <a:pt x="3246" y="3434"/>
                    <a:pt x="3435" y="3214"/>
                    <a:pt x="3655" y="3088"/>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6" name="Google Shape;12246;p85"/>
            <p:cNvSpPr/>
            <p:nvPr/>
          </p:nvSpPr>
          <p:spPr>
            <a:xfrm>
              <a:off x="-4837325" y="4059000"/>
              <a:ext cx="204000" cy="204025"/>
            </a:xfrm>
            <a:custGeom>
              <a:avLst/>
              <a:gdLst/>
              <a:ahLst/>
              <a:cxnLst/>
              <a:rect l="l" t="t" r="r" b="b"/>
              <a:pathLst>
                <a:path w="8160" h="8161" extrusionOk="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47" name="Google Shape;12247;p85"/>
          <p:cNvGrpSpPr/>
          <p:nvPr/>
        </p:nvGrpSpPr>
        <p:grpSpPr>
          <a:xfrm>
            <a:off x="6256364" y="1714185"/>
            <a:ext cx="430998" cy="369730"/>
            <a:chOff x="-3037625" y="3254850"/>
            <a:chExt cx="299325" cy="256775"/>
          </a:xfrm>
        </p:grpSpPr>
        <p:sp>
          <p:nvSpPr>
            <p:cNvPr id="12248" name="Google Shape;12248;p85"/>
            <p:cNvSpPr/>
            <p:nvPr/>
          </p:nvSpPr>
          <p:spPr>
            <a:xfrm>
              <a:off x="-3037625" y="3460400"/>
              <a:ext cx="152825" cy="51225"/>
            </a:xfrm>
            <a:custGeom>
              <a:avLst/>
              <a:gdLst/>
              <a:ahLst/>
              <a:cxnLst/>
              <a:rect l="l" t="t" r="r" b="b"/>
              <a:pathLst>
                <a:path w="6113" h="2049" extrusionOk="0">
                  <a:moveTo>
                    <a:pt x="1356" y="1"/>
                  </a:moveTo>
                  <a:cubicBezTo>
                    <a:pt x="1" y="1"/>
                    <a:pt x="1" y="2049"/>
                    <a:pt x="1356" y="2049"/>
                  </a:cubicBezTo>
                  <a:lnTo>
                    <a:pt x="4758" y="2049"/>
                  </a:lnTo>
                  <a:cubicBezTo>
                    <a:pt x="6113" y="2049"/>
                    <a:pt x="6113"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9" name="Google Shape;12249;p85"/>
            <p:cNvSpPr/>
            <p:nvPr/>
          </p:nvSpPr>
          <p:spPr>
            <a:xfrm>
              <a:off x="-2884825" y="3460400"/>
              <a:ext cx="146525" cy="51225"/>
            </a:xfrm>
            <a:custGeom>
              <a:avLst/>
              <a:gdLst/>
              <a:ahLst/>
              <a:cxnLst/>
              <a:rect l="l" t="t" r="r" b="b"/>
              <a:pathLst>
                <a:path w="5861" h="2049" extrusionOk="0">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0" name="Google Shape;12250;p85"/>
            <p:cNvSpPr/>
            <p:nvPr/>
          </p:nvSpPr>
          <p:spPr>
            <a:xfrm>
              <a:off x="-2909225" y="3313125"/>
              <a:ext cx="59875" cy="72475"/>
            </a:xfrm>
            <a:custGeom>
              <a:avLst/>
              <a:gdLst/>
              <a:ahLst/>
              <a:cxnLst/>
              <a:rect l="l" t="t" r="r" b="b"/>
              <a:pathLst>
                <a:path w="2395" h="2899" extrusionOk="0">
                  <a:moveTo>
                    <a:pt x="0" y="1"/>
                  </a:moveTo>
                  <a:lnTo>
                    <a:pt x="0" y="2899"/>
                  </a:lnTo>
                  <a:lnTo>
                    <a:pt x="2395" y="145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1" name="Google Shape;12251;p85"/>
            <p:cNvSpPr/>
            <p:nvPr/>
          </p:nvSpPr>
          <p:spPr>
            <a:xfrm>
              <a:off x="-3029750" y="3254850"/>
              <a:ext cx="291450" cy="188250"/>
            </a:xfrm>
            <a:custGeom>
              <a:avLst/>
              <a:gdLst/>
              <a:ahLst/>
              <a:cxnLst/>
              <a:rect l="l" t="t" r="r" b="b"/>
              <a:pathLst>
                <a:path w="11658" h="7530" extrusionOk="0">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52" name="Google Shape;12252;p85"/>
          <p:cNvGrpSpPr/>
          <p:nvPr/>
        </p:nvGrpSpPr>
        <p:grpSpPr>
          <a:xfrm>
            <a:off x="6260324" y="2204615"/>
            <a:ext cx="423079" cy="420811"/>
            <a:chOff x="-3031325" y="3597450"/>
            <a:chExt cx="293825" cy="292250"/>
          </a:xfrm>
        </p:grpSpPr>
        <p:sp>
          <p:nvSpPr>
            <p:cNvPr id="12253" name="Google Shape;12253;p85"/>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4" name="Google Shape;12254;p85"/>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5" name="Google Shape;12255;p85"/>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6" name="Google Shape;12256;p85"/>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57" name="Google Shape;12257;p85"/>
          <p:cNvGrpSpPr/>
          <p:nvPr/>
        </p:nvGrpSpPr>
        <p:grpSpPr>
          <a:xfrm>
            <a:off x="6272798" y="2781214"/>
            <a:ext cx="421927" cy="370882"/>
            <a:chOff x="-3030525" y="3973150"/>
            <a:chExt cx="293025" cy="257575"/>
          </a:xfrm>
        </p:grpSpPr>
        <p:sp>
          <p:nvSpPr>
            <p:cNvPr id="12258" name="Google Shape;12258;p85"/>
            <p:cNvSpPr/>
            <p:nvPr/>
          </p:nvSpPr>
          <p:spPr>
            <a:xfrm>
              <a:off x="-3029750" y="3973150"/>
              <a:ext cx="292250" cy="68550"/>
            </a:xfrm>
            <a:custGeom>
              <a:avLst/>
              <a:gdLst/>
              <a:ahLst/>
              <a:cxnLst/>
              <a:rect l="l" t="t" r="r" b="b"/>
              <a:pathLst>
                <a:path w="11690" h="2742" extrusionOk="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9" name="Google Shape;12259;p85"/>
            <p:cNvSpPr/>
            <p:nvPr/>
          </p:nvSpPr>
          <p:spPr>
            <a:xfrm>
              <a:off x="-3030525" y="4059000"/>
              <a:ext cx="292225" cy="171725"/>
            </a:xfrm>
            <a:custGeom>
              <a:avLst/>
              <a:gdLst/>
              <a:ahLst/>
              <a:cxnLst/>
              <a:rect l="l" t="t" r="r" b="b"/>
              <a:pathLst>
                <a:path w="11689" h="6869" extrusionOk="0">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60" name="Google Shape;12260;p85"/>
          <p:cNvGrpSpPr/>
          <p:nvPr/>
        </p:nvGrpSpPr>
        <p:grpSpPr>
          <a:xfrm>
            <a:off x="1374391" y="3369426"/>
            <a:ext cx="421927" cy="297195"/>
            <a:chOff x="-1199300" y="3279250"/>
            <a:chExt cx="293025" cy="206400"/>
          </a:xfrm>
        </p:grpSpPr>
        <p:sp>
          <p:nvSpPr>
            <p:cNvPr id="12261" name="Google Shape;12261;p85"/>
            <p:cNvSpPr/>
            <p:nvPr/>
          </p:nvSpPr>
          <p:spPr>
            <a:xfrm>
              <a:off x="-1183550" y="3395050"/>
              <a:ext cx="261525" cy="90600"/>
            </a:xfrm>
            <a:custGeom>
              <a:avLst/>
              <a:gdLst/>
              <a:ahLst/>
              <a:cxnLst/>
              <a:rect l="l" t="t" r="r" b="b"/>
              <a:pathLst>
                <a:path w="10461" h="3624" extrusionOk="0">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2" name="Google Shape;12262;p85"/>
            <p:cNvSpPr/>
            <p:nvPr/>
          </p:nvSpPr>
          <p:spPr>
            <a:xfrm>
              <a:off x="-1184325" y="3279250"/>
              <a:ext cx="261500" cy="129400"/>
            </a:xfrm>
            <a:custGeom>
              <a:avLst/>
              <a:gdLst/>
              <a:ahLst/>
              <a:cxnLst/>
              <a:rect l="l" t="t" r="r" b="b"/>
              <a:pathLst>
                <a:path w="10460" h="5176" extrusionOk="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3" name="Google Shape;12263;p85"/>
            <p:cNvSpPr/>
            <p:nvPr/>
          </p:nvSpPr>
          <p:spPr>
            <a:xfrm>
              <a:off x="-1199300" y="3294225"/>
              <a:ext cx="90600" cy="175650"/>
            </a:xfrm>
            <a:custGeom>
              <a:avLst/>
              <a:gdLst/>
              <a:ahLst/>
              <a:cxnLst/>
              <a:rect l="l" t="t" r="r" b="b"/>
              <a:pathLst>
                <a:path w="3624" h="7026" extrusionOk="0">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4" name="Google Shape;12264;p85"/>
            <p:cNvSpPr/>
            <p:nvPr/>
          </p:nvSpPr>
          <p:spPr>
            <a:xfrm>
              <a:off x="-996875" y="3294225"/>
              <a:ext cx="90600" cy="177225"/>
            </a:xfrm>
            <a:custGeom>
              <a:avLst/>
              <a:gdLst/>
              <a:ahLst/>
              <a:cxnLst/>
              <a:rect l="l" t="t" r="r" b="b"/>
              <a:pathLst>
                <a:path w="3624" h="7089" extrusionOk="0">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65" name="Google Shape;12265;p85"/>
          <p:cNvGrpSpPr/>
          <p:nvPr/>
        </p:nvGrpSpPr>
        <p:grpSpPr>
          <a:xfrm>
            <a:off x="1381477" y="1688773"/>
            <a:ext cx="444605" cy="420559"/>
            <a:chOff x="-6338550" y="3272950"/>
            <a:chExt cx="308775" cy="292075"/>
          </a:xfrm>
        </p:grpSpPr>
        <p:sp>
          <p:nvSpPr>
            <p:cNvPr id="12266" name="Google Shape;12266;p85"/>
            <p:cNvSpPr/>
            <p:nvPr/>
          </p:nvSpPr>
          <p:spPr>
            <a:xfrm>
              <a:off x="-6338550" y="3272950"/>
              <a:ext cx="308775" cy="119750"/>
            </a:xfrm>
            <a:custGeom>
              <a:avLst/>
              <a:gdLst/>
              <a:ahLst/>
              <a:cxnLst/>
              <a:rect l="l" t="t" r="r" b="b"/>
              <a:pathLst>
                <a:path w="12351" h="4790" extrusionOk="0">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7" name="Google Shape;12267;p85"/>
            <p:cNvSpPr/>
            <p:nvPr/>
          </p:nvSpPr>
          <p:spPr>
            <a:xfrm>
              <a:off x="-6228275" y="3479325"/>
              <a:ext cx="86650" cy="85700"/>
            </a:xfrm>
            <a:custGeom>
              <a:avLst/>
              <a:gdLst/>
              <a:ahLst/>
              <a:cxnLst/>
              <a:rect l="l" t="t" r="r" b="b"/>
              <a:pathLst>
                <a:path w="3466" h="3428" extrusionOk="0">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8" name="Google Shape;12268;p85"/>
            <p:cNvSpPr/>
            <p:nvPr/>
          </p:nvSpPr>
          <p:spPr>
            <a:xfrm>
              <a:off x="-6292075" y="3410800"/>
              <a:ext cx="212675" cy="50425"/>
            </a:xfrm>
            <a:custGeom>
              <a:avLst/>
              <a:gdLst/>
              <a:ahLst/>
              <a:cxnLst/>
              <a:rect l="l" t="t" r="r" b="b"/>
              <a:pathLst>
                <a:path w="8507" h="2017" extrusionOk="0">
                  <a:moveTo>
                    <a:pt x="0" y="0"/>
                  </a:moveTo>
                  <a:lnTo>
                    <a:pt x="2048" y="2016"/>
                  </a:lnTo>
                  <a:lnTo>
                    <a:pt x="6459" y="2016"/>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69" name="Google Shape;12269;p85"/>
          <p:cNvGrpSpPr/>
          <p:nvPr/>
        </p:nvGrpSpPr>
        <p:grpSpPr>
          <a:xfrm>
            <a:off x="1392817" y="2205194"/>
            <a:ext cx="421927" cy="419659"/>
            <a:chOff x="-6329100" y="3632100"/>
            <a:chExt cx="293025" cy="291450"/>
          </a:xfrm>
        </p:grpSpPr>
        <p:sp>
          <p:nvSpPr>
            <p:cNvPr id="12270" name="Google Shape;12270;p85"/>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1" name="Google Shape;12271;p85"/>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2" name="Google Shape;12272;p85"/>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73" name="Google Shape;12273;p85"/>
          <p:cNvGrpSpPr/>
          <p:nvPr/>
        </p:nvGrpSpPr>
        <p:grpSpPr>
          <a:xfrm>
            <a:off x="1405867" y="2756828"/>
            <a:ext cx="419623" cy="419659"/>
            <a:chOff x="-6329875" y="3992050"/>
            <a:chExt cx="291425" cy="291450"/>
          </a:xfrm>
        </p:grpSpPr>
        <p:sp>
          <p:nvSpPr>
            <p:cNvPr id="12274" name="Google Shape;12274;p85"/>
            <p:cNvSpPr/>
            <p:nvPr/>
          </p:nvSpPr>
          <p:spPr>
            <a:xfrm>
              <a:off x="-6090450" y="4077900"/>
              <a:ext cx="52000" cy="34675"/>
            </a:xfrm>
            <a:custGeom>
              <a:avLst/>
              <a:gdLst/>
              <a:ahLst/>
              <a:cxnLst/>
              <a:rect l="l" t="t" r="r" b="b"/>
              <a:pathLst>
                <a:path w="2080" h="1387" extrusionOk="0">
                  <a:moveTo>
                    <a:pt x="1" y="1"/>
                  </a:moveTo>
                  <a:lnTo>
                    <a:pt x="1" y="1387"/>
                  </a:lnTo>
                  <a:lnTo>
                    <a:pt x="2080" y="1387"/>
                  </a:lnTo>
                  <a:lnTo>
                    <a:pt x="2080" y="1040"/>
                  </a:lnTo>
                  <a:cubicBezTo>
                    <a:pt x="2080" y="473"/>
                    <a:pt x="1607"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5" name="Google Shape;12275;p85"/>
            <p:cNvSpPr/>
            <p:nvPr/>
          </p:nvSpPr>
          <p:spPr>
            <a:xfrm>
              <a:off x="-6262925" y="3992050"/>
              <a:ext cx="154400" cy="155200"/>
            </a:xfrm>
            <a:custGeom>
              <a:avLst/>
              <a:gdLst/>
              <a:ahLst/>
              <a:cxnLst/>
              <a:rect l="l" t="t" r="r" b="b"/>
              <a:pathLst>
                <a:path w="6176" h="6208" extrusionOk="0">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6" name="Google Shape;12276;p85"/>
            <p:cNvSpPr/>
            <p:nvPr/>
          </p:nvSpPr>
          <p:spPr>
            <a:xfrm>
              <a:off x="-6329875" y="4044825"/>
              <a:ext cx="51200" cy="102425"/>
            </a:xfrm>
            <a:custGeom>
              <a:avLst/>
              <a:gdLst/>
              <a:ahLst/>
              <a:cxnLst/>
              <a:rect l="l" t="t" r="r" b="b"/>
              <a:pathLst>
                <a:path w="2048" h="4097" extrusionOk="0">
                  <a:moveTo>
                    <a:pt x="1040" y="0"/>
                  </a:moveTo>
                  <a:cubicBezTo>
                    <a:pt x="473" y="0"/>
                    <a:pt x="0" y="473"/>
                    <a:pt x="0" y="1009"/>
                  </a:cubicBezTo>
                  <a:lnTo>
                    <a:pt x="0" y="4096"/>
                  </a:lnTo>
                  <a:lnTo>
                    <a:pt x="2048" y="4096"/>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7" name="Google Shape;12277;p85"/>
            <p:cNvSpPr/>
            <p:nvPr/>
          </p:nvSpPr>
          <p:spPr>
            <a:xfrm>
              <a:off x="-6329875" y="4129900"/>
              <a:ext cx="291425" cy="153600"/>
            </a:xfrm>
            <a:custGeom>
              <a:avLst/>
              <a:gdLst/>
              <a:ahLst/>
              <a:cxnLst/>
              <a:rect l="l" t="t" r="r" b="b"/>
              <a:pathLst>
                <a:path w="11657" h="6144" extrusionOk="0">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78" name="Google Shape;12278;p85"/>
          <p:cNvGrpSpPr/>
          <p:nvPr/>
        </p:nvGrpSpPr>
        <p:grpSpPr>
          <a:xfrm>
            <a:off x="4092004" y="1687530"/>
            <a:ext cx="423079" cy="423043"/>
            <a:chOff x="-4478975" y="3251700"/>
            <a:chExt cx="293825" cy="293800"/>
          </a:xfrm>
        </p:grpSpPr>
        <p:sp>
          <p:nvSpPr>
            <p:cNvPr id="12279" name="Google Shape;12279;p85"/>
            <p:cNvSpPr/>
            <p:nvPr/>
          </p:nvSpPr>
          <p:spPr>
            <a:xfrm>
              <a:off x="-4375000" y="3365100"/>
              <a:ext cx="85075" cy="110900"/>
            </a:xfrm>
            <a:custGeom>
              <a:avLst/>
              <a:gdLst/>
              <a:ahLst/>
              <a:cxnLst/>
              <a:rect l="l" t="t" r="r" b="b"/>
              <a:pathLst>
                <a:path w="3403" h="4436" extrusionOk="0">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0" name="Google Shape;12280;p85"/>
            <p:cNvSpPr/>
            <p:nvPr/>
          </p:nvSpPr>
          <p:spPr>
            <a:xfrm>
              <a:off x="-4408875" y="3321800"/>
              <a:ext cx="154400" cy="148875"/>
            </a:xfrm>
            <a:custGeom>
              <a:avLst/>
              <a:gdLst/>
              <a:ahLst/>
              <a:cxnLst/>
              <a:rect l="l" t="t" r="r" b="b"/>
              <a:pathLst>
                <a:path w="6176" h="5955" extrusionOk="0">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1" name="Google Shape;12281;p85"/>
            <p:cNvSpPr/>
            <p:nvPr/>
          </p:nvSpPr>
          <p:spPr>
            <a:xfrm>
              <a:off x="-4478975" y="3251700"/>
              <a:ext cx="293825" cy="293800"/>
            </a:xfrm>
            <a:custGeom>
              <a:avLst/>
              <a:gdLst/>
              <a:ahLst/>
              <a:cxnLst/>
              <a:rect l="l" t="t" r="r" b="b"/>
              <a:pathLst>
                <a:path w="11753" h="11752" extrusionOk="0">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82" name="Google Shape;12282;p85"/>
          <p:cNvGrpSpPr/>
          <p:nvPr/>
        </p:nvGrpSpPr>
        <p:grpSpPr>
          <a:xfrm>
            <a:off x="4092004" y="2205192"/>
            <a:ext cx="423079" cy="419659"/>
            <a:chOff x="-4475825" y="3612425"/>
            <a:chExt cx="293825" cy="291450"/>
          </a:xfrm>
        </p:grpSpPr>
        <p:sp>
          <p:nvSpPr>
            <p:cNvPr id="12283" name="Google Shape;12283;p85"/>
            <p:cNvSpPr/>
            <p:nvPr/>
          </p:nvSpPr>
          <p:spPr>
            <a:xfrm>
              <a:off x="-4349800" y="3664400"/>
              <a:ext cx="34675" cy="33100"/>
            </a:xfrm>
            <a:custGeom>
              <a:avLst/>
              <a:gdLst/>
              <a:ahLst/>
              <a:cxnLst/>
              <a:rect l="l" t="t" r="r" b="b"/>
              <a:pathLst>
                <a:path w="1387" h="1324" extrusionOk="0">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4" name="Google Shape;12284;p85"/>
            <p:cNvSpPr/>
            <p:nvPr/>
          </p:nvSpPr>
          <p:spPr>
            <a:xfrm>
              <a:off x="-4366325" y="3714800"/>
              <a:ext cx="68525" cy="34700"/>
            </a:xfrm>
            <a:custGeom>
              <a:avLst/>
              <a:gdLst/>
              <a:ahLst/>
              <a:cxnLst/>
              <a:rect l="l" t="t" r="r" b="b"/>
              <a:pathLst>
                <a:path w="2741" h="1388" extrusionOk="0">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5" name="Google Shape;12285;p85"/>
            <p:cNvSpPr/>
            <p:nvPr/>
          </p:nvSpPr>
          <p:spPr>
            <a:xfrm>
              <a:off x="-4475825" y="3612425"/>
              <a:ext cx="293825" cy="291450"/>
            </a:xfrm>
            <a:custGeom>
              <a:avLst/>
              <a:gdLst/>
              <a:ahLst/>
              <a:cxnLst/>
              <a:rect l="l" t="t" r="r" b="b"/>
              <a:pathLst>
                <a:path w="11753" h="11658" extrusionOk="0">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86" name="Google Shape;12286;p85"/>
          <p:cNvGrpSpPr/>
          <p:nvPr/>
        </p:nvGrpSpPr>
        <p:grpSpPr>
          <a:xfrm>
            <a:off x="4101077" y="2756844"/>
            <a:ext cx="428730" cy="419623"/>
            <a:chOff x="-4480550" y="3970800"/>
            <a:chExt cx="297750" cy="291425"/>
          </a:xfrm>
        </p:grpSpPr>
        <p:sp>
          <p:nvSpPr>
            <p:cNvPr id="12287" name="Google Shape;12287;p85"/>
            <p:cNvSpPr/>
            <p:nvPr/>
          </p:nvSpPr>
          <p:spPr>
            <a:xfrm>
              <a:off x="-4426200" y="4058225"/>
              <a:ext cx="51225" cy="69325"/>
            </a:xfrm>
            <a:custGeom>
              <a:avLst/>
              <a:gdLst/>
              <a:ahLst/>
              <a:cxnLst/>
              <a:rect l="l" t="t" r="r" b="b"/>
              <a:pathLst>
                <a:path w="2049" h="2773" extrusionOk="0">
                  <a:moveTo>
                    <a:pt x="1" y="0"/>
                  </a:moveTo>
                  <a:lnTo>
                    <a:pt x="1" y="2773"/>
                  </a:lnTo>
                  <a:lnTo>
                    <a:pt x="2048" y="2773"/>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8" name="Google Shape;12288;p85"/>
            <p:cNvSpPr/>
            <p:nvPr/>
          </p:nvSpPr>
          <p:spPr>
            <a:xfrm>
              <a:off x="-4480550" y="3970800"/>
              <a:ext cx="297750" cy="291425"/>
            </a:xfrm>
            <a:custGeom>
              <a:avLst/>
              <a:gdLst/>
              <a:ahLst/>
              <a:cxnLst/>
              <a:rect l="l" t="t" r="r" b="b"/>
              <a:pathLst>
                <a:path w="11910" h="11657" extrusionOk="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89" name="Google Shape;12289;p85"/>
          <p:cNvGrpSpPr/>
          <p:nvPr/>
        </p:nvGrpSpPr>
        <p:grpSpPr>
          <a:xfrm>
            <a:off x="6804910" y="1689221"/>
            <a:ext cx="415123" cy="419659"/>
            <a:chOff x="-2668225" y="3239075"/>
            <a:chExt cx="288300" cy="291450"/>
          </a:xfrm>
        </p:grpSpPr>
        <p:sp>
          <p:nvSpPr>
            <p:cNvPr id="12290" name="Google Shape;12290;p85"/>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1" name="Google Shape;12291;p85"/>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2" name="Google Shape;12292;p85"/>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3" name="Google Shape;12293;p85"/>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4" name="Google Shape;12294;p85"/>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95" name="Google Shape;12295;p85"/>
          <p:cNvGrpSpPr/>
          <p:nvPr/>
        </p:nvGrpSpPr>
        <p:grpSpPr>
          <a:xfrm>
            <a:off x="6802066" y="2205191"/>
            <a:ext cx="420811" cy="419659"/>
            <a:chOff x="-2671375" y="3597450"/>
            <a:chExt cx="292250" cy="291450"/>
          </a:xfrm>
        </p:grpSpPr>
        <p:sp>
          <p:nvSpPr>
            <p:cNvPr id="12296" name="Google Shape;12296;p85"/>
            <p:cNvSpPr/>
            <p:nvPr/>
          </p:nvSpPr>
          <p:spPr>
            <a:xfrm>
              <a:off x="-2654050" y="3597450"/>
              <a:ext cx="260725" cy="51225"/>
            </a:xfrm>
            <a:custGeom>
              <a:avLst/>
              <a:gdLst/>
              <a:ahLst/>
              <a:cxnLst/>
              <a:rect l="l" t="t" r="r" b="b"/>
              <a:pathLst>
                <a:path w="10429" h="2049" extrusionOk="0">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7" name="Google Shape;12297;p85"/>
            <p:cNvSpPr/>
            <p:nvPr/>
          </p:nvSpPr>
          <p:spPr>
            <a:xfrm>
              <a:off x="-2671375" y="3667550"/>
              <a:ext cx="292250" cy="221350"/>
            </a:xfrm>
            <a:custGeom>
              <a:avLst/>
              <a:gdLst/>
              <a:ahLst/>
              <a:cxnLst/>
              <a:rect l="l" t="t" r="r" b="b"/>
              <a:pathLst>
                <a:path w="11690" h="8854" extrusionOk="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98" name="Google Shape;12298;p85"/>
          <p:cNvGrpSpPr/>
          <p:nvPr/>
        </p:nvGrpSpPr>
        <p:grpSpPr>
          <a:xfrm>
            <a:off x="6812849" y="2755691"/>
            <a:ext cx="423043" cy="421927"/>
            <a:chOff x="-2670575" y="3956600"/>
            <a:chExt cx="293800" cy="293025"/>
          </a:xfrm>
        </p:grpSpPr>
        <p:sp>
          <p:nvSpPr>
            <p:cNvPr id="12299" name="Google Shape;12299;p85"/>
            <p:cNvSpPr/>
            <p:nvPr/>
          </p:nvSpPr>
          <p:spPr>
            <a:xfrm>
              <a:off x="-2670575" y="3975525"/>
              <a:ext cx="116575" cy="34675"/>
            </a:xfrm>
            <a:custGeom>
              <a:avLst/>
              <a:gdLst/>
              <a:ahLst/>
              <a:cxnLst/>
              <a:rect l="l" t="t" r="r" b="b"/>
              <a:pathLst>
                <a:path w="4663" h="1387" extrusionOk="0">
                  <a:moveTo>
                    <a:pt x="1040" y="0"/>
                  </a:moveTo>
                  <a:cubicBezTo>
                    <a:pt x="473" y="0"/>
                    <a:pt x="0" y="473"/>
                    <a:pt x="0" y="1040"/>
                  </a:cubicBezTo>
                  <a:lnTo>
                    <a:pt x="0" y="1386"/>
                  </a:lnTo>
                  <a:lnTo>
                    <a:pt x="3781" y="1386"/>
                  </a:lnTo>
                  <a:cubicBezTo>
                    <a:pt x="4001" y="882"/>
                    <a:pt x="4316" y="41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0" name="Google Shape;12300;p85"/>
            <p:cNvSpPr/>
            <p:nvPr/>
          </p:nvSpPr>
          <p:spPr>
            <a:xfrm>
              <a:off x="-2669800" y="4026700"/>
              <a:ext cx="170950" cy="136300"/>
            </a:xfrm>
            <a:custGeom>
              <a:avLst/>
              <a:gdLst/>
              <a:ahLst/>
              <a:cxnLst/>
              <a:rect l="l" t="t" r="r" b="b"/>
              <a:pathLst>
                <a:path w="6838" h="5452" extrusionOk="0">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1" name="Google Shape;12301;p85"/>
            <p:cNvSpPr/>
            <p:nvPr/>
          </p:nvSpPr>
          <p:spPr>
            <a:xfrm>
              <a:off x="-2669800" y="4179500"/>
              <a:ext cx="170950" cy="70125"/>
            </a:xfrm>
            <a:custGeom>
              <a:avLst/>
              <a:gdLst/>
              <a:ahLst/>
              <a:cxnLst/>
              <a:rect l="l" t="t" r="r" b="b"/>
              <a:pathLst>
                <a:path w="6838" h="2805" extrusionOk="0">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2" name="Google Shape;12302;p85"/>
            <p:cNvSpPr/>
            <p:nvPr/>
          </p:nvSpPr>
          <p:spPr>
            <a:xfrm>
              <a:off x="-2566625" y="3956600"/>
              <a:ext cx="189850" cy="190650"/>
            </a:xfrm>
            <a:custGeom>
              <a:avLst/>
              <a:gdLst/>
              <a:ahLst/>
              <a:cxnLst/>
              <a:rect l="l" t="t" r="r" b="b"/>
              <a:pathLst>
                <a:path w="7594" h="7626" extrusionOk="0">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03" name="Google Shape;12303;p85"/>
          <p:cNvGrpSpPr/>
          <p:nvPr/>
        </p:nvGrpSpPr>
        <p:grpSpPr>
          <a:xfrm>
            <a:off x="3070370" y="3311947"/>
            <a:ext cx="426462" cy="418363"/>
            <a:chOff x="-1183550" y="3586525"/>
            <a:chExt cx="296175" cy="290550"/>
          </a:xfrm>
        </p:grpSpPr>
        <p:sp>
          <p:nvSpPr>
            <p:cNvPr id="12304" name="Google Shape;12304;p85"/>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5" name="Google Shape;12305;p85"/>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6" name="Google Shape;12306;p85"/>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7" name="Google Shape;12307;p85"/>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8" name="Google Shape;12308;p85"/>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9" name="Google Shape;12309;p85"/>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0" name="Google Shape;12310;p85"/>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1" name="Google Shape;12311;p85"/>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2" name="Google Shape;12312;p85"/>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13" name="Google Shape;12313;p85"/>
          <p:cNvGrpSpPr/>
          <p:nvPr/>
        </p:nvGrpSpPr>
        <p:grpSpPr>
          <a:xfrm>
            <a:off x="1928310" y="2203826"/>
            <a:ext cx="432150" cy="422395"/>
            <a:chOff x="-5974675" y="3632100"/>
            <a:chExt cx="300125" cy="293350"/>
          </a:xfrm>
        </p:grpSpPr>
        <p:sp>
          <p:nvSpPr>
            <p:cNvPr id="12314" name="Google Shape;12314;p85"/>
            <p:cNvSpPr/>
            <p:nvPr/>
          </p:nvSpPr>
          <p:spPr>
            <a:xfrm>
              <a:off x="-5974675" y="3701875"/>
              <a:ext cx="141025" cy="221650"/>
            </a:xfrm>
            <a:custGeom>
              <a:avLst/>
              <a:gdLst/>
              <a:ahLst/>
              <a:cxnLst/>
              <a:rect l="l" t="t" r="r" b="b"/>
              <a:pathLst>
                <a:path w="5641" h="8866" extrusionOk="0">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5" name="Google Shape;12315;p85"/>
            <p:cNvSpPr/>
            <p:nvPr/>
          </p:nvSpPr>
          <p:spPr>
            <a:xfrm>
              <a:off x="-5880150" y="3632100"/>
              <a:ext cx="108725" cy="68550"/>
            </a:xfrm>
            <a:custGeom>
              <a:avLst/>
              <a:gdLst/>
              <a:ahLst/>
              <a:cxnLst/>
              <a:rect l="l" t="t" r="r" b="b"/>
              <a:pathLst>
                <a:path w="4349" h="2742" extrusionOk="0">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6" name="Google Shape;12316;p85"/>
            <p:cNvSpPr/>
            <p:nvPr/>
          </p:nvSpPr>
          <p:spPr>
            <a:xfrm>
              <a:off x="-5814775" y="3702500"/>
              <a:ext cx="140225" cy="222950"/>
            </a:xfrm>
            <a:custGeom>
              <a:avLst/>
              <a:gdLst/>
              <a:ahLst/>
              <a:cxnLst/>
              <a:rect l="l" t="t" r="r" b="b"/>
              <a:pathLst>
                <a:path w="5609" h="8918" extrusionOk="0">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17" name="Google Shape;12317;p85"/>
          <p:cNvGrpSpPr/>
          <p:nvPr/>
        </p:nvGrpSpPr>
        <p:grpSpPr>
          <a:xfrm>
            <a:off x="1958351" y="2755694"/>
            <a:ext cx="395865" cy="421927"/>
            <a:chOff x="-5971525" y="3990475"/>
            <a:chExt cx="274925" cy="293025"/>
          </a:xfrm>
        </p:grpSpPr>
        <p:sp>
          <p:nvSpPr>
            <p:cNvPr id="12318" name="Google Shape;12318;p85"/>
            <p:cNvSpPr/>
            <p:nvPr/>
          </p:nvSpPr>
          <p:spPr>
            <a:xfrm>
              <a:off x="-5851000" y="4061375"/>
              <a:ext cx="102400" cy="33875"/>
            </a:xfrm>
            <a:custGeom>
              <a:avLst/>
              <a:gdLst/>
              <a:ahLst/>
              <a:cxnLst/>
              <a:rect l="l" t="t" r="r" b="b"/>
              <a:pathLst>
                <a:path w="4096" h="1355" extrusionOk="0">
                  <a:moveTo>
                    <a:pt x="0" y="0"/>
                  </a:moveTo>
                  <a:lnTo>
                    <a:pt x="0" y="1355"/>
                  </a:lnTo>
                  <a:lnTo>
                    <a:pt x="4096" y="1355"/>
                  </a:ln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9" name="Google Shape;12319;p85"/>
            <p:cNvSpPr/>
            <p:nvPr/>
          </p:nvSpPr>
          <p:spPr>
            <a:xfrm>
              <a:off x="-5971525" y="3990475"/>
              <a:ext cx="69350" cy="275700"/>
            </a:xfrm>
            <a:custGeom>
              <a:avLst/>
              <a:gdLst/>
              <a:ahLst/>
              <a:cxnLst/>
              <a:rect l="l" t="t" r="r" b="b"/>
              <a:pathLst>
                <a:path w="2774" h="11028" extrusionOk="0">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0" name="Google Shape;12320;p85"/>
            <p:cNvSpPr/>
            <p:nvPr/>
          </p:nvSpPr>
          <p:spPr>
            <a:xfrm>
              <a:off x="-5851000" y="4214950"/>
              <a:ext cx="103200" cy="68550"/>
            </a:xfrm>
            <a:custGeom>
              <a:avLst/>
              <a:gdLst/>
              <a:ahLst/>
              <a:cxnLst/>
              <a:rect l="l" t="t" r="r" b="b"/>
              <a:pathLst>
                <a:path w="4128" h="2742" extrusionOk="0">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1" name="Google Shape;12321;p85"/>
            <p:cNvSpPr/>
            <p:nvPr/>
          </p:nvSpPr>
          <p:spPr>
            <a:xfrm>
              <a:off x="-5885675" y="4010175"/>
              <a:ext cx="189075" cy="239450"/>
            </a:xfrm>
            <a:custGeom>
              <a:avLst/>
              <a:gdLst/>
              <a:ahLst/>
              <a:cxnLst/>
              <a:rect l="l" t="t" r="r" b="b"/>
              <a:pathLst>
                <a:path w="7563" h="9578" extrusionOk="0">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22" name="Google Shape;12322;p85"/>
          <p:cNvGrpSpPr/>
          <p:nvPr/>
        </p:nvGrpSpPr>
        <p:grpSpPr>
          <a:xfrm>
            <a:off x="4631558" y="1689798"/>
            <a:ext cx="420775" cy="418507"/>
            <a:chOff x="-4118225" y="3253275"/>
            <a:chExt cx="292225" cy="290650"/>
          </a:xfrm>
        </p:grpSpPr>
        <p:sp>
          <p:nvSpPr>
            <p:cNvPr id="12323" name="Google Shape;12323;p85"/>
            <p:cNvSpPr/>
            <p:nvPr/>
          </p:nvSpPr>
          <p:spPr>
            <a:xfrm>
              <a:off x="-4118225" y="3287125"/>
              <a:ext cx="256725" cy="256800"/>
            </a:xfrm>
            <a:custGeom>
              <a:avLst/>
              <a:gdLst/>
              <a:ahLst/>
              <a:cxnLst/>
              <a:rect l="l" t="t" r="r" b="b"/>
              <a:pathLst>
                <a:path w="10269" h="10272" extrusionOk="0">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4" name="Google Shape;12324;p85"/>
            <p:cNvSpPr/>
            <p:nvPr/>
          </p:nvSpPr>
          <p:spPr>
            <a:xfrm>
              <a:off x="-3963850" y="3253275"/>
              <a:ext cx="137850" cy="137850"/>
            </a:xfrm>
            <a:custGeom>
              <a:avLst/>
              <a:gdLst/>
              <a:ahLst/>
              <a:cxnLst/>
              <a:rect l="l" t="t" r="r" b="b"/>
              <a:pathLst>
                <a:path w="5514" h="5514" extrusionOk="0">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25" name="Google Shape;12325;p85"/>
          <p:cNvGrpSpPr/>
          <p:nvPr/>
        </p:nvGrpSpPr>
        <p:grpSpPr>
          <a:xfrm>
            <a:off x="4682008" y="2204922"/>
            <a:ext cx="319874" cy="420199"/>
            <a:chOff x="-4082800" y="3612425"/>
            <a:chExt cx="222150" cy="291825"/>
          </a:xfrm>
        </p:grpSpPr>
        <p:sp>
          <p:nvSpPr>
            <p:cNvPr id="12326" name="Google Shape;12326;p85"/>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7" name="Google Shape;12327;p85"/>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8" name="Google Shape;12328;p85"/>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29" name="Google Shape;12329;p85"/>
          <p:cNvGrpSpPr/>
          <p:nvPr/>
        </p:nvGrpSpPr>
        <p:grpSpPr>
          <a:xfrm>
            <a:off x="4643456" y="2769876"/>
            <a:ext cx="420775" cy="393561"/>
            <a:chOff x="-4118225" y="3990475"/>
            <a:chExt cx="292225" cy="273325"/>
          </a:xfrm>
        </p:grpSpPr>
        <p:sp>
          <p:nvSpPr>
            <p:cNvPr id="12330" name="Google Shape;12330;p85"/>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1" name="Google Shape;12331;p85"/>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2" name="Google Shape;12332;p85"/>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3" name="Google Shape;12333;p85"/>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34" name="Google Shape;12334;p85"/>
          <p:cNvGrpSpPr/>
          <p:nvPr/>
        </p:nvGrpSpPr>
        <p:grpSpPr>
          <a:xfrm>
            <a:off x="7354110" y="1688087"/>
            <a:ext cx="394713" cy="421927"/>
            <a:chOff x="-2312225" y="3238300"/>
            <a:chExt cx="274125" cy="293025"/>
          </a:xfrm>
        </p:grpSpPr>
        <p:sp>
          <p:nvSpPr>
            <p:cNvPr id="12335" name="Google Shape;12335;p85"/>
            <p:cNvSpPr/>
            <p:nvPr/>
          </p:nvSpPr>
          <p:spPr>
            <a:xfrm>
              <a:off x="-2241325" y="3289500"/>
              <a:ext cx="203225" cy="241825"/>
            </a:xfrm>
            <a:custGeom>
              <a:avLst/>
              <a:gdLst/>
              <a:ahLst/>
              <a:cxnLst/>
              <a:rect l="l" t="t" r="r" b="b"/>
              <a:pathLst>
                <a:path w="8129" h="9673" extrusionOk="0">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6" name="Google Shape;12336;p85"/>
            <p:cNvSpPr/>
            <p:nvPr/>
          </p:nvSpPr>
          <p:spPr>
            <a:xfrm>
              <a:off x="-2312225" y="3238300"/>
              <a:ext cx="241825" cy="241050"/>
            </a:xfrm>
            <a:custGeom>
              <a:avLst/>
              <a:gdLst/>
              <a:ahLst/>
              <a:cxnLst/>
              <a:rect l="l" t="t" r="r" b="b"/>
              <a:pathLst>
                <a:path w="9673" h="9642" extrusionOk="0">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37" name="Google Shape;12337;p85"/>
          <p:cNvGrpSpPr/>
          <p:nvPr/>
        </p:nvGrpSpPr>
        <p:grpSpPr>
          <a:xfrm>
            <a:off x="7341062" y="2153586"/>
            <a:ext cx="420811" cy="522864"/>
            <a:chOff x="-2310650" y="3525775"/>
            <a:chExt cx="292250" cy="363125"/>
          </a:xfrm>
        </p:grpSpPr>
        <p:sp>
          <p:nvSpPr>
            <p:cNvPr id="12338" name="Google Shape;12338;p85"/>
            <p:cNvSpPr/>
            <p:nvPr/>
          </p:nvSpPr>
          <p:spPr>
            <a:xfrm>
              <a:off x="-2053075" y="3648650"/>
              <a:ext cx="34675" cy="233950"/>
            </a:xfrm>
            <a:custGeom>
              <a:avLst/>
              <a:gdLst/>
              <a:ahLst/>
              <a:cxnLst/>
              <a:rect l="l" t="t" r="r" b="b"/>
              <a:pathLst>
                <a:path w="1387" h="9358" extrusionOk="0">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9" name="Google Shape;12339;p85"/>
            <p:cNvSpPr/>
            <p:nvPr/>
          </p:nvSpPr>
          <p:spPr>
            <a:xfrm>
              <a:off x="-2259450" y="3751825"/>
              <a:ext cx="51225" cy="51225"/>
            </a:xfrm>
            <a:custGeom>
              <a:avLst/>
              <a:gdLst/>
              <a:ahLst/>
              <a:cxnLst/>
              <a:rect l="l" t="t" r="r" b="b"/>
              <a:pathLst>
                <a:path w="2049" h="2049" extrusionOk="0">
                  <a:moveTo>
                    <a:pt x="1" y="1"/>
                  </a:moveTo>
                  <a:lnTo>
                    <a:pt x="1" y="2049"/>
                  </a:lnTo>
                  <a:lnTo>
                    <a:pt x="2049" y="2049"/>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0" name="Google Shape;12340;p85"/>
            <p:cNvSpPr/>
            <p:nvPr/>
          </p:nvSpPr>
          <p:spPr>
            <a:xfrm>
              <a:off x="-2259450" y="3649450"/>
              <a:ext cx="137075" cy="51200"/>
            </a:xfrm>
            <a:custGeom>
              <a:avLst/>
              <a:gdLst/>
              <a:ahLst/>
              <a:cxnLst/>
              <a:rect l="l" t="t" r="r" b="b"/>
              <a:pathLst>
                <a:path w="5483" h="2048" extrusionOk="0">
                  <a:moveTo>
                    <a:pt x="1" y="0"/>
                  </a:moveTo>
                  <a:lnTo>
                    <a:pt x="1" y="2048"/>
                  </a:lnTo>
                  <a:lnTo>
                    <a:pt x="5483" y="2048"/>
                  </a:lnTo>
                  <a:lnTo>
                    <a:pt x="54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1" name="Google Shape;12341;p85"/>
            <p:cNvSpPr/>
            <p:nvPr/>
          </p:nvSpPr>
          <p:spPr>
            <a:xfrm>
              <a:off x="-2310650" y="3525775"/>
              <a:ext cx="252075" cy="363125"/>
            </a:xfrm>
            <a:custGeom>
              <a:avLst/>
              <a:gdLst/>
              <a:ahLst/>
              <a:cxnLst/>
              <a:rect l="l" t="t" r="r" b="b"/>
              <a:pathLst>
                <a:path w="10083" h="14525" extrusionOk="0">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42" name="Google Shape;12342;p85"/>
          <p:cNvGrpSpPr/>
          <p:nvPr/>
        </p:nvGrpSpPr>
        <p:grpSpPr>
          <a:xfrm>
            <a:off x="7351827" y="2756825"/>
            <a:ext cx="423079" cy="419659"/>
            <a:chOff x="-2310650" y="3958175"/>
            <a:chExt cx="293825" cy="291450"/>
          </a:xfrm>
        </p:grpSpPr>
        <p:sp>
          <p:nvSpPr>
            <p:cNvPr id="12343" name="Google Shape;12343;p85"/>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4" name="Google Shape;12344;p85"/>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45" name="Google Shape;12345;p85"/>
          <p:cNvGrpSpPr/>
          <p:nvPr/>
        </p:nvGrpSpPr>
        <p:grpSpPr>
          <a:xfrm>
            <a:off x="4718688" y="3308459"/>
            <a:ext cx="424159" cy="419659"/>
            <a:chOff x="-1182750" y="3962900"/>
            <a:chExt cx="294575" cy="291450"/>
          </a:xfrm>
        </p:grpSpPr>
        <p:sp>
          <p:nvSpPr>
            <p:cNvPr id="12346" name="Google Shape;12346;p85"/>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7" name="Google Shape;12347;p85"/>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8" name="Google Shape;12348;p85"/>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9" name="Google Shape;12349;p85"/>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0" name="Google Shape;12350;p85"/>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1" name="Google Shape;12351;p85"/>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2" name="Google Shape;12352;p85"/>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53" name="Google Shape;12353;p85"/>
          <p:cNvGrpSpPr/>
          <p:nvPr/>
        </p:nvGrpSpPr>
        <p:grpSpPr>
          <a:xfrm>
            <a:off x="2471824" y="1689223"/>
            <a:ext cx="424195" cy="419659"/>
            <a:chOff x="-5611575" y="3272950"/>
            <a:chExt cx="294600" cy="291450"/>
          </a:xfrm>
        </p:grpSpPr>
        <p:sp>
          <p:nvSpPr>
            <p:cNvPr id="12354" name="Google Shape;12354;p85"/>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5" name="Google Shape;12355;p85"/>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6" name="Google Shape;12356;p85"/>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7" name="Google Shape;12357;p85"/>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8" name="Google Shape;12358;p85"/>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59" name="Google Shape;12359;p85"/>
          <p:cNvGrpSpPr/>
          <p:nvPr/>
        </p:nvGrpSpPr>
        <p:grpSpPr>
          <a:xfrm>
            <a:off x="2471824" y="2205770"/>
            <a:ext cx="424195" cy="418507"/>
            <a:chOff x="-5613150" y="3632900"/>
            <a:chExt cx="294600" cy="290650"/>
          </a:xfrm>
        </p:grpSpPr>
        <p:sp>
          <p:nvSpPr>
            <p:cNvPr id="12360" name="Google Shape;12360;p85"/>
            <p:cNvSpPr/>
            <p:nvPr/>
          </p:nvSpPr>
          <p:spPr>
            <a:xfrm>
              <a:off x="-5440825" y="3708275"/>
              <a:ext cx="49550" cy="41450"/>
            </a:xfrm>
            <a:custGeom>
              <a:avLst/>
              <a:gdLst/>
              <a:ahLst/>
              <a:cxnLst/>
              <a:rect l="l" t="t" r="r" b="b"/>
              <a:pathLst>
                <a:path w="1982" h="1658" extrusionOk="0">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1" name="Google Shape;12361;p85"/>
            <p:cNvSpPr/>
            <p:nvPr/>
          </p:nvSpPr>
          <p:spPr>
            <a:xfrm>
              <a:off x="-5613150" y="3632900"/>
              <a:ext cx="294600" cy="290650"/>
            </a:xfrm>
            <a:custGeom>
              <a:avLst/>
              <a:gdLst/>
              <a:ahLst/>
              <a:cxnLst/>
              <a:rect l="l" t="t" r="r" b="b"/>
              <a:pathLst>
                <a:path w="11784" h="11626" extrusionOk="0">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62" name="Google Shape;12362;p85"/>
          <p:cNvGrpSpPr/>
          <p:nvPr/>
        </p:nvGrpSpPr>
        <p:grpSpPr>
          <a:xfrm>
            <a:off x="5155210" y="1689438"/>
            <a:ext cx="434634" cy="419227"/>
            <a:chOff x="-3768700" y="3253275"/>
            <a:chExt cx="301850" cy="291150"/>
          </a:xfrm>
        </p:grpSpPr>
        <p:sp>
          <p:nvSpPr>
            <p:cNvPr id="12363" name="Google Shape;12363;p85"/>
            <p:cNvSpPr/>
            <p:nvPr/>
          </p:nvSpPr>
          <p:spPr>
            <a:xfrm>
              <a:off x="-3603925" y="3355650"/>
              <a:ext cx="69350" cy="33900"/>
            </a:xfrm>
            <a:custGeom>
              <a:avLst/>
              <a:gdLst/>
              <a:ahLst/>
              <a:cxnLst/>
              <a:rect l="l" t="t" r="r" b="b"/>
              <a:pathLst>
                <a:path w="2774" h="1356" extrusionOk="0">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4" name="Google Shape;12364;p85"/>
            <p:cNvSpPr/>
            <p:nvPr/>
          </p:nvSpPr>
          <p:spPr>
            <a:xfrm>
              <a:off x="-3586600" y="3305250"/>
              <a:ext cx="33125" cy="33100"/>
            </a:xfrm>
            <a:custGeom>
              <a:avLst/>
              <a:gdLst/>
              <a:ahLst/>
              <a:cxnLst/>
              <a:rect l="l" t="t" r="r" b="b"/>
              <a:pathLst>
                <a:path w="1325" h="1324" extrusionOk="0">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5" name="Google Shape;12365;p85"/>
            <p:cNvSpPr/>
            <p:nvPr/>
          </p:nvSpPr>
          <p:spPr>
            <a:xfrm>
              <a:off x="-3768700" y="3253275"/>
              <a:ext cx="301850" cy="291150"/>
            </a:xfrm>
            <a:custGeom>
              <a:avLst/>
              <a:gdLst/>
              <a:ahLst/>
              <a:cxnLst/>
              <a:rect l="l" t="t" r="r" b="b"/>
              <a:pathLst>
                <a:path w="12074" h="11646" extrusionOk="0">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66" name="Google Shape;12366;p85"/>
          <p:cNvGrpSpPr/>
          <p:nvPr/>
        </p:nvGrpSpPr>
        <p:grpSpPr>
          <a:xfrm>
            <a:off x="5159293" y="2217090"/>
            <a:ext cx="426462" cy="395865"/>
            <a:chOff x="-3808700" y="3628950"/>
            <a:chExt cx="296175" cy="274925"/>
          </a:xfrm>
        </p:grpSpPr>
        <p:sp>
          <p:nvSpPr>
            <p:cNvPr id="12367" name="Google Shape;12367;p85"/>
            <p:cNvSpPr/>
            <p:nvPr/>
          </p:nvSpPr>
          <p:spPr>
            <a:xfrm>
              <a:off x="-3665972" y="3680950"/>
              <a:ext cx="51200" cy="51225"/>
            </a:xfrm>
            <a:custGeom>
              <a:avLst/>
              <a:gdLst/>
              <a:ahLst/>
              <a:cxnLst/>
              <a:rect l="l" t="t" r="r" b="b"/>
              <a:pathLst>
                <a:path w="2048" h="2049" extrusionOk="0">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8" name="Google Shape;12368;p85"/>
            <p:cNvSpPr/>
            <p:nvPr/>
          </p:nvSpPr>
          <p:spPr>
            <a:xfrm>
              <a:off x="-3808700" y="3664400"/>
              <a:ext cx="296175" cy="239475"/>
            </a:xfrm>
            <a:custGeom>
              <a:avLst/>
              <a:gdLst/>
              <a:ahLst/>
              <a:cxnLst/>
              <a:rect l="l" t="t" r="r" b="b"/>
              <a:pathLst>
                <a:path w="11847" h="9579" extrusionOk="0">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9" name="Google Shape;12369;p85"/>
            <p:cNvSpPr/>
            <p:nvPr/>
          </p:nvSpPr>
          <p:spPr>
            <a:xfrm>
              <a:off x="-3718359" y="3628950"/>
              <a:ext cx="155975" cy="156775"/>
            </a:xfrm>
            <a:custGeom>
              <a:avLst/>
              <a:gdLst/>
              <a:ahLst/>
              <a:cxnLst/>
              <a:rect l="l" t="t" r="r" b="b"/>
              <a:pathLst>
                <a:path w="6239" h="6271" extrusionOk="0">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70" name="Google Shape;12370;p85"/>
          <p:cNvGrpSpPr/>
          <p:nvPr/>
        </p:nvGrpSpPr>
        <p:grpSpPr>
          <a:xfrm>
            <a:off x="5224504" y="2756412"/>
            <a:ext cx="419443" cy="420487"/>
            <a:chOff x="-3771675" y="3971775"/>
            <a:chExt cx="291300" cy="292025"/>
          </a:xfrm>
        </p:grpSpPr>
        <p:sp>
          <p:nvSpPr>
            <p:cNvPr id="12371" name="Google Shape;12371;p85"/>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2" name="Google Shape;12372;p85"/>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3" name="Google Shape;12373;p85"/>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4" name="Google Shape;12374;p85"/>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5" name="Google Shape;12375;p85"/>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76" name="Google Shape;12376;p85"/>
          <p:cNvGrpSpPr/>
          <p:nvPr/>
        </p:nvGrpSpPr>
        <p:grpSpPr>
          <a:xfrm>
            <a:off x="7885948" y="1716461"/>
            <a:ext cx="420271" cy="320774"/>
            <a:chOff x="-1951475" y="3273100"/>
            <a:chExt cx="291875" cy="222775"/>
          </a:xfrm>
        </p:grpSpPr>
        <p:sp>
          <p:nvSpPr>
            <p:cNvPr id="12377" name="Google Shape;12377;p85"/>
            <p:cNvSpPr/>
            <p:nvPr/>
          </p:nvSpPr>
          <p:spPr>
            <a:xfrm>
              <a:off x="-1951475" y="3325050"/>
              <a:ext cx="51225" cy="119250"/>
            </a:xfrm>
            <a:custGeom>
              <a:avLst/>
              <a:gdLst/>
              <a:ahLst/>
              <a:cxnLst/>
              <a:rect l="l" t="t" r="r" b="b"/>
              <a:pathLst>
                <a:path w="2049" h="4770" extrusionOk="0">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8" name="Google Shape;12378;p85"/>
            <p:cNvSpPr/>
            <p:nvPr/>
          </p:nvSpPr>
          <p:spPr>
            <a:xfrm>
              <a:off x="-1711250" y="3273100"/>
              <a:ext cx="51650" cy="221725"/>
            </a:xfrm>
            <a:custGeom>
              <a:avLst/>
              <a:gdLst/>
              <a:ahLst/>
              <a:cxnLst/>
              <a:rect l="l" t="t" r="r" b="b"/>
              <a:pathLst>
                <a:path w="2066" h="8869" extrusionOk="0">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9" name="Google Shape;12379;p85"/>
            <p:cNvSpPr/>
            <p:nvPr/>
          </p:nvSpPr>
          <p:spPr>
            <a:xfrm>
              <a:off x="-1886900" y="3296575"/>
              <a:ext cx="156775" cy="199300"/>
            </a:xfrm>
            <a:custGeom>
              <a:avLst/>
              <a:gdLst/>
              <a:ahLst/>
              <a:cxnLst/>
              <a:rect l="l" t="t" r="r" b="b"/>
              <a:pathLst>
                <a:path w="6271" h="7972" extrusionOk="0">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80" name="Google Shape;12380;p85"/>
          <p:cNvGrpSpPr/>
          <p:nvPr/>
        </p:nvGrpSpPr>
        <p:grpSpPr>
          <a:xfrm>
            <a:off x="7883429" y="2205191"/>
            <a:ext cx="425310" cy="419659"/>
            <a:chOff x="-1951475" y="3597450"/>
            <a:chExt cx="295375" cy="291450"/>
          </a:xfrm>
        </p:grpSpPr>
        <p:sp>
          <p:nvSpPr>
            <p:cNvPr id="12381" name="Google Shape;12381;p85"/>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2" name="Google Shape;12382;p85"/>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3" name="Google Shape;12383;p85"/>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4" name="Google Shape;12384;p85"/>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85" name="Google Shape;12385;p85"/>
          <p:cNvGrpSpPr/>
          <p:nvPr/>
        </p:nvGrpSpPr>
        <p:grpSpPr>
          <a:xfrm>
            <a:off x="7885680" y="2756825"/>
            <a:ext cx="444605" cy="419659"/>
            <a:chOff x="-1960150" y="3956600"/>
            <a:chExt cx="308775" cy="291450"/>
          </a:xfrm>
        </p:grpSpPr>
        <p:sp>
          <p:nvSpPr>
            <p:cNvPr id="12386" name="Google Shape;12386;p85"/>
            <p:cNvSpPr/>
            <p:nvPr/>
          </p:nvSpPr>
          <p:spPr>
            <a:xfrm>
              <a:off x="-1960150" y="3956600"/>
              <a:ext cx="308775" cy="51275"/>
            </a:xfrm>
            <a:custGeom>
              <a:avLst/>
              <a:gdLst/>
              <a:ahLst/>
              <a:cxnLst/>
              <a:rect l="l" t="t" r="r" b="b"/>
              <a:pathLst>
                <a:path w="12351" h="2051" extrusionOk="0">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7" name="Google Shape;12387;p85"/>
            <p:cNvSpPr/>
            <p:nvPr/>
          </p:nvSpPr>
          <p:spPr>
            <a:xfrm>
              <a:off x="-1934950" y="4025925"/>
              <a:ext cx="256000" cy="222125"/>
            </a:xfrm>
            <a:custGeom>
              <a:avLst/>
              <a:gdLst/>
              <a:ahLst/>
              <a:cxnLst/>
              <a:rect l="l" t="t" r="r" b="b"/>
              <a:pathLst>
                <a:path w="10240" h="8885" extrusionOk="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88" name="Google Shape;12388;p85"/>
          <p:cNvGrpSpPr/>
          <p:nvPr/>
        </p:nvGrpSpPr>
        <p:grpSpPr>
          <a:xfrm>
            <a:off x="1939718" y="3307636"/>
            <a:ext cx="420775" cy="420775"/>
            <a:chOff x="-804700" y="3226500"/>
            <a:chExt cx="292225" cy="292225"/>
          </a:xfrm>
        </p:grpSpPr>
        <p:sp>
          <p:nvSpPr>
            <p:cNvPr id="12389" name="Google Shape;12389;p85"/>
            <p:cNvSpPr/>
            <p:nvPr/>
          </p:nvSpPr>
          <p:spPr>
            <a:xfrm>
              <a:off x="-804700" y="3467500"/>
              <a:ext cx="85875" cy="51225"/>
            </a:xfrm>
            <a:custGeom>
              <a:avLst/>
              <a:gdLst/>
              <a:ahLst/>
              <a:cxnLst/>
              <a:rect l="l" t="t" r="r" b="b"/>
              <a:pathLst>
                <a:path w="3435" h="2049" extrusionOk="0">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0" name="Google Shape;12390;p85"/>
            <p:cNvSpPr/>
            <p:nvPr/>
          </p:nvSpPr>
          <p:spPr>
            <a:xfrm>
              <a:off x="-710975" y="3466700"/>
              <a:ext cx="196925" cy="51225"/>
            </a:xfrm>
            <a:custGeom>
              <a:avLst/>
              <a:gdLst/>
              <a:ahLst/>
              <a:cxnLst/>
              <a:rect l="l" t="t" r="r" b="b"/>
              <a:pathLst>
                <a:path w="7877" h="2049" extrusionOk="0">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1" name="Google Shape;12391;p85"/>
            <p:cNvSpPr/>
            <p:nvPr/>
          </p:nvSpPr>
          <p:spPr>
            <a:xfrm>
              <a:off x="-667650" y="3312350"/>
              <a:ext cx="18125" cy="17350"/>
            </a:xfrm>
            <a:custGeom>
              <a:avLst/>
              <a:gdLst/>
              <a:ahLst/>
              <a:cxnLst/>
              <a:rect l="l" t="t" r="r" b="b"/>
              <a:pathLst>
                <a:path w="725" h="694" extrusionOk="0">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2" name="Google Shape;12392;p85"/>
            <p:cNvSpPr/>
            <p:nvPr/>
          </p:nvSpPr>
          <p:spPr>
            <a:xfrm>
              <a:off x="-683400" y="3347775"/>
              <a:ext cx="48050" cy="16575"/>
            </a:xfrm>
            <a:custGeom>
              <a:avLst/>
              <a:gdLst/>
              <a:ahLst/>
              <a:cxnLst/>
              <a:rect l="l" t="t" r="r" b="b"/>
              <a:pathLst>
                <a:path w="1922" h="663" extrusionOk="0">
                  <a:moveTo>
                    <a:pt x="977" y="1"/>
                  </a:moveTo>
                  <a:cubicBezTo>
                    <a:pt x="567" y="1"/>
                    <a:pt x="158" y="253"/>
                    <a:pt x="0" y="662"/>
                  </a:cubicBezTo>
                  <a:lnTo>
                    <a:pt x="1922" y="662"/>
                  </a:lnTo>
                  <a:cubicBezTo>
                    <a:pt x="1796" y="253"/>
                    <a:pt x="1418" y="1"/>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3" name="Google Shape;12393;p85"/>
            <p:cNvSpPr/>
            <p:nvPr/>
          </p:nvSpPr>
          <p:spPr>
            <a:xfrm>
              <a:off x="-735400" y="3261925"/>
              <a:ext cx="153625" cy="187875"/>
            </a:xfrm>
            <a:custGeom>
              <a:avLst/>
              <a:gdLst/>
              <a:ahLst/>
              <a:cxnLst/>
              <a:rect l="l" t="t" r="r" b="b"/>
              <a:pathLst>
                <a:path w="6145" h="7515" extrusionOk="0">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4" name="Google Shape;12394;p85"/>
            <p:cNvSpPr/>
            <p:nvPr/>
          </p:nvSpPr>
          <p:spPr>
            <a:xfrm>
              <a:off x="-804700" y="3226500"/>
              <a:ext cx="118175" cy="170925"/>
            </a:xfrm>
            <a:custGeom>
              <a:avLst/>
              <a:gdLst/>
              <a:ahLst/>
              <a:cxnLst/>
              <a:rect l="l" t="t" r="r" b="b"/>
              <a:pathLst>
                <a:path w="4727" h="6837" extrusionOk="0">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5" name="Google Shape;12395;p85"/>
            <p:cNvSpPr/>
            <p:nvPr/>
          </p:nvSpPr>
          <p:spPr>
            <a:xfrm>
              <a:off x="-630625" y="3226500"/>
              <a:ext cx="118150" cy="170950"/>
            </a:xfrm>
            <a:custGeom>
              <a:avLst/>
              <a:gdLst/>
              <a:ahLst/>
              <a:cxnLst/>
              <a:rect l="l" t="t" r="r" b="b"/>
              <a:pathLst>
                <a:path w="4726" h="6838" extrusionOk="0">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96" name="Google Shape;12396;p85"/>
          <p:cNvGrpSpPr/>
          <p:nvPr/>
        </p:nvGrpSpPr>
        <p:grpSpPr>
          <a:xfrm>
            <a:off x="3019809" y="1688647"/>
            <a:ext cx="420775" cy="420811"/>
            <a:chOff x="-5251625" y="3272950"/>
            <a:chExt cx="292225" cy="292250"/>
          </a:xfrm>
        </p:grpSpPr>
        <p:sp>
          <p:nvSpPr>
            <p:cNvPr id="12397" name="Google Shape;12397;p85"/>
            <p:cNvSpPr/>
            <p:nvPr/>
          </p:nvSpPr>
          <p:spPr>
            <a:xfrm>
              <a:off x="-5156325" y="3462775"/>
              <a:ext cx="33900" cy="33100"/>
            </a:xfrm>
            <a:custGeom>
              <a:avLst/>
              <a:gdLst/>
              <a:ahLst/>
              <a:cxnLst/>
              <a:rect l="l" t="t" r="r" b="b"/>
              <a:pathLst>
                <a:path w="1356" h="1324" extrusionOk="0">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8" name="Google Shape;12398;p85"/>
            <p:cNvSpPr/>
            <p:nvPr/>
          </p:nvSpPr>
          <p:spPr>
            <a:xfrm>
              <a:off x="-5251625" y="3272950"/>
              <a:ext cx="292225" cy="292250"/>
            </a:xfrm>
            <a:custGeom>
              <a:avLst/>
              <a:gdLst/>
              <a:ahLst/>
              <a:cxnLst/>
              <a:rect l="l" t="t" r="r" b="b"/>
              <a:pathLst>
                <a:path w="11689" h="11690" extrusionOk="0">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9" name="Google Shape;12399;p85"/>
            <p:cNvSpPr/>
            <p:nvPr/>
          </p:nvSpPr>
          <p:spPr>
            <a:xfrm>
              <a:off x="-5011400" y="3350150"/>
              <a:ext cx="33900" cy="33875"/>
            </a:xfrm>
            <a:custGeom>
              <a:avLst/>
              <a:gdLst/>
              <a:ahLst/>
              <a:cxnLst/>
              <a:rect l="l" t="t" r="r" b="b"/>
              <a:pathLst>
                <a:path w="1356" h="1355" extrusionOk="0">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00" name="Google Shape;12400;p85"/>
          <p:cNvGrpSpPr/>
          <p:nvPr/>
        </p:nvGrpSpPr>
        <p:grpSpPr>
          <a:xfrm>
            <a:off x="3032265" y="2756270"/>
            <a:ext cx="419659" cy="420775"/>
            <a:chOff x="-5251625" y="3991275"/>
            <a:chExt cx="291450" cy="292225"/>
          </a:xfrm>
        </p:grpSpPr>
        <p:sp>
          <p:nvSpPr>
            <p:cNvPr id="12401" name="Google Shape;12401;p85"/>
            <p:cNvSpPr/>
            <p:nvPr/>
          </p:nvSpPr>
          <p:spPr>
            <a:xfrm>
              <a:off x="-5179950" y="4198400"/>
              <a:ext cx="145725" cy="85100"/>
            </a:xfrm>
            <a:custGeom>
              <a:avLst/>
              <a:gdLst/>
              <a:ahLst/>
              <a:cxnLst/>
              <a:rect l="l" t="t" r="r" b="b"/>
              <a:pathLst>
                <a:path w="5829" h="3404" extrusionOk="0">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2" name="Google Shape;12402;p85"/>
            <p:cNvSpPr/>
            <p:nvPr/>
          </p:nvSpPr>
          <p:spPr>
            <a:xfrm>
              <a:off x="-5203575" y="4129100"/>
              <a:ext cx="196925" cy="51225"/>
            </a:xfrm>
            <a:custGeom>
              <a:avLst/>
              <a:gdLst/>
              <a:ahLst/>
              <a:cxnLst/>
              <a:rect l="l" t="t" r="r" b="b"/>
              <a:pathLst>
                <a:path w="7877" h="2049" extrusionOk="0">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3" name="Google Shape;12403;p85"/>
            <p:cNvSpPr/>
            <p:nvPr/>
          </p:nvSpPr>
          <p:spPr>
            <a:xfrm>
              <a:off x="-5251625" y="3991275"/>
              <a:ext cx="291450" cy="172500"/>
            </a:xfrm>
            <a:custGeom>
              <a:avLst/>
              <a:gdLst/>
              <a:ahLst/>
              <a:cxnLst/>
              <a:rect l="l" t="t" r="r" b="b"/>
              <a:pathLst>
                <a:path w="11658" h="6900" extrusionOk="0">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4" name="Google Shape;12404;p85"/>
            <p:cNvSpPr/>
            <p:nvPr/>
          </p:nvSpPr>
          <p:spPr>
            <a:xfrm>
              <a:off x="-5139775" y="4096025"/>
              <a:ext cx="65400" cy="17350"/>
            </a:xfrm>
            <a:custGeom>
              <a:avLst/>
              <a:gdLst/>
              <a:ahLst/>
              <a:cxnLst/>
              <a:rect l="l" t="t" r="r" b="b"/>
              <a:pathLst>
                <a:path w="2616" h="694" extrusionOk="0">
                  <a:moveTo>
                    <a:pt x="1008" y="0"/>
                  </a:moveTo>
                  <a:cubicBezTo>
                    <a:pt x="567" y="0"/>
                    <a:pt x="158" y="315"/>
                    <a:pt x="0" y="693"/>
                  </a:cubicBezTo>
                  <a:lnTo>
                    <a:pt x="2615" y="693"/>
                  </a:lnTo>
                  <a:cubicBezTo>
                    <a:pt x="2489" y="252"/>
                    <a:pt x="2111"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5" name="Google Shape;12405;p85"/>
            <p:cNvSpPr/>
            <p:nvPr/>
          </p:nvSpPr>
          <p:spPr>
            <a:xfrm>
              <a:off x="-5122450" y="4044825"/>
              <a:ext cx="33100" cy="33100"/>
            </a:xfrm>
            <a:custGeom>
              <a:avLst/>
              <a:gdLst/>
              <a:ahLst/>
              <a:cxnLst/>
              <a:rect l="l" t="t" r="r" b="b"/>
              <a:pathLst>
                <a:path w="1324" h="1324" extrusionOk="0">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06" name="Google Shape;12406;p85"/>
          <p:cNvGrpSpPr/>
          <p:nvPr/>
        </p:nvGrpSpPr>
        <p:grpSpPr>
          <a:xfrm>
            <a:off x="5772848" y="1689240"/>
            <a:ext cx="319874" cy="419623"/>
            <a:chOff x="-3365275" y="3253275"/>
            <a:chExt cx="222150" cy="291425"/>
          </a:xfrm>
        </p:grpSpPr>
        <p:sp>
          <p:nvSpPr>
            <p:cNvPr id="12407" name="Google Shape;12407;p85"/>
            <p:cNvSpPr/>
            <p:nvPr/>
          </p:nvSpPr>
          <p:spPr>
            <a:xfrm>
              <a:off x="-3365275" y="3253275"/>
              <a:ext cx="222150" cy="291425"/>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8" name="Google Shape;12408;p85"/>
            <p:cNvSpPr/>
            <p:nvPr/>
          </p:nvSpPr>
          <p:spPr>
            <a:xfrm>
              <a:off x="-3314075" y="34761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09" name="Google Shape;12409;p85"/>
          <p:cNvGrpSpPr/>
          <p:nvPr/>
        </p:nvGrpSpPr>
        <p:grpSpPr>
          <a:xfrm>
            <a:off x="1933980" y="1689799"/>
            <a:ext cx="420811" cy="418507"/>
            <a:chOff x="-5971525" y="3273750"/>
            <a:chExt cx="292250" cy="290650"/>
          </a:xfrm>
        </p:grpSpPr>
        <p:sp>
          <p:nvSpPr>
            <p:cNvPr id="12410" name="Google Shape;12410;p85"/>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1" name="Google Shape;12411;p85"/>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12" name="Google Shape;12412;p85"/>
          <p:cNvGrpSpPr/>
          <p:nvPr/>
        </p:nvGrpSpPr>
        <p:grpSpPr>
          <a:xfrm>
            <a:off x="5746786" y="2204058"/>
            <a:ext cx="371998" cy="421927"/>
            <a:chOff x="-3383375" y="3611625"/>
            <a:chExt cx="258350" cy="293025"/>
          </a:xfrm>
        </p:grpSpPr>
        <p:sp>
          <p:nvSpPr>
            <p:cNvPr id="12413" name="Google Shape;12413;p85"/>
            <p:cNvSpPr/>
            <p:nvPr/>
          </p:nvSpPr>
          <p:spPr>
            <a:xfrm>
              <a:off x="-3383375" y="3611625"/>
              <a:ext cx="258350" cy="85175"/>
            </a:xfrm>
            <a:custGeom>
              <a:avLst/>
              <a:gdLst/>
              <a:ahLst/>
              <a:cxnLst/>
              <a:rect l="l" t="t" r="r" b="b"/>
              <a:pathLst>
                <a:path w="10334" h="3407" extrusionOk="0">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4" name="Google Shape;12414;p85"/>
            <p:cNvSpPr/>
            <p:nvPr/>
          </p:nvSpPr>
          <p:spPr>
            <a:xfrm>
              <a:off x="-3362900" y="3716375"/>
              <a:ext cx="218200" cy="188275"/>
            </a:xfrm>
            <a:custGeom>
              <a:avLst/>
              <a:gdLst/>
              <a:ahLst/>
              <a:cxnLst/>
              <a:rect l="l" t="t" r="r" b="b"/>
              <a:pathLst>
                <a:path w="8728" h="7531" extrusionOk="0">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15" name="Google Shape;12415;p85"/>
          <p:cNvGrpSpPr/>
          <p:nvPr/>
        </p:nvGrpSpPr>
        <p:grpSpPr>
          <a:xfrm>
            <a:off x="5809135" y="2756826"/>
            <a:ext cx="271097" cy="419659"/>
            <a:chOff x="-3347950" y="3971575"/>
            <a:chExt cx="188275" cy="291450"/>
          </a:xfrm>
        </p:grpSpPr>
        <p:sp>
          <p:nvSpPr>
            <p:cNvPr id="12416" name="Google Shape;12416;p85"/>
            <p:cNvSpPr/>
            <p:nvPr/>
          </p:nvSpPr>
          <p:spPr>
            <a:xfrm>
              <a:off x="-3246325" y="4032225"/>
              <a:ext cx="29950" cy="42550"/>
            </a:xfrm>
            <a:custGeom>
              <a:avLst/>
              <a:gdLst/>
              <a:ahLst/>
              <a:cxnLst/>
              <a:rect l="l" t="t" r="r" b="b"/>
              <a:pathLst>
                <a:path w="1198" h="1702" extrusionOk="0">
                  <a:moveTo>
                    <a:pt x="347" y="0"/>
                  </a:moveTo>
                  <a:lnTo>
                    <a:pt x="0" y="536"/>
                  </a:lnTo>
                  <a:lnTo>
                    <a:pt x="599" y="1702"/>
                  </a:lnTo>
                  <a:lnTo>
                    <a:pt x="1197" y="1702"/>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7" name="Google Shape;12417;p85"/>
            <p:cNvSpPr/>
            <p:nvPr/>
          </p:nvSpPr>
          <p:spPr>
            <a:xfrm>
              <a:off x="-3291225" y="4034575"/>
              <a:ext cx="40975" cy="40200"/>
            </a:xfrm>
            <a:custGeom>
              <a:avLst/>
              <a:gdLst/>
              <a:ahLst/>
              <a:cxnLst/>
              <a:rect l="l" t="t" r="r" b="b"/>
              <a:pathLst>
                <a:path w="1639" h="1608" extrusionOk="0">
                  <a:moveTo>
                    <a:pt x="819" y="1"/>
                  </a:moveTo>
                  <a:lnTo>
                    <a:pt x="0" y="1608"/>
                  </a:lnTo>
                  <a:lnTo>
                    <a:pt x="1639" y="1608"/>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8" name="Google Shape;12418;p85"/>
            <p:cNvSpPr/>
            <p:nvPr/>
          </p:nvSpPr>
          <p:spPr>
            <a:xfrm>
              <a:off x="-3347950" y="3971575"/>
              <a:ext cx="188275" cy="291450"/>
            </a:xfrm>
            <a:custGeom>
              <a:avLst/>
              <a:gdLst/>
              <a:ahLst/>
              <a:cxnLst/>
              <a:rect l="l" t="t" r="r" b="b"/>
              <a:pathLst>
                <a:path w="7531" h="11658" extrusionOk="0">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19" name="Google Shape;12419;p85"/>
          <p:cNvGrpSpPr/>
          <p:nvPr/>
        </p:nvGrpSpPr>
        <p:grpSpPr>
          <a:xfrm>
            <a:off x="858994" y="3307061"/>
            <a:ext cx="371998" cy="421927"/>
            <a:chOff x="-1575775" y="3238300"/>
            <a:chExt cx="258350" cy="293025"/>
          </a:xfrm>
        </p:grpSpPr>
        <p:sp>
          <p:nvSpPr>
            <p:cNvPr id="12420" name="Google Shape;12420;p85"/>
            <p:cNvSpPr/>
            <p:nvPr/>
          </p:nvSpPr>
          <p:spPr>
            <a:xfrm>
              <a:off x="-1489150" y="3306825"/>
              <a:ext cx="85875" cy="33100"/>
            </a:xfrm>
            <a:custGeom>
              <a:avLst/>
              <a:gdLst/>
              <a:ahLst/>
              <a:cxnLst/>
              <a:rect l="l" t="t" r="r" b="b"/>
              <a:pathLst>
                <a:path w="3435" h="1324" extrusionOk="0">
                  <a:moveTo>
                    <a:pt x="1" y="0"/>
                  </a:moveTo>
                  <a:lnTo>
                    <a:pt x="1702" y="1324"/>
                  </a:ln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1" name="Google Shape;12421;p85"/>
            <p:cNvSpPr/>
            <p:nvPr/>
          </p:nvSpPr>
          <p:spPr>
            <a:xfrm>
              <a:off x="-1506475" y="3316275"/>
              <a:ext cx="46500" cy="67750"/>
            </a:xfrm>
            <a:custGeom>
              <a:avLst/>
              <a:gdLst/>
              <a:ahLst/>
              <a:cxnLst/>
              <a:rect l="l" t="t" r="r" b="b"/>
              <a:pathLst>
                <a:path w="1860" h="2710" extrusionOk="0">
                  <a:moveTo>
                    <a:pt x="1" y="1"/>
                  </a:moveTo>
                  <a:lnTo>
                    <a:pt x="1" y="2710"/>
                  </a:lnTo>
                  <a:lnTo>
                    <a:pt x="1859" y="1324"/>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2" name="Google Shape;12422;p85"/>
            <p:cNvSpPr/>
            <p:nvPr/>
          </p:nvSpPr>
          <p:spPr>
            <a:xfrm>
              <a:off x="-1575775" y="3238300"/>
              <a:ext cx="258350" cy="293025"/>
            </a:xfrm>
            <a:custGeom>
              <a:avLst/>
              <a:gdLst/>
              <a:ahLst/>
              <a:cxnLst/>
              <a:rect l="l" t="t" r="r" b="b"/>
              <a:pathLst>
                <a:path w="10334" h="11721" extrusionOk="0">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3" name="Google Shape;12423;p85"/>
            <p:cNvSpPr/>
            <p:nvPr/>
          </p:nvSpPr>
          <p:spPr>
            <a:xfrm>
              <a:off x="-1489150" y="3360375"/>
              <a:ext cx="85875" cy="32325"/>
            </a:xfrm>
            <a:custGeom>
              <a:avLst/>
              <a:gdLst/>
              <a:ahLst/>
              <a:cxnLst/>
              <a:rect l="l" t="t" r="r" b="b"/>
              <a:pathLst>
                <a:path w="3435" h="1293" extrusionOk="0">
                  <a:moveTo>
                    <a:pt x="1702" y="1"/>
                  </a:moveTo>
                  <a:lnTo>
                    <a:pt x="1" y="1293"/>
                  </a:lnTo>
                  <a:lnTo>
                    <a:pt x="3435" y="1293"/>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4" name="Google Shape;12424;p85"/>
            <p:cNvSpPr/>
            <p:nvPr/>
          </p:nvSpPr>
          <p:spPr>
            <a:xfrm>
              <a:off x="-1431650" y="3316275"/>
              <a:ext cx="44925" cy="67750"/>
            </a:xfrm>
            <a:custGeom>
              <a:avLst/>
              <a:gdLst/>
              <a:ahLst/>
              <a:cxnLst/>
              <a:rect l="l" t="t" r="r" b="b"/>
              <a:pathLst>
                <a:path w="1797" h="2710" extrusionOk="0">
                  <a:moveTo>
                    <a:pt x="1796" y="1"/>
                  </a:moveTo>
                  <a:lnTo>
                    <a:pt x="0" y="1324"/>
                  </a:lnTo>
                  <a:lnTo>
                    <a:pt x="1796" y="2710"/>
                  </a:ln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25" name="Google Shape;12425;p85"/>
          <p:cNvGrpSpPr/>
          <p:nvPr/>
        </p:nvGrpSpPr>
        <p:grpSpPr>
          <a:xfrm>
            <a:off x="4153362" y="3318663"/>
            <a:ext cx="421927" cy="399248"/>
            <a:chOff x="-1592325" y="3957400"/>
            <a:chExt cx="293025" cy="277275"/>
          </a:xfrm>
        </p:grpSpPr>
        <p:sp>
          <p:nvSpPr>
            <p:cNvPr id="12426" name="Google Shape;12426;p85"/>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7" name="Google Shape;12427;p85"/>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8" name="Google Shape;12428;p85"/>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9" name="Google Shape;12429;p85"/>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30" name="Google Shape;12430;p85"/>
          <p:cNvGrpSpPr/>
          <p:nvPr/>
        </p:nvGrpSpPr>
        <p:grpSpPr>
          <a:xfrm>
            <a:off x="3640232" y="3310744"/>
            <a:ext cx="369730" cy="420775"/>
            <a:chOff x="-778700" y="3612425"/>
            <a:chExt cx="256775" cy="292225"/>
          </a:xfrm>
        </p:grpSpPr>
        <p:sp>
          <p:nvSpPr>
            <p:cNvPr id="12431" name="Google Shape;12431;p85"/>
            <p:cNvSpPr/>
            <p:nvPr/>
          </p:nvSpPr>
          <p:spPr>
            <a:xfrm>
              <a:off x="-692850" y="36990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2" name="Google Shape;12432;p85"/>
            <p:cNvSpPr/>
            <p:nvPr/>
          </p:nvSpPr>
          <p:spPr>
            <a:xfrm>
              <a:off x="-777925" y="3612425"/>
              <a:ext cx="204800" cy="34675"/>
            </a:xfrm>
            <a:custGeom>
              <a:avLst/>
              <a:gdLst/>
              <a:ahLst/>
              <a:cxnLst/>
              <a:rect l="l" t="t" r="r" b="b"/>
              <a:pathLst>
                <a:path w="8192" h="1387" extrusionOk="0">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3" name="Google Shape;12433;p85"/>
            <p:cNvSpPr/>
            <p:nvPr/>
          </p:nvSpPr>
          <p:spPr>
            <a:xfrm>
              <a:off x="-727525" y="3699050"/>
              <a:ext cx="17375" cy="17350"/>
            </a:xfrm>
            <a:custGeom>
              <a:avLst/>
              <a:gdLst/>
              <a:ahLst/>
              <a:cxnLst/>
              <a:rect l="l" t="t" r="r" b="b"/>
              <a:pathLst>
                <a:path w="695"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4" name="Google Shape;12434;p85"/>
            <p:cNvSpPr/>
            <p:nvPr/>
          </p:nvSpPr>
          <p:spPr>
            <a:xfrm>
              <a:off x="-778700" y="3664400"/>
              <a:ext cx="205575" cy="102425"/>
            </a:xfrm>
            <a:custGeom>
              <a:avLst/>
              <a:gdLst/>
              <a:ahLst/>
              <a:cxnLst/>
              <a:rect l="l" t="t" r="r" b="b"/>
              <a:pathLst>
                <a:path w="8223" h="4097" extrusionOk="0">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5" name="Google Shape;12435;p85"/>
            <p:cNvSpPr/>
            <p:nvPr/>
          </p:nvSpPr>
          <p:spPr>
            <a:xfrm>
              <a:off x="-659775" y="3835325"/>
              <a:ext cx="137850" cy="69325"/>
            </a:xfrm>
            <a:custGeom>
              <a:avLst/>
              <a:gdLst/>
              <a:ahLst/>
              <a:cxnLst/>
              <a:rect l="l" t="t" r="r" b="b"/>
              <a:pathLst>
                <a:path w="5514" h="2773" extrusionOk="0">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6" name="Google Shape;12436;p85"/>
            <p:cNvSpPr/>
            <p:nvPr/>
          </p:nvSpPr>
          <p:spPr>
            <a:xfrm>
              <a:off x="-658200" y="3669925"/>
              <a:ext cx="136275" cy="148875"/>
            </a:xfrm>
            <a:custGeom>
              <a:avLst/>
              <a:gdLst/>
              <a:ahLst/>
              <a:cxnLst/>
              <a:rect l="l" t="t" r="r" b="b"/>
              <a:pathLst>
                <a:path w="5451" h="5955" extrusionOk="0">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37" name="Google Shape;12437;p85"/>
          <p:cNvGrpSpPr/>
          <p:nvPr/>
        </p:nvGrpSpPr>
        <p:grpSpPr>
          <a:xfrm>
            <a:off x="6111733" y="3828305"/>
            <a:ext cx="340731" cy="387641"/>
            <a:chOff x="7728464" y="1561258"/>
            <a:chExt cx="349719" cy="397866"/>
          </a:xfrm>
        </p:grpSpPr>
        <p:sp>
          <p:nvSpPr>
            <p:cNvPr id="12438" name="Google Shape;12438;p85"/>
            <p:cNvSpPr/>
            <p:nvPr/>
          </p:nvSpPr>
          <p:spPr>
            <a:xfrm>
              <a:off x="7891642" y="1678585"/>
              <a:ext cx="23354" cy="23333"/>
            </a:xfrm>
            <a:custGeom>
              <a:avLst/>
              <a:gdLst/>
              <a:ahLst/>
              <a:cxnLst/>
              <a:rect l="l" t="t" r="r" b="b"/>
              <a:pathLst>
                <a:path w="1119" h="1118" extrusionOk="0">
                  <a:moveTo>
                    <a:pt x="0" y="1"/>
                  </a:moveTo>
                  <a:lnTo>
                    <a:pt x="0" y="1117"/>
                  </a:lnTo>
                  <a:lnTo>
                    <a:pt x="1118" y="1117"/>
                  </a:lnTo>
                  <a:lnTo>
                    <a:pt x="11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9" name="Google Shape;12439;p85"/>
            <p:cNvSpPr/>
            <p:nvPr/>
          </p:nvSpPr>
          <p:spPr>
            <a:xfrm>
              <a:off x="7728464" y="1561258"/>
              <a:ext cx="349719" cy="397866"/>
            </a:xfrm>
            <a:custGeom>
              <a:avLst/>
              <a:gdLst/>
              <a:ahLst/>
              <a:cxnLst/>
              <a:rect l="l" t="t" r="r" b="b"/>
              <a:pathLst>
                <a:path w="16757" h="19064" extrusionOk="0">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40" name="Google Shape;12440;p85"/>
          <p:cNvGrpSpPr/>
          <p:nvPr/>
        </p:nvGrpSpPr>
        <p:grpSpPr>
          <a:xfrm>
            <a:off x="4034702" y="3828305"/>
            <a:ext cx="387681" cy="387641"/>
            <a:chOff x="5611350" y="1561258"/>
            <a:chExt cx="397907" cy="397866"/>
          </a:xfrm>
        </p:grpSpPr>
        <p:sp>
          <p:nvSpPr>
            <p:cNvPr id="12441" name="Google Shape;12441;p85"/>
            <p:cNvSpPr/>
            <p:nvPr/>
          </p:nvSpPr>
          <p:spPr>
            <a:xfrm>
              <a:off x="5713589" y="1812337"/>
              <a:ext cx="38443" cy="39653"/>
            </a:xfrm>
            <a:custGeom>
              <a:avLst/>
              <a:gdLst/>
              <a:ahLst/>
              <a:cxnLst/>
              <a:rect l="l" t="t" r="r" b="b"/>
              <a:pathLst>
                <a:path w="1842" h="1900" extrusionOk="0">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2" name="Google Shape;12442;p85"/>
            <p:cNvSpPr/>
            <p:nvPr/>
          </p:nvSpPr>
          <p:spPr>
            <a:xfrm>
              <a:off x="5830124" y="1789047"/>
              <a:ext cx="38505" cy="39653"/>
            </a:xfrm>
            <a:custGeom>
              <a:avLst/>
              <a:gdLst/>
              <a:ahLst/>
              <a:cxnLst/>
              <a:rect l="l" t="t" r="r" b="b"/>
              <a:pathLst>
                <a:path w="1845" h="1900" extrusionOk="0">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3" name="Google Shape;12443;p85"/>
            <p:cNvSpPr/>
            <p:nvPr/>
          </p:nvSpPr>
          <p:spPr>
            <a:xfrm>
              <a:off x="5611350" y="1561258"/>
              <a:ext cx="397907" cy="397866"/>
            </a:xfrm>
            <a:custGeom>
              <a:avLst/>
              <a:gdLst/>
              <a:ahLst/>
              <a:cxnLst/>
              <a:rect l="l" t="t" r="r" b="b"/>
              <a:pathLst>
                <a:path w="19066" h="19064" extrusionOk="0">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4" name="Google Shape;12444;p85"/>
            <p:cNvSpPr/>
            <p:nvPr/>
          </p:nvSpPr>
          <p:spPr>
            <a:xfrm>
              <a:off x="5775341" y="1669507"/>
              <a:ext cx="93247" cy="41531"/>
            </a:xfrm>
            <a:custGeom>
              <a:avLst/>
              <a:gdLst/>
              <a:ahLst/>
              <a:cxnLst/>
              <a:rect l="l" t="t" r="r" b="b"/>
              <a:pathLst>
                <a:path w="4468" h="1990" extrusionOk="0">
                  <a:moveTo>
                    <a:pt x="4467" y="1"/>
                  </a:moveTo>
                  <a:lnTo>
                    <a:pt x="1" y="894"/>
                  </a:lnTo>
                  <a:lnTo>
                    <a:pt x="1" y="1989"/>
                  </a:lnTo>
                  <a:lnTo>
                    <a:pt x="4467" y="1096"/>
                  </a:lnTo>
                  <a:lnTo>
                    <a:pt x="4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45" name="Google Shape;12445;p85"/>
          <p:cNvGrpSpPr/>
          <p:nvPr/>
        </p:nvGrpSpPr>
        <p:grpSpPr>
          <a:xfrm>
            <a:off x="4553987" y="3925571"/>
            <a:ext cx="387610" cy="193109"/>
            <a:chOff x="6140660" y="1661097"/>
            <a:chExt cx="397835" cy="198202"/>
          </a:xfrm>
        </p:grpSpPr>
        <p:sp>
          <p:nvSpPr>
            <p:cNvPr id="12446" name="Google Shape;12446;p85"/>
            <p:cNvSpPr/>
            <p:nvPr/>
          </p:nvSpPr>
          <p:spPr>
            <a:xfrm>
              <a:off x="6281298" y="1707719"/>
              <a:ext cx="58290" cy="151579"/>
            </a:xfrm>
            <a:custGeom>
              <a:avLst/>
              <a:gdLst/>
              <a:ahLst/>
              <a:cxnLst/>
              <a:rect l="l" t="t" r="r" b="b"/>
              <a:pathLst>
                <a:path w="2793" h="7263" extrusionOk="0">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7" name="Google Shape;12447;p85"/>
            <p:cNvSpPr/>
            <p:nvPr/>
          </p:nvSpPr>
          <p:spPr>
            <a:xfrm>
              <a:off x="6480225" y="1742675"/>
              <a:ext cx="58269" cy="58332"/>
            </a:xfrm>
            <a:custGeom>
              <a:avLst/>
              <a:gdLst/>
              <a:ahLst/>
              <a:cxnLst/>
              <a:rect l="l" t="t" r="r" b="b"/>
              <a:pathLst>
                <a:path w="2792" h="2795" extrusionOk="0">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8" name="Google Shape;12448;p85"/>
            <p:cNvSpPr/>
            <p:nvPr/>
          </p:nvSpPr>
          <p:spPr>
            <a:xfrm>
              <a:off x="6352004" y="1661097"/>
              <a:ext cx="129206" cy="198202"/>
            </a:xfrm>
            <a:custGeom>
              <a:avLst/>
              <a:gdLst/>
              <a:ahLst/>
              <a:cxnLst/>
              <a:rect l="l" t="t" r="r" b="b"/>
              <a:pathLst>
                <a:path w="6191" h="9497" extrusionOk="0">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9" name="Google Shape;12449;p85"/>
            <p:cNvSpPr/>
            <p:nvPr/>
          </p:nvSpPr>
          <p:spPr>
            <a:xfrm>
              <a:off x="6140660" y="1661097"/>
              <a:ext cx="129185" cy="198202"/>
            </a:xfrm>
            <a:custGeom>
              <a:avLst/>
              <a:gdLst/>
              <a:ahLst/>
              <a:cxnLst/>
              <a:rect l="l" t="t" r="r" b="b"/>
              <a:pathLst>
                <a:path w="6190" h="9497" extrusionOk="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50" name="Google Shape;12450;p85"/>
          <p:cNvGrpSpPr/>
          <p:nvPr/>
        </p:nvGrpSpPr>
        <p:grpSpPr>
          <a:xfrm>
            <a:off x="5073202" y="3828305"/>
            <a:ext cx="387681" cy="387641"/>
            <a:chOff x="6669907" y="1561258"/>
            <a:chExt cx="397907" cy="397866"/>
          </a:xfrm>
        </p:grpSpPr>
        <p:sp>
          <p:nvSpPr>
            <p:cNvPr id="12451" name="Google Shape;12451;p85"/>
            <p:cNvSpPr/>
            <p:nvPr/>
          </p:nvSpPr>
          <p:spPr>
            <a:xfrm>
              <a:off x="6950454" y="1655253"/>
              <a:ext cx="23312" cy="23354"/>
            </a:xfrm>
            <a:custGeom>
              <a:avLst/>
              <a:gdLst/>
              <a:ahLst/>
              <a:cxnLst/>
              <a:rect l="l" t="t" r="r" b="b"/>
              <a:pathLst>
                <a:path w="1117" h="1119" extrusionOk="0">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2" name="Google Shape;12452;p85"/>
            <p:cNvSpPr/>
            <p:nvPr/>
          </p:nvSpPr>
          <p:spPr>
            <a:xfrm>
              <a:off x="6740633" y="1725228"/>
              <a:ext cx="36919" cy="39632"/>
            </a:xfrm>
            <a:custGeom>
              <a:avLst/>
              <a:gdLst/>
              <a:ahLst/>
              <a:cxnLst/>
              <a:rect l="l" t="t" r="r" b="b"/>
              <a:pathLst>
                <a:path w="1769" h="1899" extrusionOk="0">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3" name="Google Shape;12453;p85"/>
            <p:cNvSpPr/>
            <p:nvPr/>
          </p:nvSpPr>
          <p:spPr>
            <a:xfrm>
              <a:off x="6763944" y="1725228"/>
              <a:ext cx="209827" cy="139892"/>
            </a:xfrm>
            <a:custGeom>
              <a:avLst/>
              <a:gdLst/>
              <a:ahLst/>
              <a:cxnLst/>
              <a:rect l="l" t="t" r="r" b="b"/>
              <a:pathLst>
                <a:path w="10054" h="6703" extrusionOk="0">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4" name="Google Shape;12454;p85"/>
            <p:cNvSpPr/>
            <p:nvPr/>
          </p:nvSpPr>
          <p:spPr>
            <a:xfrm>
              <a:off x="6669907" y="1561258"/>
              <a:ext cx="397907" cy="397866"/>
            </a:xfrm>
            <a:custGeom>
              <a:avLst/>
              <a:gdLst/>
              <a:ahLst/>
              <a:cxnLst/>
              <a:rect l="l" t="t" r="r" b="b"/>
              <a:pathLst>
                <a:path w="19066" h="19064" extrusionOk="0">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5" name="Google Shape;12455;p85"/>
            <p:cNvSpPr/>
            <p:nvPr/>
          </p:nvSpPr>
          <p:spPr>
            <a:xfrm>
              <a:off x="6960158" y="1725228"/>
              <a:ext cx="36940" cy="39632"/>
            </a:xfrm>
            <a:custGeom>
              <a:avLst/>
              <a:gdLst/>
              <a:ahLst/>
              <a:cxnLst/>
              <a:rect l="l" t="t" r="r" b="b"/>
              <a:pathLst>
                <a:path w="1770" h="1899" extrusionOk="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56" name="Google Shape;12456;p85"/>
          <p:cNvGrpSpPr/>
          <p:nvPr/>
        </p:nvGrpSpPr>
        <p:grpSpPr>
          <a:xfrm>
            <a:off x="5592488" y="3828305"/>
            <a:ext cx="387641" cy="387641"/>
            <a:chOff x="7199196" y="1561258"/>
            <a:chExt cx="397866" cy="397866"/>
          </a:xfrm>
        </p:grpSpPr>
        <p:sp>
          <p:nvSpPr>
            <p:cNvPr id="12457" name="Google Shape;12457;p85"/>
            <p:cNvSpPr/>
            <p:nvPr/>
          </p:nvSpPr>
          <p:spPr>
            <a:xfrm>
              <a:off x="7363167" y="1701896"/>
              <a:ext cx="69935" cy="69977"/>
            </a:xfrm>
            <a:custGeom>
              <a:avLst/>
              <a:gdLst/>
              <a:ahLst/>
              <a:cxnLst/>
              <a:rect l="l" t="t" r="r" b="b"/>
              <a:pathLst>
                <a:path w="3351" h="3353" extrusionOk="0">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8" name="Google Shape;12458;p85"/>
            <p:cNvSpPr/>
            <p:nvPr/>
          </p:nvSpPr>
          <p:spPr>
            <a:xfrm>
              <a:off x="7316523" y="1655253"/>
              <a:ext cx="163203" cy="209869"/>
            </a:xfrm>
            <a:custGeom>
              <a:avLst/>
              <a:gdLst/>
              <a:ahLst/>
              <a:cxnLst/>
              <a:rect l="l" t="t" r="r" b="b"/>
              <a:pathLst>
                <a:path w="7820" h="10056" extrusionOk="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9" name="Google Shape;12459;p85"/>
            <p:cNvSpPr/>
            <p:nvPr/>
          </p:nvSpPr>
          <p:spPr>
            <a:xfrm>
              <a:off x="7199196" y="1561258"/>
              <a:ext cx="397866" cy="397866"/>
            </a:xfrm>
            <a:custGeom>
              <a:avLst/>
              <a:gdLst/>
              <a:ahLst/>
              <a:cxnLst/>
              <a:rect l="l" t="t" r="r" b="b"/>
              <a:pathLst>
                <a:path w="19064" h="19064" extrusionOk="0">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60" name="Google Shape;12460;p85"/>
          <p:cNvGrpSpPr/>
          <p:nvPr/>
        </p:nvGrpSpPr>
        <p:grpSpPr>
          <a:xfrm>
            <a:off x="1958433" y="3885842"/>
            <a:ext cx="387681" cy="272572"/>
            <a:chOff x="3386036" y="1746339"/>
            <a:chExt cx="397907" cy="279762"/>
          </a:xfrm>
        </p:grpSpPr>
        <p:sp>
          <p:nvSpPr>
            <p:cNvPr id="12461" name="Google Shape;12461;p85"/>
            <p:cNvSpPr/>
            <p:nvPr/>
          </p:nvSpPr>
          <p:spPr>
            <a:xfrm>
              <a:off x="3561652" y="1848954"/>
              <a:ext cx="59646" cy="74506"/>
            </a:xfrm>
            <a:custGeom>
              <a:avLst/>
              <a:gdLst/>
              <a:ahLst/>
              <a:cxnLst/>
              <a:rect l="l" t="t" r="r" b="b"/>
              <a:pathLst>
                <a:path w="2858" h="3570" extrusionOk="0">
                  <a:moveTo>
                    <a:pt x="1" y="0"/>
                  </a:moveTo>
                  <a:lnTo>
                    <a:pt x="1" y="3570"/>
                  </a:lnTo>
                  <a:lnTo>
                    <a:pt x="2858" y="1785"/>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2" name="Google Shape;12462;p85"/>
            <p:cNvSpPr/>
            <p:nvPr/>
          </p:nvSpPr>
          <p:spPr>
            <a:xfrm>
              <a:off x="3386036" y="1746339"/>
              <a:ext cx="397907" cy="279762"/>
            </a:xfrm>
            <a:custGeom>
              <a:avLst/>
              <a:gdLst/>
              <a:ahLst/>
              <a:cxnLst/>
              <a:rect l="l" t="t" r="r" b="b"/>
              <a:pathLst>
                <a:path w="19066" h="13405" extrusionOk="0">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63" name="Google Shape;12463;p85"/>
          <p:cNvGrpSpPr/>
          <p:nvPr/>
        </p:nvGrpSpPr>
        <p:grpSpPr>
          <a:xfrm>
            <a:off x="2483722" y="2756270"/>
            <a:ext cx="424195" cy="420775"/>
            <a:chOff x="-5613150" y="3991275"/>
            <a:chExt cx="294600" cy="292225"/>
          </a:xfrm>
        </p:grpSpPr>
        <p:sp>
          <p:nvSpPr>
            <p:cNvPr id="12464" name="Google Shape;12464;p85"/>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5" name="Google Shape;12465;p85"/>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6" name="Google Shape;12466;p85"/>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7" name="Google Shape;12467;p85"/>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8" name="Google Shape;12468;p85"/>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9" name="Google Shape;12469;p85"/>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0" name="Google Shape;12470;p85"/>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1" name="Google Shape;12471;p85"/>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2" name="Google Shape;12472;p85"/>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73" name="Google Shape;12473;p85"/>
          <p:cNvGrpSpPr/>
          <p:nvPr/>
        </p:nvGrpSpPr>
        <p:grpSpPr>
          <a:xfrm>
            <a:off x="2996130" y="3828288"/>
            <a:ext cx="387681" cy="387681"/>
            <a:chOff x="4417380" y="1687279"/>
            <a:chExt cx="397907" cy="397907"/>
          </a:xfrm>
        </p:grpSpPr>
        <p:sp>
          <p:nvSpPr>
            <p:cNvPr id="12474" name="Google Shape;12474;p85"/>
            <p:cNvSpPr/>
            <p:nvPr/>
          </p:nvSpPr>
          <p:spPr>
            <a:xfrm>
              <a:off x="4417380" y="1687279"/>
              <a:ext cx="397907" cy="397907"/>
            </a:xfrm>
            <a:custGeom>
              <a:avLst/>
              <a:gdLst/>
              <a:ahLst/>
              <a:cxnLst/>
              <a:rect l="l" t="t" r="r" b="b"/>
              <a:pathLst>
                <a:path w="19066" h="19066" extrusionOk="0">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5" name="Google Shape;12475;p85"/>
            <p:cNvSpPr/>
            <p:nvPr/>
          </p:nvSpPr>
          <p:spPr>
            <a:xfrm>
              <a:off x="4492363" y="1768878"/>
              <a:ext cx="248270" cy="234704"/>
            </a:xfrm>
            <a:custGeom>
              <a:avLst/>
              <a:gdLst/>
              <a:ahLst/>
              <a:cxnLst/>
              <a:rect l="l" t="t" r="r" b="b"/>
              <a:pathLst>
                <a:path w="11896" h="11246" extrusionOk="0">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76" name="Google Shape;12476;p85"/>
          <p:cNvGrpSpPr/>
          <p:nvPr/>
        </p:nvGrpSpPr>
        <p:grpSpPr>
          <a:xfrm>
            <a:off x="7942611" y="3308537"/>
            <a:ext cx="387661" cy="387661"/>
            <a:chOff x="2869999" y="1687279"/>
            <a:chExt cx="397887" cy="397887"/>
          </a:xfrm>
        </p:grpSpPr>
        <p:sp>
          <p:nvSpPr>
            <p:cNvPr id="12477" name="Google Shape;12477;p85"/>
            <p:cNvSpPr/>
            <p:nvPr/>
          </p:nvSpPr>
          <p:spPr>
            <a:xfrm>
              <a:off x="2994590" y="1833740"/>
              <a:ext cx="148657" cy="81685"/>
            </a:xfrm>
            <a:custGeom>
              <a:avLst/>
              <a:gdLst/>
              <a:ahLst/>
              <a:cxnLst/>
              <a:rect l="l" t="t" r="r" b="b"/>
              <a:pathLst>
                <a:path w="7123" h="3914" extrusionOk="0">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8" name="Google Shape;12478;p85"/>
            <p:cNvSpPr/>
            <p:nvPr/>
          </p:nvSpPr>
          <p:spPr>
            <a:xfrm>
              <a:off x="2869999" y="1687279"/>
              <a:ext cx="397887" cy="397887"/>
            </a:xfrm>
            <a:custGeom>
              <a:avLst/>
              <a:gdLst/>
              <a:ahLst/>
              <a:cxnLst/>
              <a:rect l="l" t="t" r="r" b="b"/>
              <a:pathLst>
                <a:path w="19065" h="19065" extrusionOk="0">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79" name="Google Shape;12479;p85"/>
          <p:cNvGrpSpPr/>
          <p:nvPr/>
        </p:nvGrpSpPr>
        <p:grpSpPr>
          <a:xfrm>
            <a:off x="2477718" y="3828664"/>
            <a:ext cx="386807" cy="386929"/>
            <a:chOff x="3902887" y="1687655"/>
            <a:chExt cx="397010" cy="397135"/>
          </a:xfrm>
        </p:grpSpPr>
        <p:sp>
          <p:nvSpPr>
            <p:cNvPr id="12480" name="Google Shape;12480;p85"/>
            <p:cNvSpPr/>
            <p:nvPr/>
          </p:nvSpPr>
          <p:spPr>
            <a:xfrm>
              <a:off x="4023345" y="1785845"/>
              <a:ext cx="156275" cy="200269"/>
            </a:xfrm>
            <a:custGeom>
              <a:avLst/>
              <a:gdLst/>
              <a:ahLst/>
              <a:cxnLst/>
              <a:rect l="l" t="t" r="r" b="b"/>
              <a:pathLst>
                <a:path w="7488" h="9596" extrusionOk="0">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1" name="Google Shape;12481;p85"/>
            <p:cNvSpPr/>
            <p:nvPr/>
          </p:nvSpPr>
          <p:spPr>
            <a:xfrm>
              <a:off x="3902887" y="1687655"/>
              <a:ext cx="397010" cy="397135"/>
            </a:xfrm>
            <a:custGeom>
              <a:avLst/>
              <a:gdLst/>
              <a:ahLst/>
              <a:cxnLst/>
              <a:rect l="l" t="t" r="r" b="b"/>
              <a:pathLst>
                <a:path w="19023" h="19029" extrusionOk="0">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82" name="Google Shape;12482;p85"/>
          <p:cNvGrpSpPr/>
          <p:nvPr/>
        </p:nvGrpSpPr>
        <p:grpSpPr>
          <a:xfrm>
            <a:off x="3515416" y="3828288"/>
            <a:ext cx="387681" cy="387681"/>
            <a:chOff x="4933458" y="1687279"/>
            <a:chExt cx="397907" cy="397907"/>
          </a:xfrm>
        </p:grpSpPr>
        <p:sp>
          <p:nvSpPr>
            <p:cNvPr id="12483" name="Google Shape;12483;p85"/>
            <p:cNvSpPr/>
            <p:nvPr/>
          </p:nvSpPr>
          <p:spPr>
            <a:xfrm>
              <a:off x="5071801" y="1766541"/>
              <a:ext cx="125867" cy="241215"/>
            </a:xfrm>
            <a:custGeom>
              <a:avLst/>
              <a:gdLst/>
              <a:ahLst/>
              <a:cxnLst/>
              <a:rect l="l" t="t" r="r" b="b"/>
              <a:pathLst>
                <a:path w="6031" h="11558" extrusionOk="0">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4" name="Google Shape;12484;p85"/>
            <p:cNvSpPr/>
            <p:nvPr/>
          </p:nvSpPr>
          <p:spPr>
            <a:xfrm>
              <a:off x="4933458" y="1687279"/>
              <a:ext cx="397907" cy="397907"/>
            </a:xfrm>
            <a:custGeom>
              <a:avLst/>
              <a:gdLst/>
              <a:ahLst/>
              <a:cxnLst/>
              <a:rect l="l" t="t" r="r" b="b"/>
              <a:pathLst>
                <a:path w="19066" h="19066" extrusionOk="0">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85" name="Google Shape;12485;p85"/>
          <p:cNvGrpSpPr/>
          <p:nvPr/>
        </p:nvGrpSpPr>
        <p:grpSpPr>
          <a:xfrm>
            <a:off x="6348367" y="3308537"/>
            <a:ext cx="387661" cy="387661"/>
            <a:chOff x="1379798" y="1723250"/>
            <a:chExt cx="397887" cy="397887"/>
          </a:xfrm>
        </p:grpSpPr>
        <p:sp>
          <p:nvSpPr>
            <p:cNvPr id="12486" name="Google Shape;12486;p85"/>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7" name="Google Shape;12487;p85"/>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8" name="Google Shape;12488;p85"/>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9" name="Google Shape;12489;p85"/>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90" name="Google Shape;12490;p85"/>
          <p:cNvGrpSpPr/>
          <p:nvPr/>
        </p:nvGrpSpPr>
        <p:grpSpPr>
          <a:xfrm>
            <a:off x="5286246" y="3308537"/>
            <a:ext cx="387681" cy="387661"/>
            <a:chOff x="266768" y="1721375"/>
            <a:chExt cx="397907" cy="397887"/>
          </a:xfrm>
        </p:grpSpPr>
        <p:sp>
          <p:nvSpPr>
            <p:cNvPr id="12491" name="Google Shape;12491;p85"/>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2" name="Google Shape;12492;p85"/>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93" name="Google Shape;12493;p85"/>
          <p:cNvGrpSpPr/>
          <p:nvPr/>
        </p:nvGrpSpPr>
        <p:grpSpPr>
          <a:xfrm>
            <a:off x="5817327" y="3308537"/>
            <a:ext cx="387641" cy="387661"/>
            <a:chOff x="864491" y="1723250"/>
            <a:chExt cx="397866" cy="397887"/>
          </a:xfrm>
        </p:grpSpPr>
        <p:sp>
          <p:nvSpPr>
            <p:cNvPr id="12494" name="Google Shape;12494;p85"/>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5" name="Google Shape;12495;p85"/>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6" name="Google Shape;12496;p85"/>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97" name="Google Shape;12497;p85"/>
          <p:cNvSpPr/>
          <p:nvPr/>
        </p:nvSpPr>
        <p:spPr>
          <a:xfrm>
            <a:off x="6879427" y="3343765"/>
            <a:ext cx="388846" cy="31714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498" name="Google Shape;12498;p85"/>
          <p:cNvGrpSpPr/>
          <p:nvPr/>
        </p:nvGrpSpPr>
        <p:grpSpPr>
          <a:xfrm>
            <a:off x="3016407" y="2204348"/>
            <a:ext cx="427578" cy="421351"/>
            <a:chOff x="-5254775" y="3631325"/>
            <a:chExt cx="296950" cy="292625"/>
          </a:xfrm>
        </p:grpSpPr>
        <p:sp>
          <p:nvSpPr>
            <p:cNvPr id="12499" name="Google Shape;12499;p85"/>
            <p:cNvSpPr/>
            <p:nvPr/>
          </p:nvSpPr>
          <p:spPr>
            <a:xfrm>
              <a:off x="-5246900" y="3766400"/>
              <a:ext cx="58300" cy="55150"/>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0" name="Google Shape;12500;p85"/>
            <p:cNvSpPr/>
            <p:nvPr/>
          </p:nvSpPr>
          <p:spPr>
            <a:xfrm>
              <a:off x="-5216175" y="3795550"/>
              <a:ext cx="58300" cy="55950"/>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1" name="Google Shape;12501;p85"/>
            <p:cNvSpPr/>
            <p:nvPr/>
          </p:nvSpPr>
          <p:spPr>
            <a:xfrm>
              <a:off x="-5185475" y="3826250"/>
              <a:ext cx="57525" cy="55750"/>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2" name="Google Shape;12502;p85"/>
            <p:cNvSpPr/>
            <p:nvPr/>
          </p:nvSpPr>
          <p:spPr>
            <a:xfrm>
              <a:off x="-5156325" y="3856375"/>
              <a:ext cx="58300" cy="55750"/>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3" name="Google Shape;12503;p85"/>
            <p:cNvSpPr/>
            <p:nvPr/>
          </p:nvSpPr>
          <p:spPr>
            <a:xfrm>
              <a:off x="-5105925" y="3886525"/>
              <a:ext cx="37050" cy="37425"/>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4" name="Google Shape;12504;p85"/>
            <p:cNvSpPr/>
            <p:nvPr/>
          </p:nvSpPr>
          <p:spPr>
            <a:xfrm>
              <a:off x="-5254775" y="3648050"/>
              <a:ext cx="278050" cy="24832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5" name="Google Shape;12505;p85"/>
            <p:cNvSpPr/>
            <p:nvPr/>
          </p:nvSpPr>
          <p:spPr>
            <a:xfrm>
              <a:off x="-5163425" y="3631325"/>
              <a:ext cx="205600" cy="150450"/>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06" name="Google Shape;12506;p85"/>
          <p:cNvGrpSpPr/>
          <p:nvPr/>
        </p:nvGrpSpPr>
        <p:grpSpPr>
          <a:xfrm>
            <a:off x="7411672" y="3308924"/>
            <a:ext cx="387539" cy="386888"/>
            <a:chOff x="2408992" y="1722875"/>
            <a:chExt cx="397761" cy="397093"/>
          </a:xfrm>
        </p:grpSpPr>
        <p:sp>
          <p:nvSpPr>
            <p:cNvPr id="12507" name="Google Shape;12507;p85"/>
            <p:cNvSpPr/>
            <p:nvPr/>
          </p:nvSpPr>
          <p:spPr>
            <a:xfrm>
              <a:off x="2492135" y="1827639"/>
              <a:ext cx="213667" cy="185326"/>
            </a:xfrm>
            <a:custGeom>
              <a:avLst/>
              <a:gdLst/>
              <a:ahLst/>
              <a:cxnLst/>
              <a:rect l="l" t="t" r="r" b="b"/>
              <a:pathLst>
                <a:path w="10238" h="8880" extrusionOk="0">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8" name="Google Shape;12508;p85"/>
            <p:cNvSpPr/>
            <p:nvPr/>
          </p:nvSpPr>
          <p:spPr>
            <a:xfrm>
              <a:off x="2408992" y="1722875"/>
              <a:ext cx="397761" cy="397093"/>
            </a:xfrm>
            <a:custGeom>
              <a:avLst/>
              <a:gdLst/>
              <a:ahLst/>
              <a:cxnLst/>
              <a:rect l="l" t="t" r="r" b="b"/>
              <a:pathLst>
                <a:path w="19059" h="19027" extrusionOk="0">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09" name="Google Shape;12509;p85"/>
          <p:cNvGrpSpPr/>
          <p:nvPr/>
        </p:nvGrpSpPr>
        <p:grpSpPr>
          <a:xfrm>
            <a:off x="2503892" y="3309051"/>
            <a:ext cx="423079" cy="424159"/>
            <a:chOff x="-1591550" y="3597475"/>
            <a:chExt cx="293825" cy="294575"/>
          </a:xfrm>
        </p:grpSpPr>
        <p:sp>
          <p:nvSpPr>
            <p:cNvPr id="12510" name="Google Shape;12510;p85"/>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1" name="Google Shape;12511;p85"/>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2" name="Google Shape;12512;p85"/>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2516"/>
        <p:cNvGrpSpPr/>
        <p:nvPr/>
      </p:nvGrpSpPr>
      <p:grpSpPr>
        <a:xfrm>
          <a:off x="0" y="0"/>
          <a:ext cx="0" cy="0"/>
          <a:chOff x="0" y="0"/>
          <a:chExt cx="0" cy="0"/>
        </a:xfrm>
      </p:grpSpPr>
      <p:pic>
        <p:nvPicPr>
          <p:cNvPr id="12517" name="Google Shape;12517;p86">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21"/>
        <p:cNvGrpSpPr/>
        <p:nvPr/>
      </p:nvGrpSpPr>
      <p:grpSpPr>
        <a:xfrm>
          <a:off x="0" y="0"/>
          <a:ext cx="0" cy="0"/>
          <a:chOff x="0" y="0"/>
          <a:chExt cx="0" cy="0"/>
        </a:xfrm>
      </p:grpSpPr>
      <p:sp>
        <p:nvSpPr>
          <p:cNvPr id="53" name="Google Shape;437;p47">
            <a:extLst>
              <a:ext uri="{FF2B5EF4-FFF2-40B4-BE49-F238E27FC236}">
                <a16:creationId xmlns:a16="http://schemas.microsoft.com/office/drawing/2014/main" id="{C7D8C50D-EBD9-4F56-89DB-E7DF51B5DC79}"/>
              </a:ext>
            </a:extLst>
          </p:cNvPr>
          <p:cNvSpPr txBox="1">
            <a:spLocks noGrp="1"/>
          </p:cNvSpPr>
          <p:nvPr>
            <p:ph type="title"/>
          </p:nvPr>
        </p:nvSpPr>
        <p:spPr>
          <a:xfrm>
            <a:off x="828675" y="537500"/>
            <a:ext cx="7599300" cy="240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MOTIVATION</a:t>
            </a:r>
            <a:endParaRPr dirty="0"/>
          </a:p>
        </p:txBody>
      </p:sp>
      <p:pic>
        <p:nvPicPr>
          <p:cNvPr id="3" name="Picture 2">
            <a:extLst>
              <a:ext uri="{FF2B5EF4-FFF2-40B4-BE49-F238E27FC236}">
                <a16:creationId xmlns:a16="http://schemas.microsoft.com/office/drawing/2014/main" id="{3557C498-8217-4F38-856C-94FF165D2C1D}"/>
              </a:ext>
            </a:extLst>
          </p:cNvPr>
          <p:cNvPicPr>
            <a:picLocks noChangeAspect="1"/>
          </p:cNvPicPr>
          <p:nvPr/>
        </p:nvPicPr>
        <p:blipFill>
          <a:blip r:embed="rId3"/>
          <a:stretch>
            <a:fillRect/>
          </a:stretch>
        </p:blipFill>
        <p:spPr>
          <a:xfrm>
            <a:off x="928556" y="848616"/>
            <a:ext cx="4925307" cy="368967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722"/>
        <p:cNvGrpSpPr/>
        <p:nvPr/>
      </p:nvGrpSpPr>
      <p:grpSpPr>
        <a:xfrm>
          <a:off x="0" y="0"/>
          <a:ext cx="0" cy="0"/>
          <a:chOff x="0" y="0"/>
          <a:chExt cx="0" cy="0"/>
        </a:xfrm>
      </p:grpSpPr>
      <p:sp>
        <p:nvSpPr>
          <p:cNvPr id="4729" name="Google Shape;4729;p62"/>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PROPOSED SOLUTION</a:t>
            </a:r>
            <a:endParaRPr dirty="0"/>
          </a:p>
        </p:txBody>
      </p:sp>
      <p:graphicFrame>
        <p:nvGraphicFramePr>
          <p:cNvPr id="6" name="Diagram 5">
            <a:extLst>
              <a:ext uri="{FF2B5EF4-FFF2-40B4-BE49-F238E27FC236}">
                <a16:creationId xmlns:a16="http://schemas.microsoft.com/office/drawing/2014/main" id="{8FC6F1E0-C82C-4AF4-BB2C-588DF600EA90}"/>
              </a:ext>
            </a:extLst>
          </p:cNvPr>
          <p:cNvGraphicFramePr/>
          <p:nvPr>
            <p:extLst>
              <p:ext uri="{D42A27DB-BD31-4B8C-83A1-F6EECF244321}">
                <p14:modId xmlns:p14="http://schemas.microsoft.com/office/powerpoint/2010/main" val="3055655422"/>
              </p:ext>
            </p:extLst>
          </p:nvPr>
        </p:nvGraphicFramePr>
        <p:xfrm>
          <a:off x="828675" y="1058779"/>
          <a:ext cx="8219072" cy="26854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extBox 6">
            <a:extLst>
              <a:ext uri="{FF2B5EF4-FFF2-40B4-BE49-F238E27FC236}">
                <a16:creationId xmlns:a16="http://schemas.microsoft.com/office/drawing/2014/main" id="{46770E3A-500F-485A-986E-7B9AC48C601B}"/>
              </a:ext>
            </a:extLst>
          </p:cNvPr>
          <p:cNvSpPr txBox="1"/>
          <p:nvPr/>
        </p:nvSpPr>
        <p:spPr>
          <a:xfrm>
            <a:off x="2103571" y="3619098"/>
            <a:ext cx="5669280" cy="830997"/>
          </a:xfrm>
          <a:prstGeom prst="rect">
            <a:avLst/>
          </a:prstGeom>
          <a:noFill/>
        </p:spPr>
        <p:txBody>
          <a:bodyPr wrap="square" rtlCol="0">
            <a:spAutoFit/>
          </a:bodyPr>
          <a:lstStyle/>
          <a:p>
            <a:r>
              <a:rPr lang="en-SG" sz="2400" dirty="0">
                <a:latin typeface="Istok Web" panose="020B0604020202020204" charset="0"/>
              </a:rPr>
              <a:t>To predict Fire Radiative Power (FRP) from location and brightness data.  </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23B94A6-32C2-42C7-B9B0-FF7412356AC9}"/>
              </a:ext>
            </a:extLst>
          </p:cNvPr>
          <p:cNvSpPr>
            <a:spLocks noGrp="1"/>
          </p:cNvSpPr>
          <p:nvPr>
            <p:ph type="title"/>
          </p:nvPr>
        </p:nvSpPr>
        <p:spPr/>
        <p:txBody>
          <a:bodyPr/>
          <a:lstStyle/>
          <a:p>
            <a:r>
              <a:rPr lang="en-SG" dirty="0"/>
              <a:t>Data Acquisition</a:t>
            </a:r>
          </a:p>
        </p:txBody>
      </p:sp>
      <p:pic>
        <p:nvPicPr>
          <p:cNvPr id="11" name="Picture 10">
            <a:extLst>
              <a:ext uri="{FF2B5EF4-FFF2-40B4-BE49-F238E27FC236}">
                <a16:creationId xmlns:a16="http://schemas.microsoft.com/office/drawing/2014/main" id="{3571F429-3F60-41BA-A77E-800323392664}"/>
              </a:ext>
            </a:extLst>
          </p:cNvPr>
          <p:cNvPicPr>
            <a:picLocks noChangeAspect="1"/>
          </p:cNvPicPr>
          <p:nvPr/>
        </p:nvPicPr>
        <p:blipFill>
          <a:blip r:embed="rId3"/>
          <a:stretch>
            <a:fillRect/>
          </a:stretch>
        </p:blipFill>
        <p:spPr>
          <a:xfrm>
            <a:off x="4038701" y="1238426"/>
            <a:ext cx="4925307" cy="3689670"/>
          </a:xfrm>
          <a:prstGeom prst="rect">
            <a:avLst/>
          </a:prstGeom>
        </p:spPr>
      </p:pic>
      <p:sp>
        <p:nvSpPr>
          <p:cNvPr id="12" name="Rectangle 11">
            <a:extLst>
              <a:ext uri="{FF2B5EF4-FFF2-40B4-BE49-F238E27FC236}">
                <a16:creationId xmlns:a16="http://schemas.microsoft.com/office/drawing/2014/main" id="{537DC015-6696-4FCB-A927-42709EBDB419}"/>
              </a:ext>
            </a:extLst>
          </p:cNvPr>
          <p:cNvSpPr/>
          <p:nvPr/>
        </p:nvSpPr>
        <p:spPr>
          <a:xfrm>
            <a:off x="928838" y="1450221"/>
            <a:ext cx="3215741" cy="3477875"/>
          </a:xfrm>
          <a:prstGeom prst="rect">
            <a:avLst/>
          </a:prstGeom>
        </p:spPr>
        <p:txBody>
          <a:bodyPr wrap="square">
            <a:spAutoFit/>
          </a:bodyPr>
          <a:lstStyle/>
          <a:p>
            <a:r>
              <a:rPr lang="en-SG" sz="2000" dirty="0">
                <a:latin typeface="Istok Web" panose="020B0604020202020204" charset="0"/>
              </a:rPr>
              <a:t>Data from NASA’s Fire Information for Resource Management System (FIRMS). </a:t>
            </a:r>
          </a:p>
          <a:p>
            <a:endParaRPr lang="en-SG" sz="2000" dirty="0">
              <a:latin typeface="Istok Web" panose="020B0604020202020204" charset="0"/>
            </a:endParaRPr>
          </a:p>
          <a:p>
            <a:r>
              <a:rPr lang="en-SG" sz="2000" dirty="0">
                <a:latin typeface="Istok Web" panose="020B0604020202020204" charset="0"/>
              </a:rPr>
              <a:t>Visible Infrared Imaging Radiometer Suite (VIIRS) sensor aboard their NOAA-20 weather satellite.</a:t>
            </a:r>
          </a:p>
          <a:p>
            <a:endParaRPr lang="en-SG" sz="2000" dirty="0">
              <a:latin typeface="Istok Web" panose="020B0604020202020204" charset="0"/>
            </a:endParaRPr>
          </a:p>
        </p:txBody>
      </p:sp>
    </p:spTree>
    <p:extLst>
      <p:ext uri="{BB962C8B-B14F-4D97-AF65-F5344CB8AC3E}">
        <p14:creationId xmlns:p14="http://schemas.microsoft.com/office/powerpoint/2010/main" val="31593975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B37D20-FC00-4F1D-A366-E0002760D9B6}"/>
              </a:ext>
            </a:extLst>
          </p:cNvPr>
          <p:cNvSpPr>
            <a:spLocks noGrp="1"/>
          </p:cNvSpPr>
          <p:nvPr>
            <p:ph type="title"/>
          </p:nvPr>
        </p:nvSpPr>
        <p:spPr/>
        <p:txBody>
          <a:bodyPr/>
          <a:lstStyle/>
          <a:p>
            <a:r>
              <a:rPr lang="en-SG" dirty="0"/>
              <a:t>Data Visualization</a:t>
            </a:r>
          </a:p>
        </p:txBody>
      </p:sp>
      <p:pic>
        <p:nvPicPr>
          <p:cNvPr id="5" name="Picture 4" descr="Chart, histogram&#10;&#10;Description automatically generated">
            <a:extLst>
              <a:ext uri="{FF2B5EF4-FFF2-40B4-BE49-F238E27FC236}">
                <a16:creationId xmlns:a16="http://schemas.microsoft.com/office/drawing/2014/main" id="{2E48F83D-B5AA-468A-B574-D4F58A3365E7}"/>
              </a:ext>
            </a:extLst>
          </p:cNvPr>
          <p:cNvPicPr>
            <a:picLocks noChangeAspect="1"/>
          </p:cNvPicPr>
          <p:nvPr/>
        </p:nvPicPr>
        <p:blipFill>
          <a:blip r:embed="rId4"/>
          <a:stretch>
            <a:fillRect/>
          </a:stretch>
        </p:blipFill>
        <p:spPr>
          <a:xfrm>
            <a:off x="573756" y="1656393"/>
            <a:ext cx="3299360" cy="2199573"/>
          </a:xfrm>
          <a:prstGeom prst="rect">
            <a:avLst/>
          </a:prstGeom>
        </p:spPr>
      </p:pic>
      <p:pic>
        <p:nvPicPr>
          <p:cNvPr id="8" name="Picture 7">
            <a:extLst>
              <a:ext uri="{FF2B5EF4-FFF2-40B4-BE49-F238E27FC236}">
                <a16:creationId xmlns:a16="http://schemas.microsoft.com/office/drawing/2014/main" id="{B90FD69C-53B6-4528-9948-5954ADDBF3E2}"/>
              </a:ext>
            </a:extLst>
          </p:cNvPr>
          <p:cNvPicPr>
            <a:picLocks noChangeAspect="1"/>
          </p:cNvPicPr>
          <p:nvPr/>
        </p:nvPicPr>
        <p:blipFill rotWithShape="1">
          <a:blip r:embed="rId5"/>
          <a:srcRect l="6778" t="9867" r="8198" b="6545"/>
          <a:stretch/>
        </p:blipFill>
        <p:spPr>
          <a:xfrm>
            <a:off x="3657601" y="1525069"/>
            <a:ext cx="2749285" cy="2462219"/>
          </a:xfrm>
          <a:prstGeom prst="rect">
            <a:avLst/>
          </a:prstGeom>
        </p:spPr>
      </p:pic>
      <p:pic>
        <p:nvPicPr>
          <p:cNvPr id="9" name="Screen Recording 2">
            <a:hlinkClick r:id="" action="ppaction://media"/>
            <a:extLst>
              <a:ext uri="{FF2B5EF4-FFF2-40B4-BE49-F238E27FC236}">
                <a16:creationId xmlns:a16="http://schemas.microsoft.com/office/drawing/2014/main" id="{0AB40AF9-2864-4816-AEE1-C299EC5241C7}"/>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6406886" y="1771051"/>
            <a:ext cx="2563606" cy="1978216"/>
          </a:xfrm>
          <a:prstGeom prst="rect">
            <a:avLst/>
          </a:prstGeom>
        </p:spPr>
      </p:pic>
      <p:sp>
        <p:nvSpPr>
          <p:cNvPr id="12" name="Rectangle 11">
            <a:extLst>
              <a:ext uri="{FF2B5EF4-FFF2-40B4-BE49-F238E27FC236}">
                <a16:creationId xmlns:a16="http://schemas.microsoft.com/office/drawing/2014/main" id="{7899D97B-099F-4DF8-A389-57804A4C5739}"/>
              </a:ext>
            </a:extLst>
          </p:cNvPr>
          <p:cNvSpPr/>
          <p:nvPr/>
        </p:nvSpPr>
        <p:spPr>
          <a:xfrm>
            <a:off x="603829" y="1608265"/>
            <a:ext cx="108440" cy="277123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a:p>
        </p:txBody>
      </p:sp>
      <p:sp>
        <p:nvSpPr>
          <p:cNvPr id="13" name="Rectangle 12">
            <a:extLst>
              <a:ext uri="{FF2B5EF4-FFF2-40B4-BE49-F238E27FC236}">
                <a16:creationId xmlns:a16="http://schemas.microsoft.com/office/drawing/2014/main" id="{F0FE4D57-4490-4741-BD7F-DDF1095703E9}"/>
              </a:ext>
            </a:extLst>
          </p:cNvPr>
          <p:cNvSpPr/>
          <p:nvPr/>
        </p:nvSpPr>
        <p:spPr>
          <a:xfrm>
            <a:off x="1242111" y="4034407"/>
            <a:ext cx="1885648" cy="707886"/>
          </a:xfrm>
          <a:prstGeom prst="rect">
            <a:avLst/>
          </a:prstGeom>
        </p:spPr>
        <p:txBody>
          <a:bodyPr wrap="square">
            <a:spAutoFit/>
          </a:bodyPr>
          <a:lstStyle/>
          <a:p>
            <a:pPr algn="ctr"/>
            <a:r>
              <a:rPr lang="en-SG" sz="2000" dirty="0">
                <a:latin typeface="Istok Web" panose="020B0604020202020204" charset="0"/>
              </a:rPr>
              <a:t>FRP-Time Relation </a:t>
            </a:r>
          </a:p>
        </p:txBody>
      </p:sp>
      <p:sp>
        <p:nvSpPr>
          <p:cNvPr id="14" name="Rectangle 13">
            <a:extLst>
              <a:ext uri="{FF2B5EF4-FFF2-40B4-BE49-F238E27FC236}">
                <a16:creationId xmlns:a16="http://schemas.microsoft.com/office/drawing/2014/main" id="{E0DF3B77-2823-420A-A0E0-64968039A001}"/>
              </a:ext>
            </a:extLst>
          </p:cNvPr>
          <p:cNvSpPr/>
          <p:nvPr/>
        </p:nvSpPr>
        <p:spPr>
          <a:xfrm>
            <a:off x="3873116" y="4034407"/>
            <a:ext cx="1885648" cy="707886"/>
          </a:xfrm>
          <a:prstGeom prst="rect">
            <a:avLst/>
          </a:prstGeom>
        </p:spPr>
        <p:txBody>
          <a:bodyPr wrap="square">
            <a:spAutoFit/>
          </a:bodyPr>
          <a:lstStyle/>
          <a:p>
            <a:pPr algn="ctr"/>
            <a:r>
              <a:rPr lang="en-SG" sz="2000" dirty="0">
                <a:latin typeface="Istok Web" panose="020B0604020202020204" charset="0"/>
              </a:rPr>
              <a:t>Covariance Heatmap</a:t>
            </a:r>
          </a:p>
        </p:txBody>
      </p:sp>
      <p:sp>
        <p:nvSpPr>
          <p:cNvPr id="15" name="Rectangle 14">
            <a:extLst>
              <a:ext uri="{FF2B5EF4-FFF2-40B4-BE49-F238E27FC236}">
                <a16:creationId xmlns:a16="http://schemas.microsoft.com/office/drawing/2014/main" id="{2D06365F-48FF-41A9-89B9-D2351D1566B2}"/>
              </a:ext>
            </a:extLst>
          </p:cNvPr>
          <p:cNvSpPr/>
          <p:nvPr/>
        </p:nvSpPr>
        <p:spPr>
          <a:xfrm>
            <a:off x="6654523" y="4034407"/>
            <a:ext cx="1885648" cy="707886"/>
          </a:xfrm>
          <a:prstGeom prst="rect">
            <a:avLst/>
          </a:prstGeom>
        </p:spPr>
        <p:txBody>
          <a:bodyPr wrap="square">
            <a:spAutoFit/>
          </a:bodyPr>
          <a:lstStyle/>
          <a:p>
            <a:pPr algn="ctr"/>
            <a:r>
              <a:rPr lang="en-SG" sz="2000" dirty="0">
                <a:latin typeface="Istok Web" panose="020B0604020202020204" charset="0"/>
              </a:rPr>
              <a:t>Geographical</a:t>
            </a:r>
          </a:p>
          <a:p>
            <a:pPr algn="ctr"/>
            <a:r>
              <a:rPr lang="en-SG" sz="2000" dirty="0">
                <a:latin typeface="Istok Web" panose="020B0604020202020204" charset="0"/>
              </a:rPr>
              <a:t>Map</a:t>
            </a:r>
          </a:p>
        </p:txBody>
      </p:sp>
    </p:spTree>
    <p:extLst>
      <p:ext uri="{BB962C8B-B14F-4D97-AF65-F5344CB8AC3E}">
        <p14:creationId xmlns:p14="http://schemas.microsoft.com/office/powerpoint/2010/main" val="3323326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4647"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9"/>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9"/>
                                        </p:tgtEl>
                                      </p:cBhvr>
                                    </p:cmd>
                                  </p:childTnLst>
                                </p:cTn>
                              </p:par>
                            </p:childTnLst>
                          </p:cTn>
                        </p:par>
                      </p:childTnLst>
                    </p:cTn>
                  </p:par>
                </p:childTnLst>
              </p:cTn>
              <p:nextCondLst>
                <p:cond evt="onClick" delay="0">
                  <p:tgtEl>
                    <p:spTgt spid="9"/>
                  </p:tgtEl>
                </p:cond>
              </p:nextCondLst>
            </p:seq>
            <p:video>
              <p:cMediaNode vol="0">
                <p:cTn id="12" fill="hold" display="0">
                  <p:stCondLst>
                    <p:cond delay="indefinite"/>
                  </p:stCondLst>
                </p:cTn>
                <p:tgtEl>
                  <p:spTgt spid="9"/>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6DEE35-92F7-4B0A-AC9E-9251E766B197}"/>
              </a:ext>
            </a:extLst>
          </p:cNvPr>
          <p:cNvSpPr>
            <a:spLocks noGrp="1"/>
          </p:cNvSpPr>
          <p:nvPr>
            <p:ph type="title"/>
          </p:nvPr>
        </p:nvSpPr>
        <p:spPr/>
        <p:txBody>
          <a:bodyPr/>
          <a:lstStyle/>
          <a:p>
            <a:r>
              <a:rPr lang="en-SG" dirty="0"/>
              <a:t>Data Visualization</a:t>
            </a:r>
          </a:p>
        </p:txBody>
      </p:sp>
      <p:pic>
        <p:nvPicPr>
          <p:cNvPr id="3" name="Screen Recording 2">
            <a:hlinkClick r:id="" action="ppaction://media"/>
            <a:extLst>
              <a:ext uri="{FF2B5EF4-FFF2-40B4-BE49-F238E27FC236}">
                <a16:creationId xmlns:a16="http://schemas.microsoft.com/office/drawing/2014/main" id="{7D14A464-E28B-45FF-B3C5-F0C25011412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824498" y="1230442"/>
            <a:ext cx="4543223" cy="3505794"/>
          </a:xfrm>
          <a:prstGeom prst="rect">
            <a:avLst/>
          </a:prstGeom>
        </p:spPr>
      </p:pic>
      <p:pic>
        <p:nvPicPr>
          <p:cNvPr id="15" name="Picture 14">
            <a:extLst>
              <a:ext uri="{FF2B5EF4-FFF2-40B4-BE49-F238E27FC236}">
                <a16:creationId xmlns:a16="http://schemas.microsoft.com/office/drawing/2014/main" id="{E702023C-C233-44BD-BFE5-2DF9CBD1B38C}"/>
              </a:ext>
            </a:extLst>
          </p:cNvPr>
          <p:cNvPicPr>
            <a:picLocks noChangeAspect="1"/>
          </p:cNvPicPr>
          <p:nvPr/>
        </p:nvPicPr>
        <p:blipFill rotWithShape="1">
          <a:blip r:embed="rId6"/>
          <a:srcRect r="51616" b="2405"/>
          <a:stretch/>
        </p:blipFill>
        <p:spPr>
          <a:xfrm>
            <a:off x="5470847" y="1314744"/>
            <a:ext cx="3605234" cy="3421492"/>
          </a:xfrm>
          <a:prstGeom prst="rect">
            <a:avLst/>
          </a:prstGeom>
        </p:spPr>
      </p:pic>
      <p:grpSp>
        <p:nvGrpSpPr>
          <p:cNvPr id="17" name="Group 16">
            <a:extLst>
              <a:ext uri="{FF2B5EF4-FFF2-40B4-BE49-F238E27FC236}">
                <a16:creationId xmlns:a16="http://schemas.microsoft.com/office/drawing/2014/main" id="{D9F36BC6-A245-46AA-96DC-1689BB4484A4}"/>
              </a:ext>
            </a:extLst>
          </p:cNvPr>
          <p:cNvGrpSpPr/>
          <p:nvPr/>
        </p:nvGrpSpPr>
        <p:grpSpPr>
          <a:xfrm>
            <a:off x="5473650" y="1314744"/>
            <a:ext cx="3605234" cy="3505794"/>
            <a:chOff x="5470847" y="1314744"/>
            <a:chExt cx="3605234" cy="3505794"/>
          </a:xfrm>
        </p:grpSpPr>
        <p:pic>
          <p:nvPicPr>
            <p:cNvPr id="14" name="Picture 13">
              <a:extLst>
                <a:ext uri="{FF2B5EF4-FFF2-40B4-BE49-F238E27FC236}">
                  <a16:creationId xmlns:a16="http://schemas.microsoft.com/office/drawing/2014/main" id="{3D0BA1A2-D2D3-4BFF-9B11-BA547010439D}"/>
                </a:ext>
              </a:extLst>
            </p:cNvPr>
            <p:cNvPicPr>
              <a:picLocks noChangeAspect="1"/>
            </p:cNvPicPr>
            <p:nvPr/>
          </p:nvPicPr>
          <p:blipFill rotWithShape="1">
            <a:blip r:embed="rId6"/>
            <a:srcRect l="48806" r="5578"/>
            <a:stretch/>
          </p:blipFill>
          <p:spPr>
            <a:xfrm>
              <a:off x="5677099" y="1314744"/>
              <a:ext cx="3398982" cy="3505794"/>
            </a:xfrm>
            <a:prstGeom prst="rect">
              <a:avLst/>
            </a:prstGeom>
          </p:spPr>
        </p:pic>
        <p:pic>
          <p:nvPicPr>
            <p:cNvPr id="16" name="Picture 15">
              <a:extLst>
                <a:ext uri="{FF2B5EF4-FFF2-40B4-BE49-F238E27FC236}">
                  <a16:creationId xmlns:a16="http://schemas.microsoft.com/office/drawing/2014/main" id="{4626C36F-F51B-4361-A564-A121A53E4786}"/>
                </a:ext>
              </a:extLst>
            </p:cNvPr>
            <p:cNvPicPr>
              <a:picLocks noChangeAspect="1"/>
            </p:cNvPicPr>
            <p:nvPr/>
          </p:nvPicPr>
          <p:blipFill rotWithShape="1">
            <a:blip r:embed="rId6"/>
            <a:srcRect r="95595" b="6191"/>
            <a:stretch/>
          </p:blipFill>
          <p:spPr>
            <a:xfrm>
              <a:off x="5470847" y="1317261"/>
              <a:ext cx="328236" cy="3288739"/>
            </a:xfrm>
            <a:prstGeom prst="rect">
              <a:avLst/>
            </a:prstGeom>
          </p:spPr>
        </p:pic>
      </p:grpSp>
      <p:pic>
        <p:nvPicPr>
          <p:cNvPr id="22" name="Picture 21">
            <a:extLst>
              <a:ext uri="{FF2B5EF4-FFF2-40B4-BE49-F238E27FC236}">
                <a16:creationId xmlns:a16="http://schemas.microsoft.com/office/drawing/2014/main" id="{5CB49778-96F5-4F19-BA93-BEBE9747868B}"/>
              </a:ext>
            </a:extLst>
          </p:cNvPr>
          <p:cNvPicPr>
            <a:picLocks noChangeAspect="1"/>
          </p:cNvPicPr>
          <p:nvPr/>
        </p:nvPicPr>
        <p:blipFill rotWithShape="1">
          <a:blip r:embed="rId6"/>
          <a:srcRect l="92764" t="41761" r="525" b="42019"/>
          <a:stretch/>
        </p:blipFill>
        <p:spPr>
          <a:xfrm>
            <a:off x="4294801" y="1387375"/>
            <a:ext cx="873966" cy="993920"/>
          </a:xfrm>
          <a:prstGeom prst="rect">
            <a:avLst/>
          </a:prstGeom>
        </p:spPr>
      </p:pic>
      <p:sp>
        <p:nvSpPr>
          <p:cNvPr id="24" name="Rectangle 23">
            <a:extLst>
              <a:ext uri="{FF2B5EF4-FFF2-40B4-BE49-F238E27FC236}">
                <a16:creationId xmlns:a16="http://schemas.microsoft.com/office/drawing/2014/main" id="{70F3802A-60B6-49AD-9EED-934338C8C3E9}"/>
              </a:ext>
            </a:extLst>
          </p:cNvPr>
          <p:cNvSpPr/>
          <p:nvPr/>
        </p:nvSpPr>
        <p:spPr>
          <a:xfrm>
            <a:off x="7060661" y="1272593"/>
            <a:ext cx="745958" cy="3697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609247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4647"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15"/>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0">
                <p:cTn id="23" fill="hold" display="0">
                  <p:stCondLst>
                    <p:cond delay="indefinite"/>
                  </p:stCondLst>
                </p:cTn>
                <p:tgtEl>
                  <p:spTgt spid="3"/>
                </p:tgtEl>
              </p:cMediaNode>
            </p:video>
            <p:seq concurrent="1" nextAc="seek">
              <p:cTn id="24" restart="whenNotActive" fill="hold" evtFilter="cancelBubble" nodeType="interactiveSeq">
                <p:stCondLst>
                  <p:cond evt="onClick" delay="0">
                    <p:tgtEl>
                      <p:spTgt spid="3"/>
                    </p:tgtEl>
                  </p:cond>
                </p:stCondLst>
                <p:endSync evt="end" delay="0">
                  <p:rtn val="all"/>
                </p:endSync>
                <p:childTnLst>
                  <p:par>
                    <p:cTn id="25" fill="hold">
                      <p:stCondLst>
                        <p:cond delay="0"/>
                      </p:stCondLst>
                      <p:childTnLst>
                        <p:par>
                          <p:cTn id="26" fill="hold">
                            <p:stCondLst>
                              <p:cond delay="0"/>
                            </p:stCondLst>
                            <p:childTnLst>
                              <p:par>
                                <p:cTn id="27" presetID="2" presetClass="mediacall" presetSubtype="0" fill="hold" nodeType="clickEffect">
                                  <p:stCondLst>
                                    <p:cond delay="0"/>
                                  </p:stCondLst>
                                  <p:childTnLst>
                                    <p:cmd type="call" cmd="togglePause">
                                      <p:cBhvr>
                                        <p:cTn id="28" dur="1" fill="hold"/>
                                        <p:tgtEl>
                                          <p:spTgt spid="3"/>
                                        </p:tgtEl>
                                      </p:cBhvr>
                                    </p:cmd>
                                  </p:childTnLst>
                                </p:cTn>
                              </p:par>
                            </p:childTnLst>
                          </p:cTn>
                        </p:par>
                      </p:childTnLst>
                    </p:cTn>
                  </p:par>
                </p:childTnLst>
              </p:cTn>
              <p:nextCondLst>
                <p:cond evt="onClick" delay="0">
                  <p:tgtEl>
                    <p:spTgt spid="3"/>
                  </p:tgtEl>
                </p:cond>
              </p:nextCondLst>
            </p:seq>
          </p:childTnLst>
        </p:cTn>
      </p:par>
    </p:tnLst>
    <p:bldLst>
      <p:bldP spid="2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Chart, histogram&#10;&#10;Description automatically generated">
            <a:extLst>
              <a:ext uri="{FF2B5EF4-FFF2-40B4-BE49-F238E27FC236}">
                <a16:creationId xmlns:a16="http://schemas.microsoft.com/office/drawing/2014/main" id="{AD9984EF-7E86-43E7-ADF0-08657B1ADEF8}"/>
              </a:ext>
            </a:extLst>
          </p:cNvPr>
          <p:cNvPicPr>
            <a:picLocks noChangeAspect="1"/>
          </p:cNvPicPr>
          <p:nvPr/>
        </p:nvPicPr>
        <p:blipFill>
          <a:blip r:embed="rId4"/>
          <a:stretch>
            <a:fillRect/>
          </a:stretch>
        </p:blipFill>
        <p:spPr>
          <a:xfrm>
            <a:off x="4138862" y="1065819"/>
            <a:ext cx="5322771" cy="3548514"/>
          </a:xfrm>
          <a:prstGeom prst="rect">
            <a:avLst/>
          </a:prstGeom>
        </p:spPr>
      </p:pic>
      <p:sp>
        <p:nvSpPr>
          <p:cNvPr id="2" name="Title 1">
            <a:extLst>
              <a:ext uri="{FF2B5EF4-FFF2-40B4-BE49-F238E27FC236}">
                <a16:creationId xmlns:a16="http://schemas.microsoft.com/office/drawing/2014/main" id="{F5B37D20-FC00-4F1D-A366-E0002760D9B6}"/>
              </a:ext>
            </a:extLst>
          </p:cNvPr>
          <p:cNvSpPr>
            <a:spLocks noGrp="1"/>
          </p:cNvSpPr>
          <p:nvPr>
            <p:ph type="title"/>
          </p:nvPr>
        </p:nvSpPr>
        <p:spPr/>
        <p:txBody>
          <a:bodyPr/>
          <a:lstStyle/>
          <a:p>
            <a:r>
              <a:rPr lang="en-SG" dirty="0"/>
              <a:t>Data Visualization</a:t>
            </a:r>
          </a:p>
        </p:txBody>
      </p:sp>
      <p:pic>
        <p:nvPicPr>
          <p:cNvPr id="7" name="Picture 6" descr="Chart, histogram&#10;&#10;Description automatically generated">
            <a:extLst>
              <a:ext uri="{FF2B5EF4-FFF2-40B4-BE49-F238E27FC236}">
                <a16:creationId xmlns:a16="http://schemas.microsoft.com/office/drawing/2014/main" id="{BE4756C8-846E-4D3E-97E6-B5E8411E20ED}"/>
              </a:ext>
            </a:extLst>
          </p:cNvPr>
          <p:cNvPicPr>
            <a:picLocks noChangeAspect="1"/>
          </p:cNvPicPr>
          <p:nvPr/>
        </p:nvPicPr>
        <p:blipFill>
          <a:blip r:embed="rId4"/>
          <a:stretch>
            <a:fillRect/>
          </a:stretch>
        </p:blipFill>
        <p:spPr>
          <a:xfrm>
            <a:off x="4138862" y="1057486"/>
            <a:ext cx="5322771" cy="3548514"/>
          </a:xfrm>
          <a:prstGeom prst="rect">
            <a:avLst/>
          </a:prstGeom>
        </p:spPr>
      </p:pic>
      <p:pic>
        <p:nvPicPr>
          <p:cNvPr id="4" name="Screen Recording 3">
            <a:hlinkClick r:id="" action="ppaction://media"/>
            <a:extLst>
              <a:ext uri="{FF2B5EF4-FFF2-40B4-BE49-F238E27FC236}">
                <a16:creationId xmlns:a16="http://schemas.microsoft.com/office/drawing/2014/main" id="{5681D56F-3CD9-469C-8BD5-6FF4EAB3E3AE}"/>
              </a:ext>
            </a:extLst>
          </p:cNvPr>
          <p:cNvPicPr>
            <a:picLocks noChangeAspect="1"/>
          </p:cNvPicPr>
          <p:nvPr>
            <a:videoFile r:link="rId1"/>
            <p:extLst>
              <p:ext uri="{DAA4B4D4-6D71-4841-9C94-3DE7FCFB9230}">
                <p14:media xmlns:p14="http://schemas.microsoft.com/office/powerpoint/2010/main" r:embed="rId2">
                  <p14:trim st="120" end="2277.9"/>
                </p14:media>
              </p:ext>
            </p:extLst>
          </p:nvPr>
        </p:nvPicPr>
        <p:blipFill>
          <a:blip r:embed="rId5"/>
          <a:stretch>
            <a:fillRect/>
          </a:stretch>
        </p:blipFill>
        <p:spPr>
          <a:xfrm>
            <a:off x="828675" y="1126155"/>
            <a:ext cx="3517661" cy="2190059"/>
          </a:xfrm>
          <a:prstGeom prst="rect">
            <a:avLst/>
          </a:prstGeom>
        </p:spPr>
      </p:pic>
      <p:pic>
        <p:nvPicPr>
          <p:cNvPr id="6" name="Picture 5">
            <a:extLst>
              <a:ext uri="{FF2B5EF4-FFF2-40B4-BE49-F238E27FC236}">
                <a16:creationId xmlns:a16="http://schemas.microsoft.com/office/drawing/2014/main" id="{8BFE35FB-840B-4D92-9403-4EF84F4D5CB2}"/>
              </a:ext>
            </a:extLst>
          </p:cNvPr>
          <p:cNvPicPr>
            <a:picLocks noChangeAspect="1"/>
          </p:cNvPicPr>
          <p:nvPr/>
        </p:nvPicPr>
        <p:blipFill>
          <a:blip r:embed="rId6"/>
          <a:stretch>
            <a:fillRect/>
          </a:stretch>
        </p:blipFill>
        <p:spPr>
          <a:xfrm>
            <a:off x="4033968" y="1049153"/>
            <a:ext cx="389641" cy="1748022"/>
          </a:xfrm>
          <a:prstGeom prst="rect">
            <a:avLst/>
          </a:prstGeom>
        </p:spPr>
      </p:pic>
      <p:sp>
        <p:nvSpPr>
          <p:cNvPr id="8" name="Rectangle 7">
            <a:extLst>
              <a:ext uri="{FF2B5EF4-FFF2-40B4-BE49-F238E27FC236}">
                <a16:creationId xmlns:a16="http://schemas.microsoft.com/office/drawing/2014/main" id="{B7CC2158-F772-4F86-9A40-5CD75AC711A1}"/>
              </a:ext>
            </a:extLst>
          </p:cNvPr>
          <p:cNvSpPr/>
          <p:nvPr/>
        </p:nvSpPr>
        <p:spPr>
          <a:xfrm>
            <a:off x="828675" y="3477027"/>
            <a:ext cx="3906954" cy="1477328"/>
          </a:xfrm>
          <a:prstGeom prst="rect">
            <a:avLst/>
          </a:prstGeom>
        </p:spPr>
        <p:txBody>
          <a:bodyPr wrap="square">
            <a:spAutoFit/>
          </a:bodyPr>
          <a:lstStyle/>
          <a:p>
            <a:r>
              <a:rPr lang="en-SG" sz="1800" dirty="0">
                <a:latin typeface="Istok Web" panose="020B0604020202020204" charset="0"/>
              </a:rPr>
              <a:t>- Fire Data within the same region is concentrated to a certain location</a:t>
            </a:r>
          </a:p>
          <a:p>
            <a:r>
              <a:rPr lang="en-SG" sz="1800" dirty="0">
                <a:latin typeface="Istok Web" panose="020B0604020202020204" charset="0"/>
              </a:rPr>
              <a:t>- Patterns in when the fires are detected within the same 7 day period.</a:t>
            </a:r>
          </a:p>
        </p:txBody>
      </p:sp>
    </p:spTree>
    <p:extLst>
      <p:ext uri="{BB962C8B-B14F-4D97-AF65-F5344CB8AC3E}">
        <p14:creationId xmlns:p14="http://schemas.microsoft.com/office/powerpoint/2010/main" val="242633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01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theme/theme1.xml><?xml version="1.0" encoding="utf-8"?>
<a:theme xmlns:a="http://schemas.openxmlformats.org/drawingml/2006/main" name="HVAC Project Proposal by Slidesgo">
  <a:themeElements>
    <a:clrScheme name="Custom 8">
      <a:dk1>
        <a:srgbClr val="000000"/>
      </a:dk1>
      <a:lt1>
        <a:srgbClr val="FFFFFF"/>
      </a:lt1>
      <a:dk2>
        <a:srgbClr val="595959"/>
      </a:dk2>
      <a:lt2>
        <a:srgbClr val="EEEEEE"/>
      </a:lt2>
      <a:accent1>
        <a:srgbClr val="F77C29"/>
      </a:accent1>
      <a:accent2>
        <a:srgbClr val="000000"/>
      </a:accent2>
      <a:accent3>
        <a:srgbClr val="434343"/>
      </a:accent3>
      <a:accent4>
        <a:srgbClr val="666666"/>
      </a:accent4>
      <a:accent5>
        <a:srgbClr val="999999"/>
      </a:accent5>
      <a:accent6>
        <a:srgbClr val="B7B7B7"/>
      </a:accent6>
      <a:hlink>
        <a:srgbClr val="000000"/>
      </a:hlink>
      <a:folHlink>
        <a:srgbClr val="FF99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194</TotalTime>
  <Words>718</Words>
  <Application>Microsoft Office PowerPoint</Application>
  <PresentationFormat>On-screen Show (16:9)</PresentationFormat>
  <Paragraphs>113</Paragraphs>
  <Slides>34</Slides>
  <Notes>31</Notes>
  <HiddenSlides>0</HiddenSlides>
  <MMClips>3</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34</vt:i4>
      </vt:variant>
    </vt:vector>
  </HeadingPairs>
  <TitlesOfParts>
    <vt:vector size="46" baseType="lpstr">
      <vt:lpstr>Istok Web</vt:lpstr>
      <vt:lpstr>Proxima Nova Semibold</vt:lpstr>
      <vt:lpstr>Arial</vt:lpstr>
      <vt:lpstr>Calibri</vt:lpstr>
      <vt:lpstr>Amatic SC</vt:lpstr>
      <vt:lpstr>Roboto Medium</vt:lpstr>
      <vt:lpstr>Hammersmith One</vt:lpstr>
      <vt:lpstr>Helvetica Neue</vt:lpstr>
      <vt:lpstr>Neue Haas Grotesk Text Pro</vt:lpstr>
      <vt:lpstr>Proxima Nova</vt:lpstr>
      <vt:lpstr>HVAC Project Proposal by Slidesgo</vt:lpstr>
      <vt:lpstr>Slidesgo Final Pages</vt:lpstr>
      <vt:lpstr>PREDICTING HOTSPOT INTENSITIES</vt:lpstr>
      <vt:lpstr>TABLE OF CONTENTS</vt:lpstr>
      <vt:lpstr>INTRODUCTION</vt:lpstr>
      <vt:lpstr>MOTIVATION</vt:lpstr>
      <vt:lpstr>PROPOSED SOLUTION</vt:lpstr>
      <vt:lpstr>Data Acquisition</vt:lpstr>
      <vt:lpstr>Data Visualization</vt:lpstr>
      <vt:lpstr>Data Visualization</vt:lpstr>
      <vt:lpstr>Data Visualization</vt:lpstr>
      <vt:lpstr>Data Visualization – Correlation Heatmap</vt:lpstr>
      <vt:lpstr> Predictive Model</vt:lpstr>
      <vt:lpstr>PROPOSED SOLUTION</vt:lpstr>
      <vt:lpstr>PROPOSED SOLUTION</vt:lpstr>
      <vt:lpstr>ANALYSIS</vt:lpstr>
      <vt:lpstr>ANALYSIS</vt:lpstr>
      <vt:lpstr>ANALYSIS</vt:lpstr>
      <vt:lpstr>CONCLUSION</vt:lpstr>
      <vt:lpstr>CONCLUSION</vt:lpstr>
      <vt:lpstr>THANKS!</vt:lpstr>
      <vt:lpstr>PowerPoint Presentation</vt:lpstr>
      <vt:lpstr>Use our editable graphic resources... </vt:lpstr>
      <vt:lpstr>PowerPoint Presentation</vt:lpstr>
      <vt:lpstr>PowerPoint Presentation</vt:lpstr>
      <vt:lpstr>PowerPoint Presentation</vt:lpstr>
      <vt:lpstr>PowerPoint Presentation</vt:lpstr>
      <vt:lpstr>PowerPoint Presentation</vt:lpstr>
      <vt:lpstr>...and our sets of editable icons</vt:lpstr>
      <vt:lpstr>Educational Icons</vt:lpstr>
      <vt:lpstr>Business Icons</vt:lpstr>
      <vt:lpstr>Help &amp; Support Icons</vt:lpstr>
      <vt:lpstr>Creative Process Icons</vt:lpstr>
      <vt:lpstr>Nature Icons</vt:lpstr>
      <vt:lpstr>SEO &amp; Marketing Icons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PREDICTING HOTSPOT INTENSITIES</dc:title>
  <cp:lastModifiedBy>#HE ZEQING#</cp:lastModifiedBy>
  <cp:revision>17</cp:revision>
  <dcterms:modified xsi:type="dcterms:W3CDTF">2021-04-13T07:10:54Z</dcterms:modified>
</cp:coreProperties>
</file>